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91" r:id="rId4"/>
    <p:sldId id="292" r:id="rId5"/>
    <p:sldId id="296" r:id="rId6"/>
    <p:sldId id="293" r:id="rId7"/>
    <p:sldId id="294" r:id="rId8"/>
    <p:sldId id="295" r:id="rId9"/>
    <p:sldId id="297" r:id="rId10"/>
    <p:sldId id="303" r:id="rId11"/>
    <p:sldId id="290" r:id="rId12"/>
    <p:sldId id="304" r:id="rId13"/>
    <p:sldId id="305" r:id="rId14"/>
    <p:sldId id="306" r:id="rId15"/>
    <p:sldId id="307" r:id="rId16"/>
    <p:sldId id="309" r:id="rId17"/>
    <p:sldId id="308" r:id="rId18"/>
    <p:sldId id="310" r:id="rId19"/>
    <p:sldId id="311" r:id="rId20"/>
    <p:sldId id="281" r:id="rId21"/>
    <p:sldId id="302" r:id="rId22"/>
    <p:sldId id="279" r:id="rId23"/>
    <p:sldId id="298" r:id="rId24"/>
    <p:sldId id="312" r:id="rId25"/>
    <p:sldId id="299" r:id="rId26"/>
    <p:sldId id="278" r:id="rId27"/>
    <p:sldId id="300" r:id="rId28"/>
    <p:sldId id="301" r:id="rId29"/>
    <p:sldId id="31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1D313-1783-4F8C-B395-97418C027AF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AC2FE2D-4593-4BA4-96C3-607BDB17AA4B}">
      <dgm:prSet phldrT="[Tekst]"/>
      <dgm:spPr/>
      <dgm:t>
        <a:bodyPr/>
        <a:lstStyle/>
        <a:p>
          <a:pPr>
            <a:buClr>
              <a:srgbClr val="381347"/>
            </a:buClr>
            <a:buSzPct val="90000"/>
            <a:buFont typeface="Wingdings" panose="05000000000000000000" pitchFamily="2" charset="2"/>
            <a:buChar char="Ø"/>
          </a:pPr>
          <a:r>
            <a:rPr lang="pl-PL" dirty="0"/>
            <a:t>voda</a:t>
          </a:r>
          <a:endParaRPr lang="hr-HR" dirty="0"/>
        </a:p>
      </dgm:t>
    </dgm:pt>
    <dgm:pt modelId="{29B1FD0E-C6DC-437D-B7CE-AB0DA2F91581}" type="parTrans" cxnId="{E7C6E26C-D7C4-4B31-B6E8-5EB4C0602F53}">
      <dgm:prSet/>
      <dgm:spPr/>
      <dgm:t>
        <a:bodyPr/>
        <a:lstStyle/>
        <a:p>
          <a:endParaRPr lang="hr-HR"/>
        </a:p>
      </dgm:t>
    </dgm:pt>
    <dgm:pt modelId="{7C7DB53F-D90C-45CF-9C3D-88B242DB1940}" type="sibTrans" cxnId="{E7C6E26C-D7C4-4B31-B6E8-5EB4C0602F53}">
      <dgm:prSet/>
      <dgm:spPr/>
      <dgm:t>
        <a:bodyPr/>
        <a:lstStyle/>
        <a:p>
          <a:endParaRPr lang="hr-HR"/>
        </a:p>
      </dgm:t>
    </dgm:pt>
    <dgm:pt modelId="{618ADA91-96B4-413E-B9DE-A686683094C7}">
      <dgm:prSet phldrT="[Tekst]" custT="1"/>
      <dgm:spPr/>
      <dgm:t>
        <a:bodyPr/>
        <a:lstStyle/>
        <a:p>
          <a:r>
            <a:rPr lang="hr-HR" sz="8000" dirty="0"/>
            <a:t>Bog</a:t>
          </a:r>
        </a:p>
      </dgm:t>
    </dgm:pt>
    <dgm:pt modelId="{97228A87-0137-4F99-B157-7508224F1055}" type="parTrans" cxnId="{F6155CF8-503A-4972-9BED-C67E9ABFC876}">
      <dgm:prSet/>
      <dgm:spPr/>
      <dgm:t>
        <a:bodyPr/>
        <a:lstStyle/>
        <a:p>
          <a:endParaRPr lang="hr-HR"/>
        </a:p>
      </dgm:t>
    </dgm:pt>
    <dgm:pt modelId="{5BB92FA0-B232-42CA-8EA0-20B9FEF6B85B}" type="sibTrans" cxnId="{F6155CF8-503A-4972-9BED-C67E9ABFC876}">
      <dgm:prSet/>
      <dgm:spPr/>
      <dgm:t>
        <a:bodyPr/>
        <a:lstStyle/>
        <a:p>
          <a:endParaRPr lang="hr-HR"/>
        </a:p>
      </dgm:t>
    </dgm:pt>
    <dgm:pt modelId="{F38D2A93-9189-4225-ACA9-3989491007C1}">
      <dgm:prSet phldrT="[Tekst]"/>
      <dgm:spPr/>
      <dgm:t>
        <a:bodyPr/>
        <a:lstStyle/>
        <a:p>
          <a:pPr>
            <a:buClr>
              <a:srgbClr val="381347"/>
            </a:buClr>
            <a:buSzPct val="90000"/>
            <a:buFont typeface="Wingdings" panose="05000000000000000000" pitchFamily="2" charset="2"/>
            <a:buChar char="Ø"/>
          </a:pPr>
          <a:r>
            <a:rPr lang="pl-PL" dirty="0"/>
            <a:t>nečija blizina</a:t>
          </a:r>
          <a:endParaRPr lang="hr-HR" dirty="0"/>
        </a:p>
      </dgm:t>
    </dgm:pt>
    <dgm:pt modelId="{EFF7638F-65DB-4A54-B17C-E3424C6FC9A2}" type="parTrans" cxnId="{A0B796B2-38EC-431F-AFB3-3BF5E6910CE3}">
      <dgm:prSet/>
      <dgm:spPr/>
      <dgm:t>
        <a:bodyPr/>
        <a:lstStyle/>
        <a:p>
          <a:endParaRPr lang="hr-HR"/>
        </a:p>
      </dgm:t>
    </dgm:pt>
    <dgm:pt modelId="{6763464A-6FEB-4DF9-94BA-8CA350FC71D0}" type="sibTrans" cxnId="{A0B796B2-38EC-431F-AFB3-3BF5E6910CE3}">
      <dgm:prSet/>
      <dgm:spPr/>
      <dgm:t>
        <a:bodyPr/>
        <a:lstStyle/>
        <a:p>
          <a:endParaRPr lang="hr-HR"/>
        </a:p>
      </dgm:t>
    </dgm:pt>
    <dgm:pt modelId="{A682A2ED-F20C-42F8-8CE8-702CC970EB9E}">
      <dgm:prSet phldrT="[Tekst]"/>
      <dgm:spPr/>
      <dgm:t>
        <a:bodyPr/>
        <a:lstStyle/>
        <a:p>
          <a:pPr>
            <a:buClr>
              <a:srgbClr val="381347"/>
            </a:buClr>
            <a:buSzPct val="90000"/>
            <a:buFont typeface="Wingdings" panose="05000000000000000000" pitchFamily="2" charset="2"/>
            <a:buChar char="Ø"/>
          </a:pPr>
          <a:r>
            <a:rPr lang="pl-PL" dirty="0"/>
            <a:t>pravda</a:t>
          </a:r>
          <a:endParaRPr lang="hr-HR" dirty="0"/>
        </a:p>
      </dgm:t>
    </dgm:pt>
    <dgm:pt modelId="{5E5DE2DA-C960-490C-9E8C-6128CB670161}" type="parTrans" cxnId="{8B3BAC97-52D7-4482-8F38-3A16DC5B6FFC}">
      <dgm:prSet/>
      <dgm:spPr/>
      <dgm:t>
        <a:bodyPr/>
        <a:lstStyle/>
        <a:p>
          <a:endParaRPr lang="hr-HR"/>
        </a:p>
      </dgm:t>
    </dgm:pt>
    <dgm:pt modelId="{54DF36B5-DA11-4608-A9BA-C7997465AD78}" type="sibTrans" cxnId="{8B3BAC97-52D7-4482-8F38-3A16DC5B6FFC}">
      <dgm:prSet/>
      <dgm:spPr/>
      <dgm:t>
        <a:bodyPr/>
        <a:lstStyle/>
        <a:p>
          <a:endParaRPr lang="hr-HR"/>
        </a:p>
      </dgm:t>
    </dgm:pt>
    <dgm:pt modelId="{24AB200F-2B87-4B3B-AF75-E593E76863E6}">
      <dgm:prSet phldrT="[Tekst]"/>
      <dgm:spPr/>
      <dgm:t>
        <a:bodyPr/>
        <a:lstStyle/>
        <a:p>
          <a:pPr>
            <a:buClr>
              <a:srgbClr val="381347"/>
            </a:buClr>
            <a:buSzPct val="90000"/>
            <a:buFont typeface="Wingdings" panose="05000000000000000000" pitchFamily="2" charset="2"/>
            <a:buChar char="Ø"/>
          </a:pPr>
          <a:r>
            <a:rPr lang="pl-PL" dirty="0"/>
            <a:t>mir</a:t>
          </a:r>
          <a:endParaRPr lang="hr-HR" dirty="0"/>
        </a:p>
      </dgm:t>
    </dgm:pt>
    <dgm:pt modelId="{9352786E-6C0C-4DDF-989B-7D11DBDDFDE1}" type="parTrans" cxnId="{588379A3-BB8B-438E-B897-B76DD5B1A953}">
      <dgm:prSet/>
      <dgm:spPr/>
      <dgm:t>
        <a:bodyPr/>
        <a:lstStyle/>
        <a:p>
          <a:endParaRPr lang="hr-HR"/>
        </a:p>
      </dgm:t>
    </dgm:pt>
    <dgm:pt modelId="{EBBA2710-5A56-458F-8E16-D9BB0C3E7094}" type="sibTrans" cxnId="{588379A3-BB8B-438E-B897-B76DD5B1A953}">
      <dgm:prSet/>
      <dgm:spPr/>
      <dgm:t>
        <a:bodyPr/>
        <a:lstStyle/>
        <a:p>
          <a:endParaRPr lang="hr-HR"/>
        </a:p>
      </dgm:t>
    </dgm:pt>
    <dgm:pt modelId="{9D08B195-34B4-41BF-911C-C7B885CB252C}" type="pres">
      <dgm:prSet presAssocID="{9891D313-1783-4F8C-B395-97418C027AFB}" presName="Name0" presStyleCnt="0">
        <dgm:presLayoutVars>
          <dgm:dir/>
          <dgm:animOne val="branch"/>
          <dgm:animLvl val="lvl"/>
        </dgm:presLayoutVars>
      </dgm:prSet>
      <dgm:spPr/>
    </dgm:pt>
    <dgm:pt modelId="{48C218EE-2E6E-4684-BCEF-4AAA3D235455}" type="pres">
      <dgm:prSet presAssocID="{EAC2FE2D-4593-4BA4-96C3-607BDB17AA4B}" presName="chaos" presStyleCnt="0"/>
      <dgm:spPr/>
    </dgm:pt>
    <dgm:pt modelId="{E1A9E8EF-14F6-46B4-9DEF-4CEF634D5C90}" type="pres">
      <dgm:prSet presAssocID="{EAC2FE2D-4593-4BA4-96C3-607BDB17AA4B}" presName="parTx1" presStyleLbl="revTx" presStyleIdx="0" presStyleCnt="4"/>
      <dgm:spPr/>
    </dgm:pt>
    <dgm:pt modelId="{9F226CD4-A2E5-42C0-99EA-BC7ED0C0F4BC}" type="pres">
      <dgm:prSet presAssocID="{EAC2FE2D-4593-4BA4-96C3-607BDB17AA4B}" presName="c1" presStyleLbl="node1" presStyleIdx="0" presStyleCnt="19"/>
      <dgm:spPr/>
    </dgm:pt>
    <dgm:pt modelId="{D27CD9B6-6740-4013-B71B-A24B48315C29}" type="pres">
      <dgm:prSet presAssocID="{EAC2FE2D-4593-4BA4-96C3-607BDB17AA4B}" presName="c2" presStyleLbl="node1" presStyleIdx="1" presStyleCnt="19"/>
      <dgm:spPr/>
    </dgm:pt>
    <dgm:pt modelId="{8C37CBC2-C42C-4C35-86D8-3F747B6F6A0E}" type="pres">
      <dgm:prSet presAssocID="{EAC2FE2D-4593-4BA4-96C3-607BDB17AA4B}" presName="c3" presStyleLbl="node1" presStyleIdx="2" presStyleCnt="19"/>
      <dgm:spPr/>
    </dgm:pt>
    <dgm:pt modelId="{B72884B6-FB60-4A82-93AF-0ADCBA5ADD48}" type="pres">
      <dgm:prSet presAssocID="{EAC2FE2D-4593-4BA4-96C3-607BDB17AA4B}" presName="c4" presStyleLbl="node1" presStyleIdx="3" presStyleCnt="19"/>
      <dgm:spPr/>
    </dgm:pt>
    <dgm:pt modelId="{1B1928D4-E02E-4254-8A81-5B20D5029A35}" type="pres">
      <dgm:prSet presAssocID="{EAC2FE2D-4593-4BA4-96C3-607BDB17AA4B}" presName="c5" presStyleLbl="node1" presStyleIdx="4" presStyleCnt="19"/>
      <dgm:spPr/>
    </dgm:pt>
    <dgm:pt modelId="{82856D6A-9A74-46FC-B0DF-AF25AF2B7C81}" type="pres">
      <dgm:prSet presAssocID="{EAC2FE2D-4593-4BA4-96C3-607BDB17AA4B}" presName="c6" presStyleLbl="node1" presStyleIdx="5" presStyleCnt="19"/>
      <dgm:spPr/>
    </dgm:pt>
    <dgm:pt modelId="{7F483EDE-B47C-4B6F-AF20-F7D0CDBD1625}" type="pres">
      <dgm:prSet presAssocID="{EAC2FE2D-4593-4BA4-96C3-607BDB17AA4B}" presName="c7" presStyleLbl="node1" presStyleIdx="6" presStyleCnt="19"/>
      <dgm:spPr/>
    </dgm:pt>
    <dgm:pt modelId="{80B8664A-CA14-4E70-85C7-6BC0D77CF3E5}" type="pres">
      <dgm:prSet presAssocID="{EAC2FE2D-4593-4BA4-96C3-607BDB17AA4B}" presName="c8" presStyleLbl="node1" presStyleIdx="7" presStyleCnt="19"/>
      <dgm:spPr/>
    </dgm:pt>
    <dgm:pt modelId="{0C12A295-D1A4-4F31-B39C-29C7DE16DE26}" type="pres">
      <dgm:prSet presAssocID="{EAC2FE2D-4593-4BA4-96C3-607BDB17AA4B}" presName="c9" presStyleLbl="node1" presStyleIdx="8" presStyleCnt="19"/>
      <dgm:spPr/>
    </dgm:pt>
    <dgm:pt modelId="{0CBE9436-FAD7-4951-A87F-2645D9DBC040}" type="pres">
      <dgm:prSet presAssocID="{EAC2FE2D-4593-4BA4-96C3-607BDB17AA4B}" presName="c10" presStyleLbl="node1" presStyleIdx="9" presStyleCnt="19"/>
      <dgm:spPr/>
    </dgm:pt>
    <dgm:pt modelId="{A97AD573-63D2-4C40-B755-61EF14165B44}" type="pres">
      <dgm:prSet presAssocID="{EAC2FE2D-4593-4BA4-96C3-607BDB17AA4B}" presName="c11" presStyleLbl="node1" presStyleIdx="10" presStyleCnt="19"/>
      <dgm:spPr/>
    </dgm:pt>
    <dgm:pt modelId="{97D0E07F-CCF5-4FA9-91B2-A81AC63578E3}" type="pres">
      <dgm:prSet presAssocID="{EAC2FE2D-4593-4BA4-96C3-607BDB17AA4B}" presName="c12" presStyleLbl="node1" presStyleIdx="11" presStyleCnt="19"/>
      <dgm:spPr/>
    </dgm:pt>
    <dgm:pt modelId="{CB800623-8B06-4536-BF75-0B63609DDADB}" type="pres">
      <dgm:prSet presAssocID="{EAC2FE2D-4593-4BA4-96C3-607BDB17AA4B}" presName="c13" presStyleLbl="node1" presStyleIdx="12" presStyleCnt="19"/>
      <dgm:spPr/>
    </dgm:pt>
    <dgm:pt modelId="{5EF8871A-F388-4330-AA44-3C3E3240FD54}" type="pres">
      <dgm:prSet presAssocID="{EAC2FE2D-4593-4BA4-96C3-607BDB17AA4B}" presName="c14" presStyleLbl="node1" presStyleIdx="13" presStyleCnt="19"/>
      <dgm:spPr/>
    </dgm:pt>
    <dgm:pt modelId="{4688776B-6AAB-4BE1-B5FD-E6D2C974611D}" type="pres">
      <dgm:prSet presAssocID="{EAC2FE2D-4593-4BA4-96C3-607BDB17AA4B}" presName="c15" presStyleLbl="node1" presStyleIdx="14" presStyleCnt="19"/>
      <dgm:spPr/>
    </dgm:pt>
    <dgm:pt modelId="{7E47D551-59EC-4B1F-BEBD-29DAE54A56B0}" type="pres">
      <dgm:prSet presAssocID="{EAC2FE2D-4593-4BA4-96C3-607BDB17AA4B}" presName="c16" presStyleLbl="node1" presStyleIdx="15" presStyleCnt="19"/>
      <dgm:spPr/>
    </dgm:pt>
    <dgm:pt modelId="{F66BE2DA-1C1C-4EA7-B85B-1E95AC12FCA1}" type="pres">
      <dgm:prSet presAssocID="{EAC2FE2D-4593-4BA4-96C3-607BDB17AA4B}" presName="c17" presStyleLbl="node1" presStyleIdx="16" presStyleCnt="19"/>
      <dgm:spPr/>
    </dgm:pt>
    <dgm:pt modelId="{D536AC6D-75A9-4C00-84A1-3B46A3C6A940}" type="pres">
      <dgm:prSet presAssocID="{EAC2FE2D-4593-4BA4-96C3-607BDB17AA4B}" presName="c18" presStyleLbl="node1" presStyleIdx="17" presStyleCnt="19"/>
      <dgm:spPr/>
    </dgm:pt>
    <dgm:pt modelId="{9777522F-0888-4EF8-97B3-3568780D5E2F}" type="pres">
      <dgm:prSet presAssocID="{7C7DB53F-D90C-45CF-9C3D-88B242DB1940}" presName="chevronComposite1" presStyleCnt="0"/>
      <dgm:spPr/>
    </dgm:pt>
    <dgm:pt modelId="{E29101BE-77A9-4364-8C83-155097A46232}" type="pres">
      <dgm:prSet presAssocID="{7C7DB53F-D90C-45CF-9C3D-88B242DB1940}" presName="chevron1" presStyleLbl="sibTrans2D1" presStyleIdx="0" presStyleCnt="4"/>
      <dgm:spPr/>
    </dgm:pt>
    <dgm:pt modelId="{B5FB1CF1-CAE1-42BC-A8F7-0411EC10A3D2}" type="pres">
      <dgm:prSet presAssocID="{7C7DB53F-D90C-45CF-9C3D-88B242DB1940}" presName="spChevron1" presStyleCnt="0"/>
      <dgm:spPr/>
    </dgm:pt>
    <dgm:pt modelId="{32EEDFDC-D357-4655-87C1-DA5D292893AC}" type="pres">
      <dgm:prSet presAssocID="{F38D2A93-9189-4225-ACA9-3989491007C1}" presName="middle" presStyleCnt="0"/>
      <dgm:spPr/>
    </dgm:pt>
    <dgm:pt modelId="{F5EBAAC6-7611-46EE-B06C-DAF201EA134A}" type="pres">
      <dgm:prSet presAssocID="{F38D2A93-9189-4225-ACA9-3989491007C1}" presName="parTxMid" presStyleLbl="revTx" presStyleIdx="1" presStyleCnt="4"/>
      <dgm:spPr/>
    </dgm:pt>
    <dgm:pt modelId="{2520A483-4F44-4C4B-AFE1-D0AC8E375897}" type="pres">
      <dgm:prSet presAssocID="{F38D2A93-9189-4225-ACA9-3989491007C1}" presName="spMid" presStyleCnt="0"/>
      <dgm:spPr/>
    </dgm:pt>
    <dgm:pt modelId="{B0C0AC71-EBED-466F-B317-C484C4B6D91F}" type="pres">
      <dgm:prSet presAssocID="{6763464A-6FEB-4DF9-94BA-8CA350FC71D0}" presName="chevronComposite1" presStyleCnt="0"/>
      <dgm:spPr/>
    </dgm:pt>
    <dgm:pt modelId="{FEFEAA46-EC4A-49FB-85EC-60B88A8C0855}" type="pres">
      <dgm:prSet presAssocID="{6763464A-6FEB-4DF9-94BA-8CA350FC71D0}" presName="chevron1" presStyleLbl="sibTrans2D1" presStyleIdx="1" presStyleCnt="4"/>
      <dgm:spPr/>
    </dgm:pt>
    <dgm:pt modelId="{C9F9EDB4-B77B-428D-BD42-8E421E564AED}" type="pres">
      <dgm:prSet presAssocID="{6763464A-6FEB-4DF9-94BA-8CA350FC71D0}" presName="spChevron1" presStyleCnt="0"/>
      <dgm:spPr/>
    </dgm:pt>
    <dgm:pt modelId="{6FD87D54-6A4A-4C73-A609-719622F16B94}" type="pres">
      <dgm:prSet presAssocID="{A682A2ED-F20C-42F8-8CE8-702CC970EB9E}" presName="middle" presStyleCnt="0"/>
      <dgm:spPr/>
    </dgm:pt>
    <dgm:pt modelId="{7AC2277F-8E50-41C0-B704-30980BB1B6AD}" type="pres">
      <dgm:prSet presAssocID="{A682A2ED-F20C-42F8-8CE8-702CC970EB9E}" presName="parTxMid" presStyleLbl="revTx" presStyleIdx="2" presStyleCnt="4"/>
      <dgm:spPr/>
    </dgm:pt>
    <dgm:pt modelId="{0A9D51CA-E415-48D0-9D28-78D4E4E896AD}" type="pres">
      <dgm:prSet presAssocID="{A682A2ED-F20C-42F8-8CE8-702CC970EB9E}" presName="spMid" presStyleCnt="0"/>
      <dgm:spPr/>
    </dgm:pt>
    <dgm:pt modelId="{62A10260-FC31-4946-9025-EFD6A56ECFB8}" type="pres">
      <dgm:prSet presAssocID="{54DF36B5-DA11-4608-A9BA-C7997465AD78}" presName="chevronComposite1" presStyleCnt="0"/>
      <dgm:spPr/>
    </dgm:pt>
    <dgm:pt modelId="{BF5A126F-4E0D-490B-B556-2394396D82C3}" type="pres">
      <dgm:prSet presAssocID="{54DF36B5-DA11-4608-A9BA-C7997465AD78}" presName="chevron1" presStyleLbl="sibTrans2D1" presStyleIdx="2" presStyleCnt="4"/>
      <dgm:spPr/>
    </dgm:pt>
    <dgm:pt modelId="{15B94D98-F1EC-43F3-A410-5A3E3F1C648F}" type="pres">
      <dgm:prSet presAssocID="{54DF36B5-DA11-4608-A9BA-C7997465AD78}" presName="spChevron1" presStyleCnt="0"/>
      <dgm:spPr/>
    </dgm:pt>
    <dgm:pt modelId="{1C745118-E779-4411-B6CA-F07AF8D5AECE}" type="pres">
      <dgm:prSet presAssocID="{24AB200F-2B87-4B3B-AF75-E593E76863E6}" presName="middle" presStyleCnt="0"/>
      <dgm:spPr/>
    </dgm:pt>
    <dgm:pt modelId="{2B8F698E-F368-4139-A00E-B2F1C933FF8C}" type="pres">
      <dgm:prSet presAssocID="{24AB200F-2B87-4B3B-AF75-E593E76863E6}" presName="parTxMid" presStyleLbl="revTx" presStyleIdx="3" presStyleCnt="4"/>
      <dgm:spPr/>
    </dgm:pt>
    <dgm:pt modelId="{DB92C36B-D19B-424D-959A-9EFC1CB51162}" type="pres">
      <dgm:prSet presAssocID="{24AB200F-2B87-4B3B-AF75-E593E76863E6}" presName="spMid" presStyleCnt="0"/>
      <dgm:spPr/>
    </dgm:pt>
    <dgm:pt modelId="{E83D8D28-15D7-4DFC-86ED-7A309FAB1091}" type="pres">
      <dgm:prSet presAssocID="{EBBA2710-5A56-458F-8E16-D9BB0C3E7094}" presName="chevronComposite1" presStyleCnt="0"/>
      <dgm:spPr/>
    </dgm:pt>
    <dgm:pt modelId="{6B7A45E7-C576-4E8D-AAEB-283A264A61B2}" type="pres">
      <dgm:prSet presAssocID="{EBBA2710-5A56-458F-8E16-D9BB0C3E7094}" presName="chevron1" presStyleLbl="sibTrans2D1" presStyleIdx="3" presStyleCnt="4"/>
      <dgm:spPr/>
    </dgm:pt>
    <dgm:pt modelId="{573924BF-110E-4882-A269-D197DC70B300}" type="pres">
      <dgm:prSet presAssocID="{EBBA2710-5A56-458F-8E16-D9BB0C3E7094}" presName="spChevron1" presStyleCnt="0"/>
      <dgm:spPr/>
    </dgm:pt>
    <dgm:pt modelId="{34EAB399-4755-4B7D-AE4B-C2809A498B68}" type="pres">
      <dgm:prSet presAssocID="{618ADA91-96B4-413E-B9DE-A686683094C7}" presName="last" presStyleCnt="0"/>
      <dgm:spPr/>
    </dgm:pt>
    <dgm:pt modelId="{ABB324D0-B052-470B-9778-21279673381A}" type="pres">
      <dgm:prSet presAssocID="{618ADA91-96B4-413E-B9DE-A686683094C7}" presName="circleTx" presStyleLbl="node1" presStyleIdx="18" presStyleCnt="19" custScaleX="197631" custScaleY="197631" custLinFactNeighborX="9778" custLinFactNeighborY="-38637"/>
      <dgm:spPr/>
    </dgm:pt>
    <dgm:pt modelId="{A88FBA5C-4F3C-48AF-B7C8-DB11E831E638}" type="pres">
      <dgm:prSet presAssocID="{618ADA91-96B4-413E-B9DE-A686683094C7}" presName="spN" presStyleCnt="0"/>
      <dgm:spPr/>
    </dgm:pt>
  </dgm:ptLst>
  <dgm:cxnLst>
    <dgm:cxn modelId="{7739501A-1416-41B8-99B6-AD6FEB55532D}" type="presOf" srcId="{618ADA91-96B4-413E-B9DE-A686683094C7}" destId="{ABB324D0-B052-470B-9778-21279673381A}" srcOrd="0" destOrd="0" presId="urn:microsoft.com/office/officeart/2009/3/layout/RandomtoResultProcess"/>
    <dgm:cxn modelId="{E7C6E26C-D7C4-4B31-B6E8-5EB4C0602F53}" srcId="{9891D313-1783-4F8C-B395-97418C027AFB}" destId="{EAC2FE2D-4593-4BA4-96C3-607BDB17AA4B}" srcOrd="0" destOrd="0" parTransId="{29B1FD0E-C6DC-437D-B7CE-AB0DA2F91581}" sibTransId="{7C7DB53F-D90C-45CF-9C3D-88B242DB1940}"/>
    <dgm:cxn modelId="{305A9E75-D5EF-4957-AC46-2F5CEC73A25E}" type="presOf" srcId="{A682A2ED-F20C-42F8-8CE8-702CC970EB9E}" destId="{7AC2277F-8E50-41C0-B704-30980BB1B6AD}" srcOrd="0" destOrd="0" presId="urn:microsoft.com/office/officeart/2009/3/layout/RandomtoResultProcess"/>
    <dgm:cxn modelId="{2BC0A27F-4F9B-424A-9DAD-920922BF7767}" type="presOf" srcId="{F38D2A93-9189-4225-ACA9-3989491007C1}" destId="{F5EBAAC6-7611-46EE-B06C-DAF201EA134A}" srcOrd="0" destOrd="0" presId="urn:microsoft.com/office/officeart/2009/3/layout/RandomtoResultProcess"/>
    <dgm:cxn modelId="{DC3F8E97-789B-4B06-9488-3A47E4E1560C}" type="presOf" srcId="{9891D313-1783-4F8C-B395-97418C027AFB}" destId="{9D08B195-34B4-41BF-911C-C7B885CB252C}" srcOrd="0" destOrd="0" presId="urn:microsoft.com/office/officeart/2009/3/layout/RandomtoResultProcess"/>
    <dgm:cxn modelId="{8B3BAC97-52D7-4482-8F38-3A16DC5B6FFC}" srcId="{9891D313-1783-4F8C-B395-97418C027AFB}" destId="{A682A2ED-F20C-42F8-8CE8-702CC970EB9E}" srcOrd="2" destOrd="0" parTransId="{5E5DE2DA-C960-490C-9E8C-6128CB670161}" sibTransId="{54DF36B5-DA11-4608-A9BA-C7997465AD78}"/>
    <dgm:cxn modelId="{588379A3-BB8B-438E-B897-B76DD5B1A953}" srcId="{9891D313-1783-4F8C-B395-97418C027AFB}" destId="{24AB200F-2B87-4B3B-AF75-E593E76863E6}" srcOrd="3" destOrd="0" parTransId="{9352786E-6C0C-4DDF-989B-7D11DBDDFDE1}" sibTransId="{EBBA2710-5A56-458F-8E16-D9BB0C3E7094}"/>
    <dgm:cxn modelId="{5BBB26A8-1447-4DDF-A8BB-39DCA0981DAF}" type="presOf" srcId="{24AB200F-2B87-4B3B-AF75-E593E76863E6}" destId="{2B8F698E-F368-4139-A00E-B2F1C933FF8C}" srcOrd="0" destOrd="0" presId="urn:microsoft.com/office/officeart/2009/3/layout/RandomtoResultProcess"/>
    <dgm:cxn modelId="{A0B796B2-38EC-431F-AFB3-3BF5E6910CE3}" srcId="{9891D313-1783-4F8C-B395-97418C027AFB}" destId="{F38D2A93-9189-4225-ACA9-3989491007C1}" srcOrd="1" destOrd="0" parTransId="{EFF7638F-65DB-4A54-B17C-E3424C6FC9A2}" sibTransId="{6763464A-6FEB-4DF9-94BA-8CA350FC71D0}"/>
    <dgm:cxn modelId="{1695A6B6-385A-43A8-8242-4AC7E22223AD}" type="presOf" srcId="{EAC2FE2D-4593-4BA4-96C3-607BDB17AA4B}" destId="{E1A9E8EF-14F6-46B4-9DEF-4CEF634D5C90}" srcOrd="0" destOrd="0" presId="urn:microsoft.com/office/officeart/2009/3/layout/RandomtoResultProcess"/>
    <dgm:cxn modelId="{F6155CF8-503A-4972-9BED-C67E9ABFC876}" srcId="{9891D313-1783-4F8C-B395-97418C027AFB}" destId="{618ADA91-96B4-413E-B9DE-A686683094C7}" srcOrd="4" destOrd="0" parTransId="{97228A87-0137-4F99-B157-7508224F1055}" sibTransId="{5BB92FA0-B232-42CA-8EA0-20B9FEF6B85B}"/>
    <dgm:cxn modelId="{AF477001-22BF-478C-AA6E-FB2A32DCEBA3}" type="presParOf" srcId="{9D08B195-34B4-41BF-911C-C7B885CB252C}" destId="{48C218EE-2E6E-4684-BCEF-4AAA3D235455}" srcOrd="0" destOrd="0" presId="urn:microsoft.com/office/officeart/2009/3/layout/RandomtoResultProcess"/>
    <dgm:cxn modelId="{B158A673-AF13-47C8-84BE-B43072007873}" type="presParOf" srcId="{48C218EE-2E6E-4684-BCEF-4AAA3D235455}" destId="{E1A9E8EF-14F6-46B4-9DEF-4CEF634D5C90}" srcOrd="0" destOrd="0" presId="urn:microsoft.com/office/officeart/2009/3/layout/RandomtoResultProcess"/>
    <dgm:cxn modelId="{2AD5D044-F176-4C23-92CD-1FA37FAAFCDB}" type="presParOf" srcId="{48C218EE-2E6E-4684-BCEF-4AAA3D235455}" destId="{9F226CD4-A2E5-42C0-99EA-BC7ED0C0F4BC}" srcOrd="1" destOrd="0" presId="urn:microsoft.com/office/officeart/2009/3/layout/RandomtoResultProcess"/>
    <dgm:cxn modelId="{3DEF0475-6ADD-49D9-9198-65DFDD5D8AE5}" type="presParOf" srcId="{48C218EE-2E6E-4684-BCEF-4AAA3D235455}" destId="{D27CD9B6-6740-4013-B71B-A24B48315C29}" srcOrd="2" destOrd="0" presId="urn:microsoft.com/office/officeart/2009/3/layout/RandomtoResultProcess"/>
    <dgm:cxn modelId="{B4B9CC88-2136-4028-BB7E-4BAE69A303F7}" type="presParOf" srcId="{48C218EE-2E6E-4684-BCEF-4AAA3D235455}" destId="{8C37CBC2-C42C-4C35-86D8-3F747B6F6A0E}" srcOrd="3" destOrd="0" presId="urn:microsoft.com/office/officeart/2009/3/layout/RandomtoResultProcess"/>
    <dgm:cxn modelId="{7C6D747E-97EC-4A91-8306-03CD57351CE0}" type="presParOf" srcId="{48C218EE-2E6E-4684-BCEF-4AAA3D235455}" destId="{B72884B6-FB60-4A82-93AF-0ADCBA5ADD48}" srcOrd="4" destOrd="0" presId="urn:microsoft.com/office/officeart/2009/3/layout/RandomtoResultProcess"/>
    <dgm:cxn modelId="{B138A076-4D46-4D44-B138-8AB6392E8BFE}" type="presParOf" srcId="{48C218EE-2E6E-4684-BCEF-4AAA3D235455}" destId="{1B1928D4-E02E-4254-8A81-5B20D5029A35}" srcOrd="5" destOrd="0" presId="urn:microsoft.com/office/officeart/2009/3/layout/RandomtoResultProcess"/>
    <dgm:cxn modelId="{0EBC2313-D2AF-4641-9757-05EC9BA895B8}" type="presParOf" srcId="{48C218EE-2E6E-4684-BCEF-4AAA3D235455}" destId="{82856D6A-9A74-46FC-B0DF-AF25AF2B7C81}" srcOrd="6" destOrd="0" presId="urn:microsoft.com/office/officeart/2009/3/layout/RandomtoResultProcess"/>
    <dgm:cxn modelId="{906FA952-0FCA-4FB7-97E0-665E5CFCBBA4}" type="presParOf" srcId="{48C218EE-2E6E-4684-BCEF-4AAA3D235455}" destId="{7F483EDE-B47C-4B6F-AF20-F7D0CDBD1625}" srcOrd="7" destOrd="0" presId="urn:microsoft.com/office/officeart/2009/3/layout/RandomtoResultProcess"/>
    <dgm:cxn modelId="{A7CF7C35-3D8A-40A9-A87D-B779710ED66E}" type="presParOf" srcId="{48C218EE-2E6E-4684-BCEF-4AAA3D235455}" destId="{80B8664A-CA14-4E70-85C7-6BC0D77CF3E5}" srcOrd="8" destOrd="0" presId="urn:microsoft.com/office/officeart/2009/3/layout/RandomtoResultProcess"/>
    <dgm:cxn modelId="{7CEF2E35-9729-4A0E-9E19-349892EB5086}" type="presParOf" srcId="{48C218EE-2E6E-4684-BCEF-4AAA3D235455}" destId="{0C12A295-D1A4-4F31-B39C-29C7DE16DE26}" srcOrd="9" destOrd="0" presId="urn:microsoft.com/office/officeart/2009/3/layout/RandomtoResultProcess"/>
    <dgm:cxn modelId="{00BE74CB-129C-4140-BDB2-4760BB7F41F2}" type="presParOf" srcId="{48C218EE-2E6E-4684-BCEF-4AAA3D235455}" destId="{0CBE9436-FAD7-4951-A87F-2645D9DBC040}" srcOrd="10" destOrd="0" presId="urn:microsoft.com/office/officeart/2009/3/layout/RandomtoResultProcess"/>
    <dgm:cxn modelId="{AF073E9D-AA35-4C3C-B54D-BF7BF6533ECF}" type="presParOf" srcId="{48C218EE-2E6E-4684-BCEF-4AAA3D235455}" destId="{A97AD573-63D2-4C40-B755-61EF14165B44}" srcOrd="11" destOrd="0" presId="urn:microsoft.com/office/officeart/2009/3/layout/RandomtoResultProcess"/>
    <dgm:cxn modelId="{C894E80A-02E0-4B52-9167-243F86165A58}" type="presParOf" srcId="{48C218EE-2E6E-4684-BCEF-4AAA3D235455}" destId="{97D0E07F-CCF5-4FA9-91B2-A81AC63578E3}" srcOrd="12" destOrd="0" presId="urn:microsoft.com/office/officeart/2009/3/layout/RandomtoResultProcess"/>
    <dgm:cxn modelId="{A2BE57E5-22FF-4376-9678-5E47D612D6A0}" type="presParOf" srcId="{48C218EE-2E6E-4684-BCEF-4AAA3D235455}" destId="{CB800623-8B06-4536-BF75-0B63609DDADB}" srcOrd="13" destOrd="0" presId="urn:microsoft.com/office/officeart/2009/3/layout/RandomtoResultProcess"/>
    <dgm:cxn modelId="{A7B7A3F9-8779-4A62-9AC6-C5F6A39D799C}" type="presParOf" srcId="{48C218EE-2E6E-4684-BCEF-4AAA3D235455}" destId="{5EF8871A-F388-4330-AA44-3C3E3240FD54}" srcOrd="14" destOrd="0" presId="urn:microsoft.com/office/officeart/2009/3/layout/RandomtoResultProcess"/>
    <dgm:cxn modelId="{0F600590-9FD5-4002-85A0-3C4544C9D72C}" type="presParOf" srcId="{48C218EE-2E6E-4684-BCEF-4AAA3D235455}" destId="{4688776B-6AAB-4BE1-B5FD-E6D2C974611D}" srcOrd="15" destOrd="0" presId="urn:microsoft.com/office/officeart/2009/3/layout/RandomtoResultProcess"/>
    <dgm:cxn modelId="{8809D249-E3A8-40B7-A731-51C739E2D798}" type="presParOf" srcId="{48C218EE-2E6E-4684-BCEF-4AAA3D235455}" destId="{7E47D551-59EC-4B1F-BEBD-29DAE54A56B0}" srcOrd="16" destOrd="0" presId="urn:microsoft.com/office/officeart/2009/3/layout/RandomtoResultProcess"/>
    <dgm:cxn modelId="{38B22300-E353-483D-AB9B-73411D8000A5}" type="presParOf" srcId="{48C218EE-2E6E-4684-BCEF-4AAA3D235455}" destId="{F66BE2DA-1C1C-4EA7-B85B-1E95AC12FCA1}" srcOrd="17" destOrd="0" presId="urn:microsoft.com/office/officeart/2009/3/layout/RandomtoResultProcess"/>
    <dgm:cxn modelId="{6162BAA7-652D-4477-AFCC-97957C8CC2A3}" type="presParOf" srcId="{48C218EE-2E6E-4684-BCEF-4AAA3D235455}" destId="{D536AC6D-75A9-4C00-84A1-3B46A3C6A940}" srcOrd="18" destOrd="0" presId="urn:microsoft.com/office/officeart/2009/3/layout/RandomtoResultProcess"/>
    <dgm:cxn modelId="{FA5E8AE6-3AAC-4BA2-88CB-52904D95AD2F}" type="presParOf" srcId="{9D08B195-34B4-41BF-911C-C7B885CB252C}" destId="{9777522F-0888-4EF8-97B3-3568780D5E2F}" srcOrd="1" destOrd="0" presId="urn:microsoft.com/office/officeart/2009/3/layout/RandomtoResultProcess"/>
    <dgm:cxn modelId="{C63C76BA-C241-4F9E-A4E0-34286CBCBF4E}" type="presParOf" srcId="{9777522F-0888-4EF8-97B3-3568780D5E2F}" destId="{E29101BE-77A9-4364-8C83-155097A46232}" srcOrd="0" destOrd="0" presId="urn:microsoft.com/office/officeart/2009/3/layout/RandomtoResultProcess"/>
    <dgm:cxn modelId="{B76A8106-129B-436E-85A7-AF396EE4568C}" type="presParOf" srcId="{9777522F-0888-4EF8-97B3-3568780D5E2F}" destId="{B5FB1CF1-CAE1-42BC-A8F7-0411EC10A3D2}" srcOrd="1" destOrd="0" presId="urn:microsoft.com/office/officeart/2009/3/layout/RandomtoResultProcess"/>
    <dgm:cxn modelId="{260C45DF-034F-4DA2-9BE4-64E291FA112E}" type="presParOf" srcId="{9D08B195-34B4-41BF-911C-C7B885CB252C}" destId="{32EEDFDC-D357-4655-87C1-DA5D292893AC}" srcOrd="2" destOrd="0" presId="urn:microsoft.com/office/officeart/2009/3/layout/RandomtoResultProcess"/>
    <dgm:cxn modelId="{2BF5D544-17A0-4064-A290-BF72717125F3}" type="presParOf" srcId="{32EEDFDC-D357-4655-87C1-DA5D292893AC}" destId="{F5EBAAC6-7611-46EE-B06C-DAF201EA134A}" srcOrd="0" destOrd="0" presId="urn:microsoft.com/office/officeart/2009/3/layout/RandomtoResultProcess"/>
    <dgm:cxn modelId="{86C8C10D-068F-4619-960A-D58A247252C0}" type="presParOf" srcId="{32EEDFDC-D357-4655-87C1-DA5D292893AC}" destId="{2520A483-4F44-4C4B-AFE1-D0AC8E375897}" srcOrd="1" destOrd="0" presId="urn:microsoft.com/office/officeart/2009/3/layout/RandomtoResultProcess"/>
    <dgm:cxn modelId="{588D9195-12FC-4DC2-8570-4083F997976A}" type="presParOf" srcId="{9D08B195-34B4-41BF-911C-C7B885CB252C}" destId="{B0C0AC71-EBED-466F-B317-C484C4B6D91F}" srcOrd="3" destOrd="0" presId="urn:microsoft.com/office/officeart/2009/3/layout/RandomtoResultProcess"/>
    <dgm:cxn modelId="{3F63B4A7-D1C4-4082-BEFF-3CA43ACC8C2E}" type="presParOf" srcId="{B0C0AC71-EBED-466F-B317-C484C4B6D91F}" destId="{FEFEAA46-EC4A-49FB-85EC-60B88A8C0855}" srcOrd="0" destOrd="0" presId="urn:microsoft.com/office/officeart/2009/3/layout/RandomtoResultProcess"/>
    <dgm:cxn modelId="{C8FA7A0F-396B-48BE-AFF8-49FF2958C408}" type="presParOf" srcId="{B0C0AC71-EBED-466F-B317-C484C4B6D91F}" destId="{C9F9EDB4-B77B-428D-BD42-8E421E564AED}" srcOrd="1" destOrd="0" presId="urn:microsoft.com/office/officeart/2009/3/layout/RandomtoResultProcess"/>
    <dgm:cxn modelId="{B26B5B13-0DEF-49EA-883E-7BFC0F39EFF1}" type="presParOf" srcId="{9D08B195-34B4-41BF-911C-C7B885CB252C}" destId="{6FD87D54-6A4A-4C73-A609-719622F16B94}" srcOrd="4" destOrd="0" presId="urn:microsoft.com/office/officeart/2009/3/layout/RandomtoResultProcess"/>
    <dgm:cxn modelId="{D2EECFA2-C1DA-4988-8862-0BA163A5E646}" type="presParOf" srcId="{6FD87D54-6A4A-4C73-A609-719622F16B94}" destId="{7AC2277F-8E50-41C0-B704-30980BB1B6AD}" srcOrd="0" destOrd="0" presId="urn:microsoft.com/office/officeart/2009/3/layout/RandomtoResultProcess"/>
    <dgm:cxn modelId="{AD5E658F-5F58-4C4B-90F9-C0B2D0E43CCB}" type="presParOf" srcId="{6FD87D54-6A4A-4C73-A609-719622F16B94}" destId="{0A9D51CA-E415-48D0-9D28-78D4E4E896AD}" srcOrd="1" destOrd="0" presId="urn:microsoft.com/office/officeart/2009/3/layout/RandomtoResultProcess"/>
    <dgm:cxn modelId="{81B91F58-1AF7-46B8-84ED-D5DA1C9F6A91}" type="presParOf" srcId="{9D08B195-34B4-41BF-911C-C7B885CB252C}" destId="{62A10260-FC31-4946-9025-EFD6A56ECFB8}" srcOrd="5" destOrd="0" presId="urn:microsoft.com/office/officeart/2009/3/layout/RandomtoResultProcess"/>
    <dgm:cxn modelId="{AC493B3A-F71B-4608-B610-D3266640EF42}" type="presParOf" srcId="{62A10260-FC31-4946-9025-EFD6A56ECFB8}" destId="{BF5A126F-4E0D-490B-B556-2394396D82C3}" srcOrd="0" destOrd="0" presId="urn:microsoft.com/office/officeart/2009/3/layout/RandomtoResultProcess"/>
    <dgm:cxn modelId="{95A4BBE5-46F0-4BDC-94C4-273CF2368014}" type="presParOf" srcId="{62A10260-FC31-4946-9025-EFD6A56ECFB8}" destId="{15B94D98-F1EC-43F3-A410-5A3E3F1C648F}" srcOrd="1" destOrd="0" presId="urn:microsoft.com/office/officeart/2009/3/layout/RandomtoResultProcess"/>
    <dgm:cxn modelId="{47B61C41-0557-4BE4-845B-F2047169860A}" type="presParOf" srcId="{9D08B195-34B4-41BF-911C-C7B885CB252C}" destId="{1C745118-E779-4411-B6CA-F07AF8D5AECE}" srcOrd="6" destOrd="0" presId="urn:microsoft.com/office/officeart/2009/3/layout/RandomtoResultProcess"/>
    <dgm:cxn modelId="{BC1143B9-B453-4AA2-A514-A3072513034E}" type="presParOf" srcId="{1C745118-E779-4411-B6CA-F07AF8D5AECE}" destId="{2B8F698E-F368-4139-A00E-B2F1C933FF8C}" srcOrd="0" destOrd="0" presId="urn:microsoft.com/office/officeart/2009/3/layout/RandomtoResultProcess"/>
    <dgm:cxn modelId="{37D33E94-C4C1-4FEF-A730-69345645CD32}" type="presParOf" srcId="{1C745118-E779-4411-B6CA-F07AF8D5AECE}" destId="{DB92C36B-D19B-424D-959A-9EFC1CB51162}" srcOrd="1" destOrd="0" presId="urn:microsoft.com/office/officeart/2009/3/layout/RandomtoResultProcess"/>
    <dgm:cxn modelId="{9FFA2CE6-F173-417F-970C-9F95B4FECA26}" type="presParOf" srcId="{9D08B195-34B4-41BF-911C-C7B885CB252C}" destId="{E83D8D28-15D7-4DFC-86ED-7A309FAB1091}" srcOrd="7" destOrd="0" presId="urn:microsoft.com/office/officeart/2009/3/layout/RandomtoResultProcess"/>
    <dgm:cxn modelId="{9C6ECE9C-3C70-4C50-A7E1-A0A3C5E89373}" type="presParOf" srcId="{E83D8D28-15D7-4DFC-86ED-7A309FAB1091}" destId="{6B7A45E7-C576-4E8D-AAEB-283A264A61B2}" srcOrd="0" destOrd="0" presId="urn:microsoft.com/office/officeart/2009/3/layout/RandomtoResultProcess"/>
    <dgm:cxn modelId="{35806254-4749-4546-9B7F-219862C0FDEE}" type="presParOf" srcId="{E83D8D28-15D7-4DFC-86ED-7A309FAB1091}" destId="{573924BF-110E-4882-A269-D197DC70B300}" srcOrd="1" destOrd="0" presId="urn:microsoft.com/office/officeart/2009/3/layout/RandomtoResultProcess"/>
    <dgm:cxn modelId="{18D2FA02-158E-4F70-BE14-72BB6769E54B}" type="presParOf" srcId="{9D08B195-34B4-41BF-911C-C7B885CB252C}" destId="{34EAB399-4755-4B7D-AE4B-C2809A498B68}" srcOrd="8" destOrd="0" presId="urn:microsoft.com/office/officeart/2009/3/layout/RandomtoResultProcess"/>
    <dgm:cxn modelId="{9431C5C5-083C-417B-BCCB-F5CF076587BB}" type="presParOf" srcId="{34EAB399-4755-4B7D-AE4B-C2809A498B68}" destId="{ABB324D0-B052-470B-9778-21279673381A}" srcOrd="0" destOrd="0" presId="urn:microsoft.com/office/officeart/2009/3/layout/RandomtoResultProcess"/>
    <dgm:cxn modelId="{5EFECB80-E7F7-43BE-A102-99AC0BDC16C7}" type="presParOf" srcId="{34EAB399-4755-4B7D-AE4B-C2809A498B68}" destId="{A88FBA5C-4F3C-48AF-B7C8-DB11E831E63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1A182-2DFA-4696-BA06-B2758BDC6718}" type="doc">
      <dgm:prSet loTypeId="urn:microsoft.com/office/officeart/2005/8/layout/pList2" loCatId="picture" qsTypeId="urn:microsoft.com/office/officeart/2005/8/quickstyle/simple1" qsCatId="simple" csTypeId="urn:microsoft.com/office/officeart/2005/8/colors/colorful1" csCatId="colorful" phldr="1"/>
      <dgm:spPr/>
    </dgm:pt>
    <dgm:pt modelId="{BF4FEAEF-CD9F-4BAA-8F45-E4F6D0367CD6}">
      <dgm:prSet phldrT="[Tekst]"/>
      <dgm:spPr/>
      <dgm:t>
        <a:bodyPr/>
        <a:lstStyle/>
        <a:p>
          <a:pPr>
            <a:buClr>
              <a:srgbClr val="381347"/>
            </a:buClr>
            <a:buSzPct val="90000"/>
            <a:buFont typeface="Wingdings" panose="05000000000000000000" pitchFamily="2" charset="2"/>
            <a:buChar char="Ø"/>
          </a:pPr>
          <a:r>
            <a:rPr lang="pl-PL" dirty="0"/>
            <a:t>Izraelci su žeđali na putu kroz pustinju.</a:t>
          </a:r>
          <a:endParaRPr lang="hr-HR" dirty="0"/>
        </a:p>
      </dgm:t>
    </dgm:pt>
    <dgm:pt modelId="{F229B30B-CF25-4689-8E0B-088A82404AD2}" type="parTrans" cxnId="{22B38C10-D4D6-42B8-BD8F-2AD95F828565}">
      <dgm:prSet/>
      <dgm:spPr/>
      <dgm:t>
        <a:bodyPr/>
        <a:lstStyle/>
        <a:p>
          <a:endParaRPr lang="hr-HR"/>
        </a:p>
      </dgm:t>
    </dgm:pt>
    <dgm:pt modelId="{3B4C0011-AD4C-4AE2-9C83-8FEDAFBA9B0D}" type="sibTrans" cxnId="{22B38C10-D4D6-42B8-BD8F-2AD95F828565}">
      <dgm:prSet/>
      <dgm:spPr/>
      <dgm:t>
        <a:bodyPr/>
        <a:lstStyle/>
        <a:p>
          <a:endParaRPr lang="hr-HR"/>
        </a:p>
      </dgm:t>
    </dgm:pt>
    <dgm:pt modelId="{A8F8EB31-FECC-4898-B203-934B835924CE}">
      <dgm:prSet/>
      <dgm:spPr/>
      <dgm:t>
        <a:bodyPr/>
        <a:lstStyle/>
        <a:p>
          <a:r>
            <a:rPr lang="pl-PL" dirty="0"/>
            <a:t>Psalmist žeđa za Bogom: ”O Bože, ti si Bog moj: gorljivo tebe tražim; tebe žeđa duša moja, tebe želi tijelo moje, kao zemlja suha, žedna, bezvodna“ (Ps 63,2)</a:t>
          </a:r>
        </a:p>
      </dgm:t>
    </dgm:pt>
    <dgm:pt modelId="{05A36163-EBCF-42C4-8C33-60121D13D2C0}" type="parTrans" cxnId="{6992248D-D429-4F49-A8A3-175BB3009EE9}">
      <dgm:prSet/>
      <dgm:spPr/>
      <dgm:t>
        <a:bodyPr/>
        <a:lstStyle/>
        <a:p>
          <a:endParaRPr lang="hr-HR"/>
        </a:p>
      </dgm:t>
    </dgm:pt>
    <dgm:pt modelId="{67FD5950-7EF5-48ED-96A8-F4EE8E6E842C}" type="sibTrans" cxnId="{6992248D-D429-4F49-A8A3-175BB3009EE9}">
      <dgm:prSet/>
      <dgm:spPr/>
      <dgm:t>
        <a:bodyPr/>
        <a:lstStyle/>
        <a:p>
          <a:endParaRPr lang="hr-HR"/>
        </a:p>
      </dgm:t>
    </dgm:pt>
    <dgm:pt modelId="{7286D0B4-126C-4CE9-93E9-A6C4D54857B6}">
      <dgm:prSet/>
      <dgm:spPr/>
      <dgm:t>
        <a:bodyPr/>
        <a:lstStyle/>
        <a:p>
          <a:r>
            <a:rPr lang="pl-PL" dirty="0"/>
            <a:t>Krist žeđa i traži piti od Samarijanke</a:t>
          </a:r>
        </a:p>
      </dgm:t>
    </dgm:pt>
    <dgm:pt modelId="{D10D7647-F81D-4E2E-9E68-909D1495D837}" type="parTrans" cxnId="{F524B47D-D4B3-478C-BFFA-FE41BDBE6930}">
      <dgm:prSet/>
      <dgm:spPr/>
      <dgm:t>
        <a:bodyPr/>
        <a:lstStyle/>
        <a:p>
          <a:endParaRPr lang="hr-HR"/>
        </a:p>
      </dgm:t>
    </dgm:pt>
    <dgm:pt modelId="{C15892CE-6D2B-41F3-9CC1-9D9D072EF5A7}" type="sibTrans" cxnId="{F524B47D-D4B3-478C-BFFA-FE41BDBE6930}">
      <dgm:prSet/>
      <dgm:spPr/>
      <dgm:t>
        <a:bodyPr/>
        <a:lstStyle/>
        <a:p>
          <a:endParaRPr lang="hr-HR"/>
        </a:p>
      </dgm:t>
    </dgm:pt>
    <dgm:pt modelId="{4AD91E6D-8D2F-4A26-B5A1-B91441DFBA0C}" type="pres">
      <dgm:prSet presAssocID="{7181A182-2DFA-4696-BA06-B2758BDC6718}" presName="Name0" presStyleCnt="0">
        <dgm:presLayoutVars>
          <dgm:dir/>
          <dgm:resizeHandles val="exact"/>
        </dgm:presLayoutVars>
      </dgm:prSet>
      <dgm:spPr/>
    </dgm:pt>
    <dgm:pt modelId="{7E6375E8-294C-48C2-9436-F0F0293B896F}" type="pres">
      <dgm:prSet presAssocID="{7181A182-2DFA-4696-BA06-B2758BDC6718}" presName="bkgdShp" presStyleLbl="alignAccFollowNode1" presStyleIdx="0" presStyleCnt="1"/>
      <dgm:spPr/>
    </dgm:pt>
    <dgm:pt modelId="{678D5D7E-E62A-4E83-BCE9-0DBB113D1072}" type="pres">
      <dgm:prSet presAssocID="{7181A182-2DFA-4696-BA06-B2758BDC6718}" presName="linComp" presStyleCnt="0"/>
      <dgm:spPr/>
    </dgm:pt>
    <dgm:pt modelId="{C326E1A7-E424-4896-B455-CF3440ADCEE6}" type="pres">
      <dgm:prSet presAssocID="{BF4FEAEF-CD9F-4BAA-8F45-E4F6D0367CD6}" presName="compNode" presStyleCnt="0"/>
      <dgm:spPr/>
    </dgm:pt>
    <dgm:pt modelId="{05F7C1D8-0F91-4D7E-B403-461A9BE9B2F1}" type="pres">
      <dgm:prSet presAssocID="{BF4FEAEF-CD9F-4BAA-8F45-E4F6D0367CD6}" presName="node" presStyleLbl="node1" presStyleIdx="0" presStyleCnt="3">
        <dgm:presLayoutVars>
          <dgm:bulletEnabled val="1"/>
        </dgm:presLayoutVars>
      </dgm:prSet>
      <dgm:spPr/>
    </dgm:pt>
    <dgm:pt modelId="{9334C80C-BE29-4627-B3B6-E2F30C7A8D0E}" type="pres">
      <dgm:prSet presAssocID="{BF4FEAEF-CD9F-4BAA-8F45-E4F6D0367CD6}" presName="invisiNode" presStyleLbl="node1" presStyleIdx="0" presStyleCnt="3"/>
      <dgm:spPr/>
    </dgm:pt>
    <dgm:pt modelId="{6B6C4E3B-03E3-4616-A177-85FF0E452334}" type="pres">
      <dgm:prSet presAssocID="{BF4FEAEF-CD9F-4BAA-8F45-E4F6D0367CD6}" presName="imagNode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10EF33-9E77-471A-B5D1-9B1081A03E7A}" type="pres">
      <dgm:prSet presAssocID="{3B4C0011-AD4C-4AE2-9C83-8FEDAFBA9B0D}" presName="sibTrans" presStyleLbl="sibTrans2D1" presStyleIdx="0" presStyleCnt="0"/>
      <dgm:spPr/>
    </dgm:pt>
    <dgm:pt modelId="{FF3701D6-F574-4C4A-A786-DCE5795C0852}" type="pres">
      <dgm:prSet presAssocID="{A8F8EB31-FECC-4898-B203-934B835924CE}" presName="compNode" presStyleCnt="0"/>
      <dgm:spPr/>
    </dgm:pt>
    <dgm:pt modelId="{F84994AF-C659-4F52-A495-09EF91D014DB}" type="pres">
      <dgm:prSet presAssocID="{A8F8EB31-FECC-4898-B203-934B835924CE}" presName="node" presStyleLbl="node1" presStyleIdx="1" presStyleCnt="3">
        <dgm:presLayoutVars>
          <dgm:bulletEnabled val="1"/>
        </dgm:presLayoutVars>
      </dgm:prSet>
      <dgm:spPr/>
    </dgm:pt>
    <dgm:pt modelId="{26EB406E-EB4F-4ED8-ABB6-8AF591D45F3C}" type="pres">
      <dgm:prSet presAssocID="{A8F8EB31-FECC-4898-B203-934B835924CE}" presName="invisiNode" presStyleLbl="node1" presStyleIdx="1" presStyleCnt="3"/>
      <dgm:spPr/>
    </dgm:pt>
    <dgm:pt modelId="{2B1E6490-0C42-4D80-B458-A9B7C5310801}" type="pres">
      <dgm:prSet presAssocID="{A8F8EB31-FECC-4898-B203-934B835924CE}" presName="imagNode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3B39997-750F-4C6D-A678-1E3A13E35215}" type="pres">
      <dgm:prSet presAssocID="{67FD5950-7EF5-48ED-96A8-F4EE8E6E842C}" presName="sibTrans" presStyleLbl="sibTrans2D1" presStyleIdx="0" presStyleCnt="0"/>
      <dgm:spPr/>
    </dgm:pt>
    <dgm:pt modelId="{849F6C97-D495-497A-9210-FB2ED7563403}" type="pres">
      <dgm:prSet presAssocID="{7286D0B4-126C-4CE9-93E9-A6C4D54857B6}" presName="compNode" presStyleCnt="0"/>
      <dgm:spPr/>
    </dgm:pt>
    <dgm:pt modelId="{6313888B-065C-4489-B587-22AD93A821B2}" type="pres">
      <dgm:prSet presAssocID="{7286D0B4-126C-4CE9-93E9-A6C4D54857B6}" presName="node" presStyleLbl="node1" presStyleIdx="2" presStyleCnt="3">
        <dgm:presLayoutVars>
          <dgm:bulletEnabled val="1"/>
        </dgm:presLayoutVars>
      </dgm:prSet>
      <dgm:spPr/>
    </dgm:pt>
    <dgm:pt modelId="{F02CD364-5799-4855-A8C4-E90D2F3DF37D}" type="pres">
      <dgm:prSet presAssocID="{7286D0B4-126C-4CE9-93E9-A6C4D54857B6}" presName="invisiNode" presStyleLbl="node1" presStyleIdx="2" presStyleCnt="3"/>
      <dgm:spPr/>
    </dgm:pt>
    <dgm:pt modelId="{B7A8AAA3-DD7F-408D-B8DB-57E8BA4A70BE}" type="pres">
      <dgm:prSet presAssocID="{7286D0B4-126C-4CE9-93E9-A6C4D54857B6}" presName="imagNode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22B38C10-D4D6-42B8-BD8F-2AD95F828565}" srcId="{7181A182-2DFA-4696-BA06-B2758BDC6718}" destId="{BF4FEAEF-CD9F-4BAA-8F45-E4F6D0367CD6}" srcOrd="0" destOrd="0" parTransId="{F229B30B-CF25-4689-8E0B-088A82404AD2}" sibTransId="{3B4C0011-AD4C-4AE2-9C83-8FEDAFBA9B0D}"/>
    <dgm:cxn modelId="{8CA1EB10-A28C-4184-8E7C-7C44E9E4BF31}" type="presOf" srcId="{BF4FEAEF-CD9F-4BAA-8F45-E4F6D0367CD6}" destId="{05F7C1D8-0F91-4D7E-B403-461A9BE9B2F1}" srcOrd="0" destOrd="0" presId="urn:microsoft.com/office/officeart/2005/8/layout/pList2"/>
    <dgm:cxn modelId="{442FC833-07C8-4607-AE3E-121D85BF7295}" type="presOf" srcId="{67FD5950-7EF5-48ED-96A8-F4EE8E6E842C}" destId="{83B39997-750F-4C6D-A678-1E3A13E35215}" srcOrd="0" destOrd="0" presId="urn:microsoft.com/office/officeart/2005/8/layout/pList2"/>
    <dgm:cxn modelId="{4801FE6E-BAC4-436B-99D8-212A810108B9}" type="presOf" srcId="{A8F8EB31-FECC-4898-B203-934B835924CE}" destId="{F84994AF-C659-4F52-A495-09EF91D014DB}" srcOrd="0" destOrd="0" presId="urn:microsoft.com/office/officeart/2005/8/layout/pList2"/>
    <dgm:cxn modelId="{F524B47D-D4B3-478C-BFFA-FE41BDBE6930}" srcId="{7181A182-2DFA-4696-BA06-B2758BDC6718}" destId="{7286D0B4-126C-4CE9-93E9-A6C4D54857B6}" srcOrd="2" destOrd="0" parTransId="{D10D7647-F81D-4E2E-9E68-909D1495D837}" sibTransId="{C15892CE-6D2B-41F3-9CC1-9D9D072EF5A7}"/>
    <dgm:cxn modelId="{6992248D-D429-4F49-A8A3-175BB3009EE9}" srcId="{7181A182-2DFA-4696-BA06-B2758BDC6718}" destId="{A8F8EB31-FECC-4898-B203-934B835924CE}" srcOrd="1" destOrd="0" parTransId="{05A36163-EBCF-42C4-8C33-60121D13D2C0}" sibTransId="{67FD5950-7EF5-48ED-96A8-F4EE8E6E842C}"/>
    <dgm:cxn modelId="{8DBB229A-04C9-454B-BEE2-C7F479913CCF}" type="presOf" srcId="{3B4C0011-AD4C-4AE2-9C83-8FEDAFBA9B0D}" destId="{1310EF33-9E77-471A-B5D1-9B1081A03E7A}" srcOrd="0" destOrd="0" presId="urn:microsoft.com/office/officeart/2005/8/layout/pList2"/>
    <dgm:cxn modelId="{EFE6ABD5-664D-4DC5-B795-9C05C4912CDE}" type="presOf" srcId="{7286D0B4-126C-4CE9-93E9-A6C4D54857B6}" destId="{6313888B-065C-4489-B587-22AD93A821B2}" srcOrd="0" destOrd="0" presId="urn:microsoft.com/office/officeart/2005/8/layout/pList2"/>
    <dgm:cxn modelId="{D2A39AF9-4430-4588-9047-BDB14433AAA6}" type="presOf" srcId="{7181A182-2DFA-4696-BA06-B2758BDC6718}" destId="{4AD91E6D-8D2F-4A26-B5A1-B91441DFBA0C}" srcOrd="0" destOrd="0" presId="urn:microsoft.com/office/officeart/2005/8/layout/pList2"/>
    <dgm:cxn modelId="{097C7963-EDEB-43E8-ABB0-FC593F38691A}" type="presParOf" srcId="{4AD91E6D-8D2F-4A26-B5A1-B91441DFBA0C}" destId="{7E6375E8-294C-48C2-9436-F0F0293B896F}" srcOrd="0" destOrd="0" presId="urn:microsoft.com/office/officeart/2005/8/layout/pList2"/>
    <dgm:cxn modelId="{0C8BAA5F-F543-4C8B-8105-DCB6F21FCDDA}" type="presParOf" srcId="{4AD91E6D-8D2F-4A26-B5A1-B91441DFBA0C}" destId="{678D5D7E-E62A-4E83-BCE9-0DBB113D1072}" srcOrd="1" destOrd="0" presId="urn:microsoft.com/office/officeart/2005/8/layout/pList2"/>
    <dgm:cxn modelId="{34C54774-D5AB-4F6D-AD62-033EABCB3AC8}" type="presParOf" srcId="{678D5D7E-E62A-4E83-BCE9-0DBB113D1072}" destId="{C326E1A7-E424-4896-B455-CF3440ADCEE6}" srcOrd="0" destOrd="0" presId="urn:microsoft.com/office/officeart/2005/8/layout/pList2"/>
    <dgm:cxn modelId="{F5481380-E0EC-42F7-A8BF-AC1F228188B4}" type="presParOf" srcId="{C326E1A7-E424-4896-B455-CF3440ADCEE6}" destId="{05F7C1D8-0F91-4D7E-B403-461A9BE9B2F1}" srcOrd="0" destOrd="0" presId="urn:microsoft.com/office/officeart/2005/8/layout/pList2"/>
    <dgm:cxn modelId="{B6F79307-4569-4BAC-88B0-E0E48E2B161F}" type="presParOf" srcId="{C326E1A7-E424-4896-B455-CF3440ADCEE6}" destId="{9334C80C-BE29-4627-B3B6-E2F30C7A8D0E}" srcOrd="1" destOrd="0" presId="urn:microsoft.com/office/officeart/2005/8/layout/pList2"/>
    <dgm:cxn modelId="{D11FD8D3-3C2F-4D11-A162-47DC4EBB01D0}" type="presParOf" srcId="{C326E1A7-E424-4896-B455-CF3440ADCEE6}" destId="{6B6C4E3B-03E3-4616-A177-85FF0E452334}" srcOrd="2" destOrd="0" presId="urn:microsoft.com/office/officeart/2005/8/layout/pList2"/>
    <dgm:cxn modelId="{77072FB2-9C85-423E-B7BE-2A289A69019F}" type="presParOf" srcId="{678D5D7E-E62A-4E83-BCE9-0DBB113D1072}" destId="{1310EF33-9E77-471A-B5D1-9B1081A03E7A}" srcOrd="1" destOrd="0" presId="urn:microsoft.com/office/officeart/2005/8/layout/pList2"/>
    <dgm:cxn modelId="{954B4D99-0F3A-48FF-B1D7-D8588DEE1030}" type="presParOf" srcId="{678D5D7E-E62A-4E83-BCE9-0DBB113D1072}" destId="{FF3701D6-F574-4C4A-A786-DCE5795C0852}" srcOrd="2" destOrd="0" presId="urn:microsoft.com/office/officeart/2005/8/layout/pList2"/>
    <dgm:cxn modelId="{95FFBB3B-3A7A-4AF7-9C68-04B317FF8A9E}" type="presParOf" srcId="{FF3701D6-F574-4C4A-A786-DCE5795C0852}" destId="{F84994AF-C659-4F52-A495-09EF91D014DB}" srcOrd="0" destOrd="0" presId="urn:microsoft.com/office/officeart/2005/8/layout/pList2"/>
    <dgm:cxn modelId="{9DFF22D1-DFB5-4475-83E7-978EA8E4BE88}" type="presParOf" srcId="{FF3701D6-F574-4C4A-A786-DCE5795C0852}" destId="{26EB406E-EB4F-4ED8-ABB6-8AF591D45F3C}" srcOrd="1" destOrd="0" presId="urn:microsoft.com/office/officeart/2005/8/layout/pList2"/>
    <dgm:cxn modelId="{D75C7CA1-B6DA-42FB-83ED-AF6577B6EB9F}" type="presParOf" srcId="{FF3701D6-F574-4C4A-A786-DCE5795C0852}" destId="{2B1E6490-0C42-4D80-B458-A9B7C5310801}" srcOrd="2" destOrd="0" presId="urn:microsoft.com/office/officeart/2005/8/layout/pList2"/>
    <dgm:cxn modelId="{5A354616-6FB3-49FC-99AC-FCFC0F317BC0}" type="presParOf" srcId="{678D5D7E-E62A-4E83-BCE9-0DBB113D1072}" destId="{83B39997-750F-4C6D-A678-1E3A13E35215}" srcOrd="3" destOrd="0" presId="urn:microsoft.com/office/officeart/2005/8/layout/pList2"/>
    <dgm:cxn modelId="{4F45318D-C8E0-4026-BBBC-EDD169A8D9E0}" type="presParOf" srcId="{678D5D7E-E62A-4E83-BCE9-0DBB113D1072}" destId="{849F6C97-D495-497A-9210-FB2ED7563403}" srcOrd="4" destOrd="0" presId="urn:microsoft.com/office/officeart/2005/8/layout/pList2"/>
    <dgm:cxn modelId="{E1D7D0F1-3F3B-4BA2-80E7-EE70B239E4E7}" type="presParOf" srcId="{849F6C97-D495-497A-9210-FB2ED7563403}" destId="{6313888B-065C-4489-B587-22AD93A821B2}" srcOrd="0" destOrd="0" presId="urn:microsoft.com/office/officeart/2005/8/layout/pList2"/>
    <dgm:cxn modelId="{52C724FC-03DC-469C-A491-9A75FD42D01C}" type="presParOf" srcId="{849F6C97-D495-497A-9210-FB2ED7563403}" destId="{F02CD364-5799-4855-A8C4-E90D2F3DF37D}" srcOrd="1" destOrd="0" presId="urn:microsoft.com/office/officeart/2005/8/layout/pList2"/>
    <dgm:cxn modelId="{8C00C0A7-D312-4A01-8F61-01E4001E90C6}" type="presParOf" srcId="{849F6C97-D495-497A-9210-FB2ED7563403}" destId="{B7A8AAA3-DD7F-408D-B8DB-57E8BA4A70B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62CEB3-0D33-4C0A-BA15-2625D1E0C88C}" type="doc">
      <dgm:prSet loTypeId="urn:microsoft.com/office/officeart/2009/layout/ReverseList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7EE92053-1504-469D-A304-48B96B652839}">
      <dgm:prSet phldrT="[Tekst]"/>
      <dgm:spPr/>
      <dgm:t>
        <a:bodyPr/>
        <a:lstStyle/>
        <a:p>
          <a:r>
            <a:rPr lang="hr-HR" dirty="0"/>
            <a:t>1. čitanje</a:t>
          </a:r>
        </a:p>
      </dgm:t>
    </dgm:pt>
    <dgm:pt modelId="{7620869B-5198-467B-80BF-9A2F049C5BE5}" type="parTrans" cxnId="{E97A8C6B-4BF4-425C-8158-4AB193C4892D}">
      <dgm:prSet/>
      <dgm:spPr/>
      <dgm:t>
        <a:bodyPr/>
        <a:lstStyle/>
        <a:p>
          <a:endParaRPr lang="hr-HR"/>
        </a:p>
      </dgm:t>
    </dgm:pt>
    <dgm:pt modelId="{99752814-0277-4EE4-A199-2AE1674FDB7D}" type="sibTrans" cxnId="{E97A8C6B-4BF4-425C-8158-4AB193C4892D}">
      <dgm:prSet/>
      <dgm:spPr/>
      <dgm:t>
        <a:bodyPr/>
        <a:lstStyle/>
        <a:p>
          <a:endParaRPr lang="hr-HR"/>
        </a:p>
      </dgm:t>
    </dgm:pt>
    <dgm:pt modelId="{A714D172-81AB-482A-A280-3787A9D160EE}">
      <dgm:prSet/>
      <dgm:spPr/>
      <dgm:t>
        <a:bodyPr/>
        <a:lstStyle/>
        <a:p>
          <a:r>
            <a:rPr lang="hr-HR" dirty="0"/>
            <a:t>Evanđelje</a:t>
          </a:r>
        </a:p>
      </dgm:t>
    </dgm:pt>
    <dgm:pt modelId="{58430B67-8FDA-4D61-8A2D-81AF76FA7175}" type="parTrans" cxnId="{49E2B4CE-8F8C-480C-91DB-98954D01D38E}">
      <dgm:prSet/>
      <dgm:spPr/>
      <dgm:t>
        <a:bodyPr/>
        <a:lstStyle/>
        <a:p>
          <a:endParaRPr lang="hr-HR"/>
        </a:p>
      </dgm:t>
    </dgm:pt>
    <dgm:pt modelId="{C3DAD472-FCC6-4328-9D63-F2357F70C701}" type="sibTrans" cxnId="{49E2B4CE-8F8C-480C-91DB-98954D01D38E}">
      <dgm:prSet/>
      <dgm:spPr/>
      <dgm:t>
        <a:bodyPr/>
        <a:lstStyle/>
        <a:p>
          <a:endParaRPr lang="hr-HR"/>
        </a:p>
      </dgm:t>
    </dgm:pt>
    <dgm:pt modelId="{81BF364C-30E6-4917-839D-A2EA7EA0FE3D}">
      <dgm:prSet phldrT="[Tekst]"/>
      <dgm:spPr/>
      <dgm:t>
        <a:bodyPr/>
        <a:lstStyle/>
        <a:p>
          <a:r>
            <a:rPr lang="hr-HR" dirty="0"/>
            <a:t>izabrani narod mrmlja, prigovara, iskušava Gospodina</a:t>
          </a:r>
        </a:p>
      </dgm:t>
    </dgm:pt>
    <dgm:pt modelId="{62CE830E-3550-4133-AA17-0437C05F5435}" type="parTrans" cxnId="{A7B085FA-193F-4038-93C8-D93D0035D9B4}">
      <dgm:prSet/>
      <dgm:spPr/>
      <dgm:t>
        <a:bodyPr/>
        <a:lstStyle/>
        <a:p>
          <a:endParaRPr lang="hr-HR"/>
        </a:p>
      </dgm:t>
    </dgm:pt>
    <dgm:pt modelId="{C808F56E-8958-4800-8684-285771AD9D9C}" type="sibTrans" cxnId="{A7B085FA-193F-4038-93C8-D93D0035D9B4}">
      <dgm:prSet/>
      <dgm:spPr/>
      <dgm:t>
        <a:bodyPr/>
        <a:lstStyle/>
        <a:p>
          <a:endParaRPr lang="hr-HR"/>
        </a:p>
      </dgm:t>
    </dgm:pt>
    <dgm:pt modelId="{17CB07EA-23FF-4EC1-B188-B02837FD8075}">
      <dgm:prSet/>
      <dgm:spPr/>
      <dgm:t>
        <a:bodyPr/>
        <a:lstStyle/>
        <a:p>
          <a:r>
            <a:rPr lang="hr-HR" dirty="0"/>
            <a:t>otvorenost žene i drugih </a:t>
          </a:r>
          <a:r>
            <a:rPr lang="hr-HR" dirty="0" err="1"/>
            <a:t>Samarijanaca</a:t>
          </a:r>
          <a:r>
            <a:rPr lang="hr-HR" dirty="0"/>
            <a:t> Božjoj milosti</a:t>
          </a:r>
        </a:p>
      </dgm:t>
    </dgm:pt>
    <dgm:pt modelId="{C019490E-5286-4D9A-A69A-912D35E73B47}" type="parTrans" cxnId="{FA1B4F91-A825-46CD-8FD2-302E155B9EF3}">
      <dgm:prSet/>
      <dgm:spPr/>
      <dgm:t>
        <a:bodyPr/>
        <a:lstStyle/>
        <a:p>
          <a:endParaRPr lang="hr-HR"/>
        </a:p>
      </dgm:t>
    </dgm:pt>
    <dgm:pt modelId="{F94E2969-41BA-454F-9CA8-4441DF3C1357}" type="sibTrans" cxnId="{FA1B4F91-A825-46CD-8FD2-302E155B9EF3}">
      <dgm:prSet/>
      <dgm:spPr/>
      <dgm:t>
        <a:bodyPr/>
        <a:lstStyle/>
        <a:p>
          <a:endParaRPr lang="hr-HR"/>
        </a:p>
      </dgm:t>
    </dgm:pt>
    <dgm:pt modelId="{DBD379E4-1F91-41C1-A69B-C9BC7A135D71}" type="pres">
      <dgm:prSet presAssocID="{2062CEB3-0D33-4C0A-BA15-2625D1E0C88C}" presName="Name0" presStyleCnt="0">
        <dgm:presLayoutVars>
          <dgm:chMax val="2"/>
          <dgm:chPref val="2"/>
          <dgm:animLvl val="lvl"/>
        </dgm:presLayoutVars>
      </dgm:prSet>
      <dgm:spPr/>
    </dgm:pt>
    <dgm:pt modelId="{7CAF0DD1-E5D5-49FF-B46F-081BD8CFC0AD}" type="pres">
      <dgm:prSet presAssocID="{2062CEB3-0D33-4C0A-BA15-2625D1E0C88C}" presName="LeftText" presStyleLbl="revTx" presStyleIdx="0" presStyleCnt="0">
        <dgm:presLayoutVars>
          <dgm:bulletEnabled val="1"/>
        </dgm:presLayoutVars>
      </dgm:prSet>
      <dgm:spPr/>
    </dgm:pt>
    <dgm:pt modelId="{BB79D61B-F35D-407E-BD58-420420C7A946}" type="pres">
      <dgm:prSet presAssocID="{2062CEB3-0D33-4C0A-BA15-2625D1E0C88C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389818C8-475A-4AB5-B97E-ADCEDC2B221B}" type="pres">
      <dgm:prSet presAssocID="{2062CEB3-0D33-4C0A-BA15-2625D1E0C88C}" presName="RightText" presStyleLbl="revTx" presStyleIdx="0" presStyleCnt="0">
        <dgm:presLayoutVars>
          <dgm:bulletEnabled val="1"/>
        </dgm:presLayoutVars>
      </dgm:prSet>
      <dgm:spPr/>
    </dgm:pt>
    <dgm:pt modelId="{D2E58D79-43FE-4777-9179-D0369C91BFBE}" type="pres">
      <dgm:prSet presAssocID="{2062CEB3-0D33-4C0A-BA15-2625D1E0C88C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EDB6B9F2-A9C3-43DB-A6A5-54E81917BB5F}" type="pres">
      <dgm:prSet presAssocID="{2062CEB3-0D33-4C0A-BA15-2625D1E0C88C}" presName="TopArrow" presStyleLbl="node1" presStyleIdx="0" presStyleCnt="2"/>
      <dgm:spPr/>
    </dgm:pt>
    <dgm:pt modelId="{C5FEB179-1CBD-4F4D-A73C-0F50F56B9ED7}" type="pres">
      <dgm:prSet presAssocID="{2062CEB3-0D33-4C0A-BA15-2625D1E0C88C}" presName="BottomArrow" presStyleLbl="node1" presStyleIdx="1" presStyleCnt="2"/>
      <dgm:spPr/>
    </dgm:pt>
  </dgm:ptLst>
  <dgm:cxnLst>
    <dgm:cxn modelId="{CB0B1623-E6D9-419E-BC92-296C5DB83E11}" type="presOf" srcId="{7EE92053-1504-469D-A304-48B96B652839}" destId="{BB79D61B-F35D-407E-BD58-420420C7A946}" srcOrd="1" destOrd="0" presId="urn:microsoft.com/office/officeart/2009/layout/ReverseList"/>
    <dgm:cxn modelId="{7A8CDE36-918A-424C-A01A-6777F08BAA84}" type="presOf" srcId="{81BF364C-30E6-4917-839D-A2EA7EA0FE3D}" destId="{BB79D61B-F35D-407E-BD58-420420C7A946}" srcOrd="1" destOrd="1" presId="urn:microsoft.com/office/officeart/2009/layout/ReverseList"/>
    <dgm:cxn modelId="{28DC666B-A267-46C7-9560-D91F1CC7808E}" type="presOf" srcId="{7EE92053-1504-469D-A304-48B96B652839}" destId="{7CAF0DD1-E5D5-49FF-B46F-081BD8CFC0AD}" srcOrd="0" destOrd="0" presId="urn:microsoft.com/office/officeart/2009/layout/ReverseList"/>
    <dgm:cxn modelId="{E97A8C6B-4BF4-425C-8158-4AB193C4892D}" srcId="{2062CEB3-0D33-4C0A-BA15-2625D1E0C88C}" destId="{7EE92053-1504-469D-A304-48B96B652839}" srcOrd="0" destOrd="0" parTransId="{7620869B-5198-467B-80BF-9A2F049C5BE5}" sibTransId="{99752814-0277-4EE4-A199-2AE1674FDB7D}"/>
    <dgm:cxn modelId="{2D7C9F4C-03EC-4625-8657-811D67357ED6}" type="presOf" srcId="{A714D172-81AB-482A-A280-3787A9D160EE}" destId="{389818C8-475A-4AB5-B97E-ADCEDC2B221B}" srcOrd="0" destOrd="0" presId="urn:microsoft.com/office/officeart/2009/layout/ReverseList"/>
    <dgm:cxn modelId="{FA1B4F91-A825-46CD-8FD2-302E155B9EF3}" srcId="{A714D172-81AB-482A-A280-3787A9D160EE}" destId="{17CB07EA-23FF-4EC1-B188-B02837FD8075}" srcOrd="0" destOrd="0" parTransId="{C019490E-5286-4D9A-A69A-912D35E73B47}" sibTransId="{F94E2969-41BA-454F-9CA8-4441DF3C1357}"/>
    <dgm:cxn modelId="{1D63B6BA-93F0-4F42-8E2B-239E7B8220D5}" type="presOf" srcId="{2062CEB3-0D33-4C0A-BA15-2625D1E0C88C}" destId="{DBD379E4-1F91-41C1-A69B-C9BC7A135D71}" srcOrd="0" destOrd="0" presId="urn:microsoft.com/office/officeart/2009/layout/ReverseList"/>
    <dgm:cxn modelId="{5CF2BCBD-26D9-49AF-825E-60D228E78AAB}" type="presOf" srcId="{17CB07EA-23FF-4EC1-B188-B02837FD8075}" destId="{D2E58D79-43FE-4777-9179-D0369C91BFBE}" srcOrd="1" destOrd="1" presId="urn:microsoft.com/office/officeart/2009/layout/ReverseList"/>
    <dgm:cxn modelId="{49E2B4CE-8F8C-480C-91DB-98954D01D38E}" srcId="{2062CEB3-0D33-4C0A-BA15-2625D1E0C88C}" destId="{A714D172-81AB-482A-A280-3787A9D160EE}" srcOrd="1" destOrd="0" parTransId="{58430B67-8FDA-4D61-8A2D-81AF76FA7175}" sibTransId="{C3DAD472-FCC6-4328-9D63-F2357F70C701}"/>
    <dgm:cxn modelId="{D83D74E9-CD8D-413D-B67D-1C2A04B7C590}" type="presOf" srcId="{81BF364C-30E6-4917-839D-A2EA7EA0FE3D}" destId="{7CAF0DD1-E5D5-49FF-B46F-081BD8CFC0AD}" srcOrd="0" destOrd="1" presId="urn:microsoft.com/office/officeart/2009/layout/ReverseList"/>
    <dgm:cxn modelId="{C6454AF2-3BAC-45B2-86B6-034C22467FEE}" type="presOf" srcId="{17CB07EA-23FF-4EC1-B188-B02837FD8075}" destId="{389818C8-475A-4AB5-B97E-ADCEDC2B221B}" srcOrd="0" destOrd="1" presId="urn:microsoft.com/office/officeart/2009/layout/ReverseList"/>
    <dgm:cxn modelId="{A9E00FF5-EFB2-4BA6-A9F0-BB6ADEAD3643}" type="presOf" srcId="{A714D172-81AB-482A-A280-3787A9D160EE}" destId="{D2E58D79-43FE-4777-9179-D0369C91BFBE}" srcOrd="1" destOrd="0" presId="urn:microsoft.com/office/officeart/2009/layout/ReverseList"/>
    <dgm:cxn modelId="{A7B085FA-193F-4038-93C8-D93D0035D9B4}" srcId="{7EE92053-1504-469D-A304-48B96B652839}" destId="{81BF364C-30E6-4917-839D-A2EA7EA0FE3D}" srcOrd="0" destOrd="0" parTransId="{62CE830E-3550-4133-AA17-0437C05F5435}" sibTransId="{C808F56E-8958-4800-8684-285771AD9D9C}"/>
    <dgm:cxn modelId="{3CF246D8-C990-4461-8465-AFA0F035A0DA}" type="presParOf" srcId="{DBD379E4-1F91-41C1-A69B-C9BC7A135D71}" destId="{7CAF0DD1-E5D5-49FF-B46F-081BD8CFC0AD}" srcOrd="0" destOrd="0" presId="urn:microsoft.com/office/officeart/2009/layout/ReverseList"/>
    <dgm:cxn modelId="{B5935F69-CCF8-414F-A806-61C3C1BE72CA}" type="presParOf" srcId="{DBD379E4-1F91-41C1-A69B-C9BC7A135D71}" destId="{BB79D61B-F35D-407E-BD58-420420C7A946}" srcOrd="1" destOrd="0" presId="urn:microsoft.com/office/officeart/2009/layout/ReverseList"/>
    <dgm:cxn modelId="{4C74A2DC-61E9-46DD-A2C6-4B075442113E}" type="presParOf" srcId="{DBD379E4-1F91-41C1-A69B-C9BC7A135D71}" destId="{389818C8-475A-4AB5-B97E-ADCEDC2B221B}" srcOrd="2" destOrd="0" presId="urn:microsoft.com/office/officeart/2009/layout/ReverseList"/>
    <dgm:cxn modelId="{875C6A09-425C-4AD5-B309-A56E42B144DE}" type="presParOf" srcId="{DBD379E4-1F91-41C1-A69B-C9BC7A135D71}" destId="{D2E58D79-43FE-4777-9179-D0369C91BFBE}" srcOrd="3" destOrd="0" presId="urn:microsoft.com/office/officeart/2009/layout/ReverseList"/>
    <dgm:cxn modelId="{5768DE7F-7174-45EC-BEBA-91ACB78BCF43}" type="presParOf" srcId="{DBD379E4-1F91-41C1-A69B-C9BC7A135D71}" destId="{EDB6B9F2-A9C3-43DB-A6A5-54E81917BB5F}" srcOrd="4" destOrd="0" presId="urn:microsoft.com/office/officeart/2009/layout/ReverseList"/>
    <dgm:cxn modelId="{1932BD0F-7613-49F8-B87F-B821A23F319B}" type="presParOf" srcId="{DBD379E4-1F91-41C1-A69B-C9BC7A135D71}" destId="{C5FEB179-1CBD-4F4D-A73C-0F50F56B9ED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C2187-72CD-4C98-BE91-D3378A5383C1}" type="doc">
      <dgm:prSet loTypeId="urn:microsoft.com/office/officeart/2008/layout/HexagonCluster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45720E5E-917C-4EBC-A9E4-73F9DCB0C37E}">
      <dgm:prSet phldrT="[Tekst]"/>
      <dgm:spPr/>
      <dgm:t>
        <a:bodyPr/>
        <a:lstStyle/>
        <a:p>
          <a:r>
            <a:rPr lang="hr-HR" dirty="0"/>
            <a:t>Krštenje</a:t>
          </a:r>
        </a:p>
      </dgm:t>
    </dgm:pt>
    <dgm:pt modelId="{F5AEEB76-6CFD-4F40-A5DF-2159E4120372}" type="parTrans" cxnId="{BBF6E54A-9EE3-4E37-958F-E777302D11C8}">
      <dgm:prSet/>
      <dgm:spPr/>
      <dgm:t>
        <a:bodyPr/>
        <a:lstStyle/>
        <a:p>
          <a:endParaRPr lang="hr-HR"/>
        </a:p>
      </dgm:t>
    </dgm:pt>
    <dgm:pt modelId="{1DA6A9C1-D20C-4EF0-A394-2E24C4749AD8}" type="sibTrans" cxnId="{BBF6E54A-9EE3-4E37-958F-E777302D11C8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EE934F4-4D11-4AD9-BFB2-BA7741C735FA}">
      <dgm:prSet phldrT="[Tekst]"/>
      <dgm:spPr/>
      <dgm:t>
        <a:bodyPr/>
        <a:lstStyle/>
        <a:p>
          <a:r>
            <a:rPr lang="hr-HR" dirty="0"/>
            <a:t>okupani smo vodom života</a:t>
          </a:r>
        </a:p>
      </dgm:t>
    </dgm:pt>
    <dgm:pt modelId="{E6A5EF3C-E8BF-41A6-ABEB-E9311D340C16}" type="parTrans" cxnId="{938DF3C6-9FD8-459C-B38A-FD6E6F3077F5}">
      <dgm:prSet/>
      <dgm:spPr/>
      <dgm:t>
        <a:bodyPr/>
        <a:lstStyle/>
        <a:p>
          <a:endParaRPr lang="hr-HR"/>
        </a:p>
      </dgm:t>
    </dgm:pt>
    <dgm:pt modelId="{0B98B555-5486-4197-8E9F-2DB57054C55C}" type="sibTrans" cxnId="{938DF3C6-9FD8-459C-B38A-FD6E6F3077F5}">
      <dgm:prSet/>
      <dgm:spPr/>
      <dgm:t>
        <a:bodyPr/>
        <a:lstStyle/>
        <a:p>
          <a:endParaRPr lang="hr-HR"/>
        </a:p>
      </dgm:t>
    </dgm:pt>
    <dgm:pt modelId="{5D51F518-0FF9-4992-B5DD-952F6565CD64}">
      <dgm:prSet phldrT="[Tekst]"/>
      <dgm:spPr/>
      <dgm:t>
        <a:bodyPr/>
        <a:lstStyle/>
        <a:p>
          <a:r>
            <a:rPr lang="hr-HR" dirty="0"/>
            <a:t>Euharistija</a:t>
          </a:r>
        </a:p>
      </dgm:t>
    </dgm:pt>
    <dgm:pt modelId="{21938C86-9044-411E-BEA6-795E2BEC418C}" type="parTrans" cxnId="{F33F8AF7-043C-4F5D-ACD5-BECA03A7B0B7}">
      <dgm:prSet/>
      <dgm:spPr/>
      <dgm:t>
        <a:bodyPr/>
        <a:lstStyle/>
        <a:p>
          <a:endParaRPr lang="hr-HR"/>
        </a:p>
      </dgm:t>
    </dgm:pt>
    <dgm:pt modelId="{B0226D34-2710-4A78-B409-1437C8792A73}" type="sibTrans" cxnId="{F33F8AF7-043C-4F5D-ACD5-BECA03A7B0B7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D38679FE-03DE-4BB9-A6B0-1BEF605AE188}">
      <dgm:prSet phldrT="[Tekst]"/>
      <dgm:spPr/>
      <dgm:t>
        <a:bodyPr/>
        <a:lstStyle/>
        <a:p>
          <a:r>
            <a:rPr lang="hr-HR" dirty="0"/>
            <a:t>pijemo s izvora života, slušajući Božju riječ</a:t>
          </a:r>
        </a:p>
      </dgm:t>
    </dgm:pt>
    <dgm:pt modelId="{00039F94-5DCB-4FE4-BB01-8A5B3F8AC41A}" type="parTrans" cxnId="{09408062-3811-49A2-B5F3-87860FA08F3D}">
      <dgm:prSet/>
      <dgm:spPr/>
      <dgm:t>
        <a:bodyPr/>
        <a:lstStyle/>
        <a:p>
          <a:endParaRPr lang="hr-HR"/>
        </a:p>
      </dgm:t>
    </dgm:pt>
    <dgm:pt modelId="{DBD08C03-C55E-4BEF-AFF5-1910A3ECF80D}" type="sibTrans" cxnId="{09408062-3811-49A2-B5F3-87860FA08F3D}">
      <dgm:prSet/>
      <dgm:spPr/>
      <dgm:t>
        <a:bodyPr/>
        <a:lstStyle/>
        <a:p>
          <a:endParaRPr lang="hr-HR"/>
        </a:p>
      </dgm:t>
    </dgm:pt>
    <dgm:pt modelId="{FD26AC4D-CEA4-4954-9390-F90D75D82229}" type="pres">
      <dgm:prSet presAssocID="{070C2187-72CD-4C98-BE91-D3378A5383C1}" presName="Name0" presStyleCnt="0">
        <dgm:presLayoutVars>
          <dgm:chMax val="21"/>
          <dgm:chPref val="21"/>
        </dgm:presLayoutVars>
      </dgm:prSet>
      <dgm:spPr/>
    </dgm:pt>
    <dgm:pt modelId="{96C26DCE-234E-479B-A629-A4AACB77ECBD}" type="pres">
      <dgm:prSet presAssocID="{45720E5E-917C-4EBC-A9E4-73F9DCB0C37E}" presName="text1" presStyleCnt="0"/>
      <dgm:spPr/>
    </dgm:pt>
    <dgm:pt modelId="{62EBE4E4-D4EF-4D80-B6B9-DD7AA0785F1F}" type="pres">
      <dgm:prSet presAssocID="{45720E5E-917C-4EBC-A9E4-73F9DCB0C37E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2A2CF14-65DF-4263-8023-664D46A9F781}" type="pres">
      <dgm:prSet presAssocID="{45720E5E-917C-4EBC-A9E4-73F9DCB0C37E}" presName="textaccent1" presStyleCnt="0"/>
      <dgm:spPr/>
    </dgm:pt>
    <dgm:pt modelId="{6BFA92F6-4A02-4A72-AE4A-F29CDCC634CC}" type="pres">
      <dgm:prSet presAssocID="{45720E5E-917C-4EBC-A9E4-73F9DCB0C37E}" presName="accentRepeatNode" presStyleLbl="solidAlignAcc1" presStyleIdx="0" presStyleCnt="4"/>
      <dgm:spPr/>
    </dgm:pt>
    <dgm:pt modelId="{5A0C8B4F-D38E-4D2E-AA61-4F493649FDE2}" type="pres">
      <dgm:prSet presAssocID="{1DA6A9C1-D20C-4EF0-A394-2E24C4749AD8}" presName="image1" presStyleCnt="0"/>
      <dgm:spPr/>
    </dgm:pt>
    <dgm:pt modelId="{88299D3D-1E85-4E4D-81E6-EC8ED8C9C9BF}" type="pres">
      <dgm:prSet presAssocID="{1DA6A9C1-D20C-4EF0-A394-2E24C4749AD8}" presName="imageRepeatNode" presStyleLbl="alignAcc1" presStyleIdx="0" presStyleCnt="2"/>
      <dgm:spPr/>
    </dgm:pt>
    <dgm:pt modelId="{C68D6A13-1964-45F0-B60F-B225C06FF92F}" type="pres">
      <dgm:prSet presAssocID="{1DA6A9C1-D20C-4EF0-A394-2E24C4749AD8}" presName="imageaccent1" presStyleCnt="0"/>
      <dgm:spPr/>
    </dgm:pt>
    <dgm:pt modelId="{11A53E74-89BF-4E0B-B3E1-26F8CB96D967}" type="pres">
      <dgm:prSet presAssocID="{1DA6A9C1-D20C-4EF0-A394-2E24C4749AD8}" presName="accentRepeatNode" presStyleLbl="solidAlignAcc1" presStyleIdx="1" presStyleCnt="4"/>
      <dgm:spPr/>
    </dgm:pt>
    <dgm:pt modelId="{6A46BA42-0901-4E22-B75E-ABF594E1B575}" type="pres">
      <dgm:prSet presAssocID="{5D51F518-0FF9-4992-B5DD-952F6565CD64}" presName="text2" presStyleCnt="0"/>
      <dgm:spPr/>
    </dgm:pt>
    <dgm:pt modelId="{00170125-FD59-46EC-89B6-6DE7BEA6B911}" type="pres">
      <dgm:prSet presAssocID="{5D51F518-0FF9-4992-B5DD-952F6565CD64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5A3A151-9BAC-4115-98AB-8E5414E28B1E}" type="pres">
      <dgm:prSet presAssocID="{5D51F518-0FF9-4992-B5DD-952F6565CD64}" presName="textaccent2" presStyleCnt="0"/>
      <dgm:spPr/>
    </dgm:pt>
    <dgm:pt modelId="{FE85F4CD-C930-4BFE-8BB9-018A7EA606A7}" type="pres">
      <dgm:prSet presAssocID="{5D51F518-0FF9-4992-B5DD-952F6565CD64}" presName="accentRepeatNode" presStyleLbl="solidAlignAcc1" presStyleIdx="2" presStyleCnt="4"/>
      <dgm:spPr/>
    </dgm:pt>
    <dgm:pt modelId="{8E85FE03-FD2D-4DA1-BE6B-03B0F6813A74}" type="pres">
      <dgm:prSet presAssocID="{B0226D34-2710-4A78-B409-1437C8792A73}" presName="image2" presStyleCnt="0"/>
      <dgm:spPr/>
    </dgm:pt>
    <dgm:pt modelId="{EB453A7D-6926-42AA-9CA3-0B60C1D470E2}" type="pres">
      <dgm:prSet presAssocID="{B0226D34-2710-4A78-B409-1437C8792A73}" presName="imageRepeatNode" presStyleLbl="alignAcc1" presStyleIdx="1" presStyleCnt="2"/>
      <dgm:spPr/>
    </dgm:pt>
    <dgm:pt modelId="{B5DA0428-18BB-4F54-A88C-D5FF35A75357}" type="pres">
      <dgm:prSet presAssocID="{B0226D34-2710-4A78-B409-1437C8792A73}" presName="imageaccent2" presStyleCnt="0"/>
      <dgm:spPr/>
    </dgm:pt>
    <dgm:pt modelId="{C7A9EACF-484E-4FD4-9BE3-B7B5B11C1B9B}" type="pres">
      <dgm:prSet presAssocID="{B0226D34-2710-4A78-B409-1437C8792A73}" presName="accentRepeatNode" presStyleLbl="solidAlignAcc1" presStyleIdx="3" presStyleCnt="4"/>
      <dgm:spPr/>
    </dgm:pt>
  </dgm:ptLst>
  <dgm:cxnLst>
    <dgm:cxn modelId="{72449F0E-70BE-466F-8B25-4AFDDFF60350}" type="presOf" srcId="{070C2187-72CD-4C98-BE91-D3378A5383C1}" destId="{FD26AC4D-CEA4-4954-9390-F90D75D82229}" srcOrd="0" destOrd="0" presId="urn:microsoft.com/office/officeart/2008/layout/HexagonCluster"/>
    <dgm:cxn modelId="{FB5A1E1D-F9FB-4652-9FDB-1BBDC95EF160}" type="presOf" srcId="{1DA6A9C1-D20C-4EF0-A394-2E24C4749AD8}" destId="{88299D3D-1E85-4E4D-81E6-EC8ED8C9C9BF}" srcOrd="0" destOrd="0" presId="urn:microsoft.com/office/officeart/2008/layout/HexagonCluster"/>
    <dgm:cxn modelId="{09408062-3811-49A2-B5F3-87860FA08F3D}" srcId="{5D51F518-0FF9-4992-B5DD-952F6565CD64}" destId="{D38679FE-03DE-4BB9-A6B0-1BEF605AE188}" srcOrd="0" destOrd="0" parTransId="{00039F94-5DCB-4FE4-BB01-8A5B3F8AC41A}" sibTransId="{DBD08C03-C55E-4BEF-AFF5-1910A3ECF80D}"/>
    <dgm:cxn modelId="{BBF6E54A-9EE3-4E37-958F-E777302D11C8}" srcId="{070C2187-72CD-4C98-BE91-D3378A5383C1}" destId="{45720E5E-917C-4EBC-A9E4-73F9DCB0C37E}" srcOrd="0" destOrd="0" parTransId="{F5AEEB76-6CFD-4F40-A5DF-2159E4120372}" sibTransId="{1DA6A9C1-D20C-4EF0-A394-2E24C4749AD8}"/>
    <dgm:cxn modelId="{BA16BF6F-AD81-4521-AEFD-3C97C95FF112}" type="presOf" srcId="{5D51F518-0FF9-4992-B5DD-952F6565CD64}" destId="{00170125-FD59-46EC-89B6-6DE7BEA6B911}" srcOrd="0" destOrd="0" presId="urn:microsoft.com/office/officeart/2008/layout/HexagonCluster"/>
    <dgm:cxn modelId="{34B2ED71-6262-4023-8725-4200E184E7F1}" type="presOf" srcId="{D38679FE-03DE-4BB9-A6B0-1BEF605AE188}" destId="{00170125-FD59-46EC-89B6-6DE7BEA6B911}" srcOrd="0" destOrd="1" presId="urn:microsoft.com/office/officeart/2008/layout/HexagonCluster"/>
    <dgm:cxn modelId="{9B3C2273-D152-4B84-9903-448816B3D2DD}" type="presOf" srcId="{45720E5E-917C-4EBC-A9E4-73F9DCB0C37E}" destId="{62EBE4E4-D4EF-4D80-B6B9-DD7AA0785F1F}" srcOrd="0" destOrd="0" presId="urn:microsoft.com/office/officeart/2008/layout/HexagonCluster"/>
    <dgm:cxn modelId="{55A0A8C1-5057-49B3-B55B-71A32C12C5E3}" type="presOf" srcId="{B0226D34-2710-4A78-B409-1437C8792A73}" destId="{EB453A7D-6926-42AA-9CA3-0B60C1D470E2}" srcOrd="0" destOrd="0" presId="urn:microsoft.com/office/officeart/2008/layout/HexagonCluster"/>
    <dgm:cxn modelId="{938DF3C6-9FD8-459C-B38A-FD6E6F3077F5}" srcId="{45720E5E-917C-4EBC-A9E4-73F9DCB0C37E}" destId="{EEE934F4-4D11-4AD9-BFB2-BA7741C735FA}" srcOrd="0" destOrd="0" parTransId="{E6A5EF3C-E8BF-41A6-ABEB-E9311D340C16}" sibTransId="{0B98B555-5486-4197-8E9F-2DB57054C55C}"/>
    <dgm:cxn modelId="{B550D9CC-D444-4008-A011-85969A5F62AD}" type="presOf" srcId="{EEE934F4-4D11-4AD9-BFB2-BA7741C735FA}" destId="{62EBE4E4-D4EF-4D80-B6B9-DD7AA0785F1F}" srcOrd="0" destOrd="1" presId="urn:microsoft.com/office/officeart/2008/layout/HexagonCluster"/>
    <dgm:cxn modelId="{F33F8AF7-043C-4F5D-ACD5-BECA03A7B0B7}" srcId="{070C2187-72CD-4C98-BE91-D3378A5383C1}" destId="{5D51F518-0FF9-4992-B5DD-952F6565CD64}" srcOrd="1" destOrd="0" parTransId="{21938C86-9044-411E-BEA6-795E2BEC418C}" sibTransId="{B0226D34-2710-4A78-B409-1437C8792A73}"/>
    <dgm:cxn modelId="{6CE942FE-D77D-4FDA-A102-2EC267EE5251}" type="presParOf" srcId="{FD26AC4D-CEA4-4954-9390-F90D75D82229}" destId="{96C26DCE-234E-479B-A629-A4AACB77ECBD}" srcOrd="0" destOrd="0" presId="urn:microsoft.com/office/officeart/2008/layout/HexagonCluster"/>
    <dgm:cxn modelId="{9AF2FEDC-364C-4539-A6E4-789103202BA2}" type="presParOf" srcId="{96C26DCE-234E-479B-A629-A4AACB77ECBD}" destId="{62EBE4E4-D4EF-4D80-B6B9-DD7AA0785F1F}" srcOrd="0" destOrd="0" presId="urn:microsoft.com/office/officeart/2008/layout/HexagonCluster"/>
    <dgm:cxn modelId="{32AD1C05-F565-48FB-95E9-B71E0525B80F}" type="presParOf" srcId="{FD26AC4D-CEA4-4954-9390-F90D75D82229}" destId="{F2A2CF14-65DF-4263-8023-664D46A9F781}" srcOrd="1" destOrd="0" presId="urn:microsoft.com/office/officeart/2008/layout/HexagonCluster"/>
    <dgm:cxn modelId="{FBD3CA93-4398-469F-A3A2-B6B8B47B33E8}" type="presParOf" srcId="{F2A2CF14-65DF-4263-8023-664D46A9F781}" destId="{6BFA92F6-4A02-4A72-AE4A-F29CDCC634CC}" srcOrd="0" destOrd="0" presId="urn:microsoft.com/office/officeart/2008/layout/HexagonCluster"/>
    <dgm:cxn modelId="{938BCF14-F3FB-4BDD-AEB1-0E28E9A92E28}" type="presParOf" srcId="{FD26AC4D-CEA4-4954-9390-F90D75D82229}" destId="{5A0C8B4F-D38E-4D2E-AA61-4F493649FDE2}" srcOrd="2" destOrd="0" presId="urn:microsoft.com/office/officeart/2008/layout/HexagonCluster"/>
    <dgm:cxn modelId="{E470A76F-3B69-4FCB-A960-5ED5980E3539}" type="presParOf" srcId="{5A0C8B4F-D38E-4D2E-AA61-4F493649FDE2}" destId="{88299D3D-1E85-4E4D-81E6-EC8ED8C9C9BF}" srcOrd="0" destOrd="0" presId="urn:microsoft.com/office/officeart/2008/layout/HexagonCluster"/>
    <dgm:cxn modelId="{69E78EAF-3F50-4DA9-B4CE-D96DCC24007F}" type="presParOf" srcId="{FD26AC4D-CEA4-4954-9390-F90D75D82229}" destId="{C68D6A13-1964-45F0-B60F-B225C06FF92F}" srcOrd="3" destOrd="0" presId="urn:microsoft.com/office/officeart/2008/layout/HexagonCluster"/>
    <dgm:cxn modelId="{F3ACB467-57AE-41A1-9A6F-494D423A8B8D}" type="presParOf" srcId="{C68D6A13-1964-45F0-B60F-B225C06FF92F}" destId="{11A53E74-89BF-4E0B-B3E1-26F8CB96D967}" srcOrd="0" destOrd="0" presId="urn:microsoft.com/office/officeart/2008/layout/HexagonCluster"/>
    <dgm:cxn modelId="{43E6EB78-A19C-48DB-9DCA-BC6E5717FAB3}" type="presParOf" srcId="{FD26AC4D-CEA4-4954-9390-F90D75D82229}" destId="{6A46BA42-0901-4E22-B75E-ABF594E1B575}" srcOrd="4" destOrd="0" presId="urn:microsoft.com/office/officeart/2008/layout/HexagonCluster"/>
    <dgm:cxn modelId="{4DCE8FCC-047A-4735-A6A3-79579A2B03F5}" type="presParOf" srcId="{6A46BA42-0901-4E22-B75E-ABF594E1B575}" destId="{00170125-FD59-46EC-89B6-6DE7BEA6B911}" srcOrd="0" destOrd="0" presId="urn:microsoft.com/office/officeart/2008/layout/HexagonCluster"/>
    <dgm:cxn modelId="{371E483E-6863-4775-9CDD-2A1B75BC7BC0}" type="presParOf" srcId="{FD26AC4D-CEA4-4954-9390-F90D75D82229}" destId="{15A3A151-9BAC-4115-98AB-8E5414E28B1E}" srcOrd="5" destOrd="0" presId="urn:microsoft.com/office/officeart/2008/layout/HexagonCluster"/>
    <dgm:cxn modelId="{B3185B0B-CC32-463A-B0D4-5D962B0071D2}" type="presParOf" srcId="{15A3A151-9BAC-4115-98AB-8E5414E28B1E}" destId="{FE85F4CD-C930-4BFE-8BB9-018A7EA606A7}" srcOrd="0" destOrd="0" presId="urn:microsoft.com/office/officeart/2008/layout/HexagonCluster"/>
    <dgm:cxn modelId="{ACBF5CC1-FE46-429A-89A2-3E144297B4C0}" type="presParOf" srcId="{FD26AC4D-CEA4-4954-9390-F90D75D82229}" destId="{8E85FE03-FD2D-4DA1-BE6B-03B0F6813A74}" srcOrd="6" destOrd="0" presId="urn:microsoft.com/office/officeart/2008/layout/HexagonCluster"/>
    <dgm:cxn modelId="{78AA4CA8-336F-4A39-B1AE-42AB98F0DC25}" type="presParOf" srcId="{8E85FE03-FD2D-4DA1-BE6B-03B0F6813A74}" destId="{EB453A7D-6926-42AA-9CA3-0B60C1D470E2}" srcOrd="0" destOrd="0" presId="urn:microsoft.com/office/officeart/2008/layout/HexagonCluster"/>
    <dgm:cxn modelId="{AA426083-C077-47C3-9A98-7ECC2397BAA3}" type="presParOf" srcId="{FD26AC4D-CEA4-4954-9390-F90D75D82229}" destId="{B5DA0428-18BB-4F54-A88C-D5FF35A75357}" srcOrd="7" destOrd="0" presId="urn:microsoft.com/office/officeart/2008/layout/HexagonCluster"/>
    <dgm:cxn modelId="{FC744B93-5A28-4DE1-838E-F50196B75104}" type="presParOf" srcId="{B5DA0428-18BB-4F54-A88C-D5FF35A75357}" destId="{C7A9EACF-484E-4FD4-9BE3-B7B5B11C1B9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9E8EF-14F6-46B4-9DEF-4CEF634D5C90}">
      <dsp:nvSpPr>
        <dsp:cNvPr id="0" name=""/>
        <dsp:cNvSpPr/>
      </dsp:nvSpPr>
      <dsp:spPr>
        <a:xfrm>
          <a:off x="107621" y="2199374"/>
          <a:ext cx="1574051" cy="518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81347"/>
            </a:buClr>
            <a:buSzPct val="90000"/>
            <a:buFont typeface="Wingdings" panose="05000000000000000000" pitchFamily="2" charset="2"/>
            <a:buNone/>
          </a:pPr>
          <a:r>
            <a:rPr lang="pl-PL" sz="3200" kern="1200" dirty="0"/>
            <a:t>voda</a:t>
          </a:r>
          <a:endParaRPr lang="hr-HR" sz="3200" kern="1200" dirty="0"/>
        </a:p>
      </dsp:txBody>
      <dsp:txXfrm>
        <a:off x="107621" y="2199374"/>
        <a:ext cx="1574051" cy="518721"/>
      </dsp:txXfrm>
    </dsp:sp>
    <dsp:sp modelId="{9F226CD4-A2E5-42C0-99EA-BC7ED0C0F4BC}">
      <dsp:nvSpPr>
        <dsp:cNvPr id="0" name=""/>
        <dsp:cNvSpPr/>
      </dsp:nvSpPr>
      <dsp:spPr>
        <a:xfrm>
          <a:off x="105833" y="2041611"/>
          <a:ext cx="125208" cy="1252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CD9B6-6740-4013-B71B-A24B48315C29}">
      <dsp:nvSpPr>
        <dsp:cNvPr id="0" name=""/>
        <dsp:cNvSpPr/>
      </dsp:nvSpPr>
      <dsp:spPr>
        <a:xfrm>
          <a:off x="193479" y="1866319"/>
          <a:ext cx="125208" cy="1252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7CBC2-C42C-4C35-86D8-3F747B6F6A0E}">
      <dsp:nvSpPr>
        <dsp:cNvPr id="0" name=""/>
        <dsp:cNvSpPr/>
      </dsp:nvSpPr>
      <dsp:spPr>
        <a:xfrm>
          <a:off x="403829" y="1901377"/>
          <a:ext cx="196756" cy="1967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884B6-FB60-4A82-93AF-0ADCBA5ADD48}">
      <dsp:nvSpPr>
        <dsp:cNvPr id="0" name=""/>
        <dsp:cNvSpPr/>
      </dsp:nvSpPr>
      <dsp:spPr>
        <a:xfrm>
          <a:off x="579121" y="1708556"/>
          <a:ext cx="125208" cy="1252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928D4-E02E-4254-8A81-5B20D5029A35}">
      <dsp:nvSpPr>
        <dsp:cNvPr id="0" name=""/>
        <dsp:cNvSpPr/>
      </dsp:nvSpPr>
      <dsp:spPr>
        <a:xfrm>
          <a:off x="807001" y="1638439"/>
          <a:ext cx="125208" cy="1252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56D6A-9A74-46FC-B0DF-AF25AF2B7C81}">
      <dsp:nvSpPr>
        <dsp:cNvPr id="0" name=""/>
        <dsp:cNvSpPr/>
      </dsp:nvSpPr>
      <dsp:spPr>
        <a:xfrm>
          <a:off x="1087468" y="1761143"/>
          <a:ext cx="125208" cy="1252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83EDE-B47C-4B6F-AF20-F7D0CDBD1625}">
      <dsp:nvSpPr>
        <dsp:cNvPr id="0" name=""/>
        <dsp:cNvSpPr/>
      </dsp:nvSpPr>
      <dsp:spPr>
        <a:xfrm>
          <a:off x="1262760" y="1848790"/>
          <a:ext cx="196756" cy="1967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8664A-CA14-4E70-85C7-6BC0D77CF3E5}">
      <dsp:nvSpPr>
        <dsp:cNvPr id="0" name=""/>
        <dsp:cNvSpPr/>
      </dsp:nvSpPr>
      <dsp:spPr>
        <a:xfrm>
          <a:off x="1508169" y="2041611"/>
          <a:ext cx="125208" cy="1252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2A295-D1A4-4F31-B39C-29C7DE16DE26}">
      <dsp:nvSpPr>
        <dsp:cNvPr id="0" name=""/>
        <dsp:cNvSpPr/>
      </dsp:nvSpPr>
      <dsp:spPr>
        <a:xfrm>
          <a:off x="1613344" y="2234432"/>
          <a:ext cx="125208" cy="1252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E9436-FAD7-4951-A87F-2645D9DBC040}">
      <dsp:nvSpPr>
        <dsp:cNvPr id="0" name=""/>
        <dsp:cNvSpPr/>
      </dsp:nvSpPr>
      <dsp:spPr>
        <a:xfrm>
          <a:off x="701826" y="1866319"/>
          <a:ext cx="321965" cy="3219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AD573-63D2-4C40-B755-61EF14165B44}">
      <dsp:nvSpPr>
        <dsp:cNvPr id="0" name=""/>
        <dsp:cNvSpPr/>
      </dsp:nvSpPr>
      <dsp:spPr>
        <a:xfrm>
          <a:off x="18187" y="2532429"/>
          <a:ext cx="125208" cy="1252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0E07F-CCF5-4FA9-91B2-A81AC63578E3}">
      <dsp:nvSpPr>
        <dsp:cNvPr id="0" name=""/>
        <dsp:cNvSpPr/>
      </dsp:nvSpPr>
      <dsp:spPr>
        <a:xfrm>
          <a:off x="123362" y="2690191"/>
          <a:ext cx="196756" cy="1967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00623-8B06-4536-BF75-0B63609DDADB}">
      <dsp:nvSpPr>
        <dsp:cNvPr id="0" name=""/>
        <dsp:cNvSpPr/>
      </dsp:nvSpPr>
      <dsp:spPr>
        <a:xfrm>
          <a:off x="386300" y="2830425"/>
          <a:ext cx="286191" cy="2861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8871A-F388-4330-AA44-3C3E3240FD54}">
      <dsp:nvSpPr>
        <dsp:cNvPr id="0" name=""/>
        <dsp:cNvSpPr/>
      </dsp:nvSpPr>
      <dsp:spPr>
        <a:xfrm>
          <a:off x="754413" y="3058305"/>
          <a:ext cx="125208" cy="1252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8776B-6AAB-4BE1-B5FD-E6D2C974611D}">
      <dsp:nvSpPr>
        <dsp:cNvPr id="0" name=""/>
        <dsp:cNvSpPr/>
      </dsp:nvSpPr>
      <dsp:spPr>
        <a:xfrm>
          <a:off x="824530" y="2830425"/>
          <a:ext cx="196756" cy="1967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7D551-59EC-4B1F-BEBD-29DAE54A56B0}">
      <dsp:nvSpPr>
        <dsp:cNvPr id="0" name=""/>
        <dsp:cNvSpPr/>
      </dsp:nvSpPr>
      <dsp:spPr>
        <a:xfrm>
          <a:off x="999822" y="3075834"/>
          <a:ext cx="125208" cy="1252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BE2DA-1C1C-4EA7-B85B-1E95AC12FCA1}">
      <dsp:nvSpPr>
        <dsp:cNvPr id="0" name=""/>
        <dsp:cNvSpPr/>
      </dsp:nvSpPr>
      <dsp:spPr>
        <a:xfrm>
          <a:off x="1157585" y="2795367"/>
          <a:ext cx="286191" cy="2861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6AC6D-75A9-4C00-84A1-3B46A3C6A940}">
      <dsp:nvSpPr>
        <dsp:cNvPr id="0" name=""/>
        <dsp:cNvSpPr/>
      </dsp:nvSpPr>
      <dsp:spPr>
        <a:xfrm>
          <a:off x="1543227" y="2725250"/>
          <a:ext cx="196756" cy="1967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101BE-77A9-4364-8C83-155097A46232}">
      <dsp:nvSpPr>
        <dsp:cNvPr id="0" name=""/>
        <dsp:cNvSpPr/>
      </dsp:nvSpPr>
      <dsp:spPr>
        <a:xfrm>
          <a:off x="1739984" y="1901086"/>
          <a:ext cx="577845" cy="1103170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BAAC6-7611-46EE-B06C-DAF201EA134A}">
      <dsp:nvSpPr>
        <dsp:cNvPr id="0" name=""/>
        <dsp:cNvSpPr/>
      </dsp:nvSpPr>
      <dsp:spPr>
        <a:xfrm>
          <a:off x="2317829" y="1901621"/>
          <a:ext cx="1575942" cy="1103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81347"/>
            </a:buClr>
            <a:buSzPct val="90000"/>
            <a:buFont typeface="Wingdings" panose="05000000000000000000" pitchFamily="2" charset="2"/>
            <a:buNone/>
          </a:pPr>
          <a:r>
            <a:rPr lang="pl-PL" sz="3200" kern="1200" dirty="0"/>
            <a:t>nečija blizina</a:t>
          </a:r>
          <a:endParaRPr lang="hr-HR" sz="3200" kern="1200" dirty="0"/>
        </a:p>
      </dsp:txBody>
      <dsp:txXfrm>
        <a:off x="2317829" y="1901621"/>
        <a:ext cx="1575942" cy="1103159"/>
      </dsp:txXfrm>
    </dsp:sp>
    <dsp:sp modelId="{FEFEAA46-EC4A-49FB-85EC-60B88A8C0855}">
      <dsp:nvSpPr>
        <dsp:cNvPr id="0" name=""/>
        <dsp:cNvSpPr/>
      </dsp:nvSpPr>
      <dsp:spPr>
        <a:xfrm>
          <a:off x="3893772" y="1901086"/>
          <a:ext cx="577845" cy="1103170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2277F-8E50-41C0-B704-30980BB1B6AD}">
      <dsp:nvSpPr>
        <dsp:cNvPr id="0" name=""/>
        <dsp:cNvSpPr/>
      </dsp:nvSpPr>
      <dsp:spPr>
        <a:xfrm>
          <a:off x="4471617" y="1901621"/>
          <a:ext cx="1575942" cy="1103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81347"/>
            </a:buClr>
            <a:buSzPct val="90000"/>
            <a:buFont typeface="Wingdings" panose="05000000000000000000" pitchFamily="2" charset="2"/>
            <a:buNone/>
          </a:pPr>
          <a:r>
            <a:rPr lang="pl-PL" sz="3200" kern="1200" dirty="0"/>
            <a:t>pravda</a:t>
          </a:r>
          <a:endParaRPr lang="hr-HR" sz="3200" kern="1200" dirty="0"/>
        </a:p>
      </dsp:txBody>
      <dsp:txXfrm>
        <a:off x="4471617" y="1901621"/>
        <a:ext cx="1575942" cy="1103159"/>
      </dsp:txXfrm>
    </dsp:sp>
    <dsp:sp modelId="{BF5A126F-4E0D-490B-B556-2394396D82C3}">
      <dsp:nvSpPr>
        <dsp:cNvPr id="0" name=""/>
        <dsp:cNvSpPr/>
      </dsp:nvSpPr>
      <dsp:spPr>
        <a:xfrm>
          <a:off x="6047559" y="1901086"/>
          <a:ext cx="577845" cy="1103170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F698E-F368-4139-A00E-B2F1C933FF8C}">
      <dsp:nvSpPr>
        <dsp:cNvPr id="0" name=""/>
        <dsp:cNvSpPr/>
      </dsp:nvSpPr>
      <dsp:spPr>
        <a:xfrm>
          <a:off x="6625405" y="1901621"/>
          <a:ext cx="1575942" cy="1103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81347"/>
            </a:buClr>
            <a:buSzPct val="90000"/>
            <a:buFont typeface="Wingdings" panose="05000000000000000000" pitchFamily="2" charset="2"/>
            <a:buNone/>
          </a:pPr>
          <a:r>
            <a:rPr lang="pl-PL" sz="3200" kern="1200" dirty="0"/>
            <a:t>mir</a:t>
          </a:r>
          <a:endParaRPr lang="hr-HR" sz="3200" kern="1200" dirty="0"/>
        </a:p>
      </dsp:txBody>
      <dsp:txXfrm>
        <a:off x="6625405" y="1901621"/>
        <a:ext cx="1575942" cy="1103159"/>
      </dsp:txXfrm>
    </dsp:sp>
    <dsp:sp modelId="{6B7A45E7-C576-4E8D-AAEB-283A264A61B2}">
      <dsp:nvSpPr>
        <dsp:cNvPr id="0" name=""/>
        <dsp:cNvSpPr/>
      </dsp:nvSpPr>
      <dsp:spPr>
        <a:xfrm>
          <a:off x="8201347" y="1901086"/>
          <a:ext cx="577845" cy="1103170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324D0-B052-470B-9778-21279673381A}">
      <dsp:nvSpPr>
        <dsp:cNvPr id="0" name=""/>
        <dsp:cNvSpPr/>
      </dsp:nvSpPr>
      <dsp:spPr>
        <a:xfrm>
          <a:off x="8797380" y="1120877"/>
          <a:ext cx="2647367" cy="26473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0" kern="1200" dirty="0"/>
            <a:t>Bog</a:t>
          </a:r>
        </a:p>
      </dsp:txBody>
      <dsp:txXfrm>
        <a:off x="9185078" y="1508575"/>
        <a:ext cx="1871971" cy="1871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375E8-294C-48C2-9436-F0F0293B896F}">
      <dsp:nvSpPr>
        <dsp:cNvPr id="0" name=""/>
        <dsp:cNvSpPr/>
      </dsp:nvSpPr>
      <dsp:spPr>
        <a:xfrm>
          <a:off x="0" y="0"/>
          <a:ext cx="10944182" cy="19081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C4E3B-03E3-4616-A177-85FF0E452334}">
      <dsp:nvSpPr>
        <dsp:cNvPr id="0" name=""/>
        <dsp:cNvSpPr/>
      </dsp:nvSpPr>
      <dsp:spPr>
        <a:xfrm>
          <a:off x="328325" y="254426"/>
          <a:ext cx="3214853" cy="13993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7C1D8-0F91-4D7E-B403-461A9BE9B2F1}">
      <dsp:nvSpPr>
        <dsp:cNvPr id="0" name=""/>
        <dsp:cNvSpPr/>
      </dsp:nvSpPr>
      <dsp:spPr>
        <a:xfrm rot="10800000">
          <a:off x="328325" y="1908195"/>
          <a:ext cx="3214853" cy="23322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81347"/>
            </a:buClr>
            <a:buSzPct val="90000"/>
            <a:buFont typeface="Wingdings" panose="05000000000000000000" pitchFamily="2" charset="2"/>
            <a:buNone/>
          </a:pPr>
          <a:r>
            <a:rPr lang="pl-PL" sz="2100" kern="1200" dirty="0"/>
            <a:t>Izraelci su žeđali na putu kroz pustinju.</a:t>
          </a:r>
          <a:endParaRPr lang="hr-HR" sz="2100" kern="1200" dirty="0"/>
        </a:p>
      </dsp:txBody>
      <dsp:txXfrm rot="10800000">
        <a:off x="400049" y="1908195"/>
        <a:ext cx="3071405" cy="2260514"/>
      </dsp:txXfrm>
    </dsp:sp>
    <dsp:sp modelId="{2B1E6490-0C42-4D80-B458-A9B7C5310801}">
      <dsp:nvSpPr>
        <dsp:cNvPr id="0" name=""/>
        <dsp:cNvSpPr/>
      </dsp:nvSpPr>
      <dsp:spPr>
        <a:xfrm>
          <a:off x="3864664" y="254426"/>
          <a:ext cx="3214853" cy="13993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994AF-C659-4F52-A495-09EF91D014DB}">
      <dsp:nvSpPr>
        <dsp:cNvPr id="0" name=""/>
        <dsp:cNvSpPr/>
      </dsp:nvSpPr>
      <dsp:spPr>
        <a:xfrm rot="10800000">
          <a:off x="3864664" y="1908195"/>
          <a:ext cx="3214853" cy="23322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Psalmist žeđa za Bogom: ”O Bože, ti si Bog moj: gorljivo tebe tražim; tebe žeđa duša moja, tebe želi tijelo moje, kao zemlja suha, žedna, bezvodna“ (Ps 63,2)</a:t>
          </a:r>
        </a:p>
      </dsp:txBody>
      <dsp:txXfrm rot="10800000">
        <a:off x="3936388" y="1908195"/>
        <a:ext cx="3071405" cy="2260514"/>
      </dsp:txXfrm>
    </dsp:sp>
    <dsp:sp modelId="{B7A8AAA3-DD7F-408D-B8DB-57E8BA4A70BE}">
      <dsp:nvSpPr>
        <dsp:cNvPr id="0" name=""/>
        <dsp:cNvSpPr/>
      </dsp:nvSpPr>
      <dsp:spPr>
        <a:xfrm>
          <a:off x="7401003" y="254426"/>
          <a:ext cx="3214853" cy="13993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3888B-065C-4489-B587-22AD93A821B2}">
      <dsp:nvSpPr>
        <dsp:cNvPr id="0" name=""/>
        <dsp:cNvSpPr/>
      </dsp:nvSpPr>
      <dsp:spPr>
        <a:xfrm rot="10800000">
          <a:off x="7401003" y="1908195"/>
          <a:ext cx="3214853" cy="23322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Krist žeđa i traži piti od Samarijanke</a:t>
          </a:r>
        </a:p>
      </dsp:txBody>
      <dsp:txXfrm rot="10800000">
        <a:off x="7472727" y="1908195"/>
        <a:ext cx="3071405" cy="2260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9D61B-F35D-407E-BD58-420420C7A946}">
      <dsp:nvSpPr>
        <dsp:cNvPr id="0" name=""/>
        <dsp:cNvSpPr/>
      </dsp:nvSpPr>
      <dsp:spPr>
        <a:xfrm rot="16200000">
          <a:off x="1209392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90500" rIns="171450" bIns="1905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1. čitanje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 dirty="0"/>
            <a:t>izabrani narod mrmlja, prigovara, iskušava Gospodina</a:t>
          </a:r>
        </a:p>
      </dsp:txBody>
      <dsp:txXfrm rot="5400000">
        <a:off x="1990721" y="1071716"/>
        <a:ext cx="2024944" cy="3275777"/>
      </dsp:txXfrm>
    </dsp:sp>
    <dsp:sp modelId="{D2E58D79-43FE-4777-9179-D0369C91BFBE}">
      <dsp:nvSpPr>
        <dsp:cNvPr id="0" name=""/>
        <dsp:cNvSpPr/>
      </dsp:nvSpPr>
      <dsp:spPr>
        <a:xfrm rot="5400000">
          <a:off x="3434946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1074805"/>
            <a:satOff val="11052"/>
            <a:lumOff val="1465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1450" tIns="190500" rIns="114300" bIns="1905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Evanđelje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 dirty="0"/>
            <a:t>otvorenost žene i drugih </a:t>
          </a:r>
          <a:r>
            <a:rPr lang="hr-HR" sz="2300" kern="1200" dirty="0" err="1"/>
            <a:t>Samarijanaca</a:t>
          </a:r>
          <a:r>
            <a:rPr lang="hr-HR" sz="2300" kern="1200" dirty="0"/>
            <a:t> Božjoj milosti</a:t>
          </a:r>
        </a:p>
      </dsp:txBody>
      <dsp:txXfrm rot="-5400000">
        <a:off x="4112333" y="1071716"/>
        <a:ext cx="2024944" cy="3275777"/>
      </dsp:txXfrm>
    </dsp:sp>
    <dsp:sp modelId="{EDB6B9F2-A9C3-43DB-A6A5-54E81917BB5F}">
      <dsp:nvSpPr>
        <dsp:cNvPr id="0" name=""/>
        <dsp:cNvSpPr/>
      </dsp:nvSpPr>
      <dsp:spPr>
        <a:xfrm>
          <a:off x="2951004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FEB179-1CBD-4F4D-A73C-0F50F56B9ED7}">
      <dsp:nvSpPr>
        <dsp:cNvPr id="0" name=""/>
        <dsp:cNvSpPr/>
      </dsp:nvSpPr>
      <dsp:spPr>
        <a:xfrm rot="10800000">
          <a:off x="2951004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BE4E4-D4EF-4D80-B6B9-DD7AA0785F1F}">
      <dsp:nvSpPr>
        <dsp:cNvPr id="0" name=""/>
        <dsp:cNvSpPr/>
      </dsp:nvSpPr>
      <dsp:spPr>
        <a:xfrm>
          <a:off x="2671122" y="1362511"/>
          <a:ext cx="2932943" cy="25292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Krštenje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 dirty="0"/>
            <a:t>okupani smo vodom života</a:t>
          </a:r>
        </a:p>
      </dsp:txBody>
      <dsp:txXfrm>
        <a:off x="3126306" y="1755046"/>
        <a:ext cx="2022575" cy="1744196"/>
      </dsp:txXfrm>
    </dsp:sp>
    <dsp:sp modelId="{6BFA92F6-4A02-4A72-AE4A-F29CDCC634CC}">
      <dsp:nvSpPr>
        <dsp:cNvPr id="0" name=""/>
        <dsp:cNvSpPr/>
      </dsp:nvSpPr>
      <dsp:spPr>
        <a:xfrm>
          <a:off x="2762712" y="2479451"/>
          <a:ext cx="342691" cy="2957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99D3D-1E85-4E4D-81E6-EC8ED8C9C9BF}">
      <dsp:nvSpPr>
        <dsp:cNvPr id="0" name=""/>
        <dsp:cNvSpPr/>
      </dsp:nvSpPr>
      <dsp:spPr>
        <a:xfrm>
          <a:off x="218770" y="0"/>
          <a:ext cx="2932943" cy="25292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53E74-89BF-4E0B-B3E1-26F8CB96D967}">
      <dsp:nvSpPr>
        <dsp:cNvPr id="0" name=""/>
        <dsp:cNvSpPr/>
      </dsp:nvSpPr>
      <dsp:spPr>
        <a:xfrm>
          <a:off x="2217288" y="2180174"/>
          <a:ext cx="342691" cy="2957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-2800861"/>
              <a:satOff val="-15777"/>
              <a:lumOff val="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70125-FD59-46EC-89B6-6DE7BEA6B911}">
      <dsp:nvSpPr>
        <dsp:cNvPr id="0" name=""/>
        <dsp:cNvSpPr/>
      </dsp:nvSpPr>
      <dsp:spPr>
        <a:xfrm>
          <a:off x="5124504" y="0"/>
          <a:ext cx="2932943" cy="25292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8402582"/>
            <a:satOff val="-47330"/>
            <a:lumOff val="17451"/>
            <a:alphaOff val="0"/>
          </a:schemeClr>
        </a:solidFill>
        <a:ln w="22225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Euharistija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 dirty="0"/>
            <a:t>pijemo s izvora života, slušajući Božju riječ</a:t>
          </a:r>
        </a:p>
      </dsp:txBody>
      <dsp:txXfrm>
        <a:off x="5579688" y="392535"/>
        <a:ext cx="2022575" cy="1744196"/>
      </dsp:txXfrm>
    </dsp:sp>
    <dsp:sp modelId="{FE85F4CD-C930-4BFE-8BB9-018A7EA606A7}">
      <dsp:nvSpPr>
        <dsp:cNvPr id="0" name=""/>
        <dsp:cNvSpPr/>
      </dsp:nvSpPr>
      <dsp:spPr>
        <a:xfrm>
          <a:off x="7123021" y="2180174"/>
          <a:ext cx="342691" cy="2957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-5601721"/>
              <a:satOff val="-31553"/>
              <a:lumOff val="11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53A7D-6926-42AA-9CA3-0B60C1D470E2}">
      <dsp:nvSpPr>
        <dsp:cNvPr id="0" name=""/>
        <dsp:cNvSpPr/>
      </dsp:nvSpPr>
      <dsp:spPr>
        <a:xfrm>
          <a:off x="7576856" y="1362511"/>
          <a:ext cx="2932943" cy="25292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9EACF-484E-4FD4-9BE3-B7B5B11C1B9B}">
      <dsp:nvSpPr>
        <dsp:cNvPr id="0" name=""/>
        <dsp:cNvSpPr/>
      </dsp:nvSpPr>
      <dsp:spPr>
        <a:xfrm>
          <a:off x="7668446" y="2479451"/>
          <a:ext cx="342691" cy="2957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318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6637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69795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2649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7462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00744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32130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8433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1887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27654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9617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87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5.png"/><Relationship Id="rId9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5.png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3.xml"/><Relationship Id="rId3" Type="http://schemas.openxmlformats.org/officeDocument/2006/relationships/image" Target="../media/image24.jpeg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5.png"/><Relationship Id="rId10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7.jpe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jpe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jpe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5.png"/><Relationship Id="rId9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hyperlink" Target="https://www.youtube.com/watch?v=6calqo-yAbE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8B49F3-591E-43D1-BA0C-DA5469C89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37" y="2538527"/>
            <a:ext cx="5514808" cy="1612490"/>
          </a:xfrm>
        </p:spPr>
        <p:txBody>
          <a:bodyPr>
            <a:normAutofit/>
          </a:bodyPr>
          <a:lstStyle/>
          <a:p>
            <a:r>
              <a:rPr lang="hr-HR" sz="5400" dirty="0">
                <a:solidFill>
                  <a:schemeClr val="bg1"/>
                </a:solidFill>
              </a:rPr>
              <a:t>KORIZMA </a:t>
            </a:r>
            <a:br>
              <a:rPr lang="hr-HR" sz="5400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U GODINI BOŽJE RIJEČI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D94A2B-65DA-49F6-A64F-6699B80CA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037" y="4564613"/>
            <a:ext cx="5382479" cy="17439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>
                <a:solidFill>
                  <a:schemeClr val="bg1"/>
                </a:solidFill>
              </a:rPr>
              <a:t>ŽEĐ ZA BOŽJOM RIJEČJU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sz="2000" b="1" cap="none" dirty="0">
                <a:solidFill>
                  <a:schemeClr val="bg1"/>
                </a:solidFill>
              </a:rPr>
              <a:t>Isus susreće ženu </a:t>
            </a:r>
            <a:r>
              <a:rPr lang="hr-HR" sz="2000" b="1" cap="none" dirty="0" err="1">
                <a:solidFill>
                  <a:schemeClr val="bg1"/>
                </a:solidFill>
              </a:rPr>
              <a:t>Samarijanku</a:t>
            </a:r>
            <a:r>
              <a:rPr lang="hr-HR" sz="2000" b="1" cap="none" dirty="0">
                <a:solidFill>
                  <a:schemeClr val="bg1"/>
                </a:solidFill>
              </a:rPr>
              <a:t> </a:t>
            </a:r>
            <a:br>
              <a:rPr lang="hr-HR" sz="2000" b="1" cap="none" dirty="0">
                <a:solidFill>
                  <a:schemeClr val="bg1"/>
                </a:solidFill>
              </a:rPr>
            </a:br>
            <a:r>
              <a:rPr lang="hr-HR" sz="2000" b="1" cap="none" dirty="0">
                <a:solidFill>
                  <a:schemeClr val="bg1"/>
                </a:solidFill>
              </a:rPr>
              <a:t>na Jakovljevom zdencu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b="1" cap="none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cap="none" dirty="0">
                <a:solidFill>
                  <a:schemeClr val="bg1"/>
                </a:solidFill>
              </a:rPr>
              <a:t>Petak pred Treću korizmenu nedjelju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cap="none" dirty="0">
                <a:solidFill>
                  <a:schemeClr val="bg1"/>
                </a:solidFill>
              </a:rPr>
              <a:t>13. ožujka 2020.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32D852B-E085-4F29-AB7C-FB6BFFA458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1" y="1221926"/>
            <a:ext cx="1334573" cy="14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7145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1C1DAE33-5C18-4A0A-AC11-D68C6A40507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360F5DBE-F629-4BDC-BA19-D2306EC124F0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EB78B794-50E2-4D9B-9576-7E090A44DE85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CF2E8C38-8AA4-4880-931E-2F817473A63C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559CD360-33A0-434D-8A3B-4071FC43C146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0933E339-170F-483E-B1EE-8F3A7120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46F59514-270C-4B5F-93B5-2D34F65DE58C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8DD561E1-8428-45A4-9B85-E74079765F4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392B76A7-24D8-4D75-955E-E70CA1BDDB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DB809C55-06C7-473F-B1B1-59D889A69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61568924-FFA0-45EB-9A5B-291EF443BD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CD018D5C-994F-41A0-9170-CF88D07140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690F6EDB-D2A7-4F79-B6AC-A480416C1C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DD8E86F7-2D57-4090-9F28-A0B4E27F50B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77460843-9F8F-4A46-A91D-4F74E52800ED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85652873-96A8-4B3A-8ACA-0F4B2912FC4C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B4475BC-4AA5-406E-9B80-4CC99B1D59C8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51F4B422-BACD-492B-AC79-27CE3D697D71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4EC0D2EA-F36E-4568-9DC5-C3E5668EA434}"/>
              </a:ext>
            </a:extLst>
          </p:cNvPr>
          <p:cNvSpPr/>
          <p:nvPr/>
        </p:nvSpPr>
        <p:spPr>
          <a:xfrm>
            <a:off x="4479721" y="6414903"/>
            <a:ext cx="771227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6C58F9F5-12E3-40B2-994F-56E90EA64A06}"/>
              </a:ext>
            </a:extLst>
          </p:cNvPr>
          <p:cNvSpPr/>
          <p:nvPr/>
        </p:nvSpPr>
        <p:spPr>
          <a:xfrm>
            <a:off x="62364" y="6407852"/>
            <a:ext cx="1751817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90F2652-8240-4CE4-A907-C053D5CD653E}"/>
              </a:ext>
            </a:extLst>
          </p:cNvPr>
          <p:cNvSpPr/>
          <p:nvPr/>
        </p:nvSpPr>
        <p:spPr>
          <a:xfrm>
            <a:off x="696922" y="1249176"/>
            <a:ext cx="2925801" cy="549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800" b="1" dirty="0"/>
              <a:t>Za čim žeđamo?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9650F2F9-8F17-4C8A-B019-6AC7DDCA6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265584"/>
              </p:ext>
            </p:extLst>
          </p:nvPr>
        </p:nvGraphicFramePr>
        <p:xfrm>
          <a:off x="373626" y="1093520"/>
          <a:ext cx="11444748" cy="592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16772548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1C1DAE33-5C18-4A0A-AC11-D68C6A40507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360F5DBE-F629-4BDC-BA19-D2306EC124F0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EB78B794-50E2-4D9B-9576-7E090A44DE85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CF2E8C38-8AA4-4880-931E-2F817473A63C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559CD360-33A0-434D-8A3B-4071FC43C146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0933E339-170F-483E-B1EE-8F3A7120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46F59514-270C-4B5F-93B5-2D34F65DE58C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8DD561E1-8428-45A4-9B85-E74079765F4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392B76A7-24D8-4D75-955E-E70CA1BDDB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DB809C55-06C7-473F-B1B1-59D889A69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61568924-FFA0-45EB-9A5B-291EF443BD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CD018D5C-994F-41A0-9170-CF88D07140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690F6EDB-D2A7-4F79-B6AC-A480416C1C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DD8E86F7-2D57-4090-9F28-A0B4E27F50B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77460843-9F8F-4A46-A91D-4F74E52800ED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85652873-96A8-4B3A-8ACA-0F4B2912FC4C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B4475BC-4AA5-406E-9B80-4CC99B1D59C8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51F4B422-BACD-492B-AC79-27CE3D697D71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4EC0D2EA-F36E-4568-9DC5-C3E5668EA434}"/>
              </a:ext>
            </a:extLst>
          </p:cNvPr>
          <p:cNvSpPr/>
          <p:nvPr/>
        </p:nvSpPr>
        <p:spPr>
          <a:xfrm>
            <a:off x="4479721" y="6414903"/>
            <a:ext cx="771227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6C58F9F5-12E3-40B2-994F-56E90EA64A06}"/>
              </a:ext>
            </a:extLst>
          </p:cNvPr>
          <p:cNvSpPr/>
          <p:nvPr/>
        </p:nvSpPr>
        <p:spPr>
          <a:xfrm>
            <a:off x="62364" y="6407852"/>
            <a:ext cx="1751817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90F2652-8240-4CE4-A907-C053D5CD653E}"/>
              </a:ext>
            </a:extLst>
          </p:cNvPr>
          <p:cNvSpPr/>
          <p:nvPr/>
        </p:nvSpPr>
        <p:spPr>
          <a:xfrm>
            <a:off x="696922" y="1249176"/>
            <a:ext cx="2197718" cy="549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800" b="1" dirty="0"/>
              <a:t>Žeđ u Bibliji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C1DA7C9E-E54D-412A-814C-73494B794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409809"/>
              </p:ext>
            </p:extLst>
          </p:nvPr>
        </p:nvGraphicFramePr>
        <p:xfrm>
          <a:off x="457200" y="1798815"/>
          <a:ext cx="10944182" cy="4240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8763977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696922" y="1918483"/>
            <a:ext cx="542985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po najvećoj žegi</a:t>
            </a:r>
          </a:p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razgovor o sasvim običnim stvarima (vodi koju je došla zagrabiti) prelazi na razgovor o „vodi života“</a:t>
            </a:r>
          </a:p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Isus joj pokazuje da mu je poznat njezin grešan život</a:t>
            </a:r>
          </a:p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prihvaća ju kao kćer Jahvinu iako je grešnica i Samarijanka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1C1DAE33-5C18-4A0A-AC11-D68C6A40507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360F5DBE-F629-4BDC-BA19-D2306EC124F0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EB78B794-50E2-4D9B-9576-7E090A44DE85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CF2E8C38-8AA4-4880-931E-2F817473A63C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559CD360-33A0-434D-8A3B-4071FC43C146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0933E339-170F-483E-B1EE-8F3A7120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46F59514-270C-4B5F-93B5-2D34F65DE58C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8DD561E1-8428-45A4-9B85-E74079765F4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392B76A7-24D8-4D75-955E-E70CA1BDDB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DB809C55-06C7-473F-B1B1-59D889A69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61568924-FFA0-45EB-9A5B-291EF443BD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CD018D5C-994F-41A0-9170-CF88D07140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690F6EDB-D2A7-4F79-B6AC-A480416C1C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DD8E86F7-2D57-4090-9F28-A0B4E27F50B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77460843-9F8F-4A46-A91D-4F74E52800ED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85652873-96A8-4B3A-8ACA-0F4B2912FC4C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B4475BC-4AA5-406E-9B80-4CC99B1D59C8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51F4B422-BACD-492B-AC79-27CE3D697D71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4EC0D2EA-F36E-4568-9DC5-C3E5668EA434}"/>
              </a:ext>
            </a:extLst>
          </p:cNvPr>
          <p:cNvSpPr/>
          <p:nvPr/>
        </p:nvSpPr>
        <p:spPr>
          <a:xfrm>
            <a:off x="4479721" y="6414903"/>
            <a:ext cx="771227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6C58F9F5-12E3-40B2-994F-56E90EA64A06}"/>
              </a:ext>
            </a:extLst>
          </p:cNvPr>
          <p:cNvSpPr/>
          <p:nvPr/>
        </p:nvSpPr>
        <p:spPr>
          <a:xfrm>
            <a:off x="62364" y="6407852"/>
            <a:ext cx="1751817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90F2652-8240-4CE4-A907-C053D5CD653E}"/>
              </a:ext>
            </a:extLst>
          </p:cNvPr>
          <p:cNvSpPr/>
          <p:nvPr/>
        </p:nvSpPr>
        <p:spPr>
          <a:xfrm>
            <a:off x="696922" y="1249176"/>
            <a:ext cx="4573431" cy="549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800" b="1" dirty="0"/>
              <a:t>Susret </a:t>
            </a:r>
            <a:r>
              <a:rPr lang="hr-HR" sz="2800" b="1" dirty="0" err="1"/>
              <a:t>Samarijanke</a:t>
            </a:r>
            <a:r>
              <a:rPr lang="hr-HR" sz="2800" b="1" dirty="0"/>
              <a:t> i Isusa</a:t>
            </a:r>
          </a:p>
        </p:txBody>
      </p:sp>
      <p:pic>
        <p:nvPicPr>
          <p:cNvPr id="7170" name="Picture 2" descr="Slikovni rezultat za jesus and samaritan woman">
            <a:extLst>
              <a:ext uri="{FF2B5EF4-FFF2-40B4-BE49-F238E27FC236}">
                <a16:creationId xmlns:a16="http://schemas.microsoft.com/office/drawing/2014/main" id="{F403026F-BD58-4A70-ADCB-F149DB7A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772" y="1553495"/>
            <a:ext cx="5499488" cy="4429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5161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6390356" y="2145763"/>
            <a:ext cx="542985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Isus se prvo otkriva ženi, a zatim i drugim pripadnicima njezina naroda</a:t>
            </a:r>
          </a:p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poruka spasenja širi se od izabranog naroda na sve narode </a:t>
            </a:r>
          </a:p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b="1" dirty="0"/>
              <a:t>„voda života“ se nudi svim ljudima, cijelom čovječanstvu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1C1DAE33-5C18-4A0A-AC11-D68C6A40507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360F5DBE-F629-4BDC-BA19-D2306EC124F0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EB78B794-50E2-4D9B-9576-7E090A44DE85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CF2E8C38-8AA4-4880-931E-2F817473A63C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559CD360-33A0-434D-8A3B-4071FC43C146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0933E339-170F-483E-B1EE-8F3A7120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46F59514-270C-4B5F-93B5-2D34F65DE58C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8DD561E1-8428-45A4-9B85-E74079765F4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392B76A7-24D8-4D75-955E-E70CA1BDDB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DB809C55-06C7-473F-B1B1-59D889A69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61568924-FFA0-45EB-9A5B-291EF443BD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CD018D5C-994F-41A0-9170-CF88D07140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690F6EDB-D2A7-4F79-B6AC-A480416C1C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DD8E86F7-2D57-4090-9F28-A0B4E27F50B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77460843-9F8F-4A46-A91D-4F74E52800ED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85652873-96A8-4B3A-8ACA-0F4B2912FC4C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B4475BC-4AA5-406E-9B80-4CC99B1D59C8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51F4B422-BACD-492B-AC79-27CE3D697D71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4EC0D2EA-F36E-4568-9DC5-C3E5668EA434}"/>
              </a:ext>
            </a:extLst>
          </p:cNvPr>
          <p:cNvSpPr/>
          <p:nvPr/>
        </p:nvSpPr>
        <p:spPr>
          <a:xfrm>
            <a:off x="4479721" y="6414903"/>
            <a:ext cx="771227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6C58F9F5-12E3-40B2-994F-56E90EA64A06}"/>
              </a:ext>
            </a:extLst>
          </p:cNvPr>
          <p:cNvSpPr/>
          <p:nvPr/>
        </p:nvSpPr>
        <p:spPr>
          <a:xfrm>
            <a:off x="62364" y="6407852"/>
            <a:ext cx="1751817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90F2652-8240-4CE4-A907-C053D5CD653E}"/>
              </a:ext>
            </a:extLst>
          </p:cNvPr>
          <p:cNvSpPr/>
          <p:nvPr/>
        </p:nvSpPr>
        <p:spPr>
          <a:xfrm>
            <a:off x="6390356" y="1476456"/>
            <a:ext cx="4026295" cy="549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800" b="1" dirty="0"/>
              <a:t>Univerzalnost spasenja</a:t>
            </a:r>
          </a:p>
        </p:txBody>
      </p:sp>
      <p:pic>
        <p:nvPicPr>
          <p:cNvPr id="12290" name="Picture 2" descr="Slikovni rezultat za jesus and sinners">
            <a:extLst>
              <a:ext uri="{FF2B5EF4-FFF2-40B4-BE49-F238E27FC236}">
                <a16:creationId xmlns:a16="http://schemas.microsoft.com/office/drawing/2014/main" id="{EE0B7BB5-B01C-492A-A622-43C8CA235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944" y="1476456"/>
            <a:ext cx="5597151" cy="4254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5818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kovni rezultat za jesus living water">
            <a:extLst>
              <a:ext uri="{FF2B5EF4-FFF2-40B4-BE49-F238E27FC236}">
                <a16:creationId xmlns:a16="http://schemas.microsoft.com/office/drawing/2014/main" id="{6EB0568C-A78E-4C04-8B37-85F6C08BD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7435" y="3888566"/>
            <a:ext cx="3537867" cy="30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696923" y="1918483"/>
            <a:ext cx="53990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često se i sami smatramo „izabranijima“ od nekih drugih koje smatramo grješnima</a:t>
            </a:r>
          </a:p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samo krštenje ne znači da nismo potrebni (stalnog) obraćenja</a:t>
            </a:r>
          </a:p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Isus žeđa za svakim </a:t>
            </a:r>
            <a:br>
              <a:rPr lang="pl-PL" sz="2800" dirty="0"/>
            </a:br>
            <a:r>
              <a:rPr lang="pl-PL" sz="2800" dirty="0"/>
              <a:t>čovjekom, ma koliko </a:t>
            </a:r>
            <a:br>
              <a:rPr lang="pl-PL" sz="2800" dirty="0"/>
            </a:br>
            <a:r>
              <a:rPr lang="pl-PL" sz="2800" dirty="0"/>
              <a:t>veliki grješnik bio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1C1DAE33-5C18-4A0A-AC11-D68C6A40507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360F5DBE-F629-4BDC-BA19-D2306EC124F0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EB78B794-50E2-4D9B-9576-7E090A44DE85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CF2E8C38-8AA4-4880-931E-2F817473A63C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559CD360-33A0-434D-8A3B-4071FC43C146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0933E339-170F-483E-B1EE-8F3A7120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46F59514-270C-4B5F-93B5-2D34F65DE58C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8DD561E1-8428-45A4-9B85-E74079765F4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392B76A7-24D8-4D75-955E-E70CA1BDDB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DB809C55-06C7-473F-B1B1-59D889A69C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61568924-FFA0-45EB-9A5B-291EF443BD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CD018D5C-994F-41A0-9170-CF88D07140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690F6EDB-D2A7-4F79-B6AC-A480416C1C2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DD8E86F7-2D57-4090-9F28-A0B4E27F50B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77460843-9F8F-4A46-A91D-4F74E52800ED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85652873-96A8-4B3A-8ACA-0F4B2912FC4C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B4475BC-4AA5-406E-9B80-4CC99B1D59C8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51F4B422-BACD-492B-AC79-27CE3D697D71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4EC0D2EA-F36E-4568-9DC5-C3E5668EA434}"/>
              </a:ext>
            </a:extLst>
          </p:cNvPr>
          <p:cNvSpPr/>
          <p:nvPr/>
        </p:nvSpPr>
        <p:spPr>
          <a:xfrm>
            <a:off x="4479721" y="6414903"/>
            <a:ext cx="771227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6C58F9F5-12E3-40B2-994F-56E90EA64A06}"/>
              </a:ext>
            </a:extLst>
          </p:cNvPr>
          <p:cNvSpPr/>
          <p:nvPr/>
        </p:nvSpPr>
        <p:spPr>
          <a:xfrm>
            <a:off x="62364" y="6407852"/>
            <a:ext cx="1751817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90F2652-8240-4CE4-A907-C053D5CD653E}"/>
              </a:ext>
            </a:extLst>
          </p:cNvPr>
          <p:cNvSpPr/>
          <p:nvPr/>
        </p:nvSpPr>
        <p:spPr>
          <a:xfrm>
            <a:off x="696922" y="1249176"/>
            <a:ext cx="3875292" cy="549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800" b="1" dirty="0"/>
              <a:t>Tko je istinski vjernik?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1EEF39CA-848D-4F72-9508-5FA0AB5E4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369979"/>
              </p:ext>
            </p:extLst>
          </p:nvPr>
        </p:nvGraphicFramePr>
        <p:xfrm>
          <a:off x="5162926" y="9497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86761174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6191949" y="1869007"/>
            <a:ext cx="542985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Isus traži da zagrabimo u dubinu svoga bića i pred njega stavimo naše najdublje žeđi, teškoće, muke</a:t>
            </a:r>
          </a:p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On utažuje našu žeđ, olakšava naše teškoće, s nama nosi naše muke</a:t>
            </a:r>
          </a:p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Isus nas osposobljava da izliječeni krenemo naviještati i svoje bližnje privoditi Kristu, izvoru žive vode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1C1DAE33-5C18-4A0A-AC11-D68C6A40507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360F5DBE-F629-4BDC-BA19-D2306EC124F0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EB78B794-50E2-4D9B-9576-7E090A44DE85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CF2E8C38-8AA4-4880-931E-2F817473A63C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559CD360-33A0-434D-8A3B-4071FC43C146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0933E339-170F-483E-B1EE-8F3A7120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46F59514-270C-4B5F-93B5-2D34F65DE58C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8DD561E1-8428-45A4-9B85-E74079765F4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392B76A7-24D8-4D75-955E-E70CA1BDDB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DB809C55-06C7-473F-B1B1-59D889A69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61568924-FFA0-45EB-9A5B-291EF443BD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CD018D5C-994F-41A0-9170-CF88D07140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690F6EDB-D2A7-4F79-B6AC-A480416C1C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DD8E86F7-2D57-4090-9F28-A0B4E27F50B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77460843-9F8F-4A46-A91D-4F74E52800ED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85652873-96A8-4B3A-8ACA-0F4B2912FC4C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B4475BC-4AA5-406E-9B80-4CC99B1D59C8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51F4B422-BACD-492B-AC79-27CE3D697D71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4EC0D2EA-F36E-4568-9DC5-C3E5668EA434}"/>
              </a:ext>
            </a:extLst>
          </p:cNvPr>
          <p:cNvSpPr/>
          <p:nvPr/>
        </p:nvSpPr>
        <p:spPr>
          <a:xfrm>
            <a:off x="4479721" y="6414903"/>
            <a:ext cx="771227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6C58F9F5-12E3-40B2-994F-56E90EA64A06}"/>
              </a:ext>
            </a:extLst>
          </p:cNvPr>
          <p:cNvSpPr/>
          <p:nvPr/>
        </p:nvSpPr>
        <p:spPr>
          <a:xfrm>
            <a:off x="62364" y="6407852"/>
            <a:ext cx="1751817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90F2652-8240-4CE4-A907-C053D5CD653E}"/>
              </a:ext>
            </a:extLst>
          </p:cNvPr>
          <p:cNvSpPr/>
          <p:nvPr/>
        </p:nvSpPr>
        <p:spPr>
          <a:xfrm>
            <a:off x="6191949" y="1199700"/>
            <a:ext cx="3722494" cy="549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800" b="1" dirty="0"/>
              <a:t>Isus </a:t>
            </a:r>
            <a:r>
              <a:rPr lang="hr-HR" sz="2800" b="1" dirty="0" err="1"/>
              <a:t>utažuje</a:t>
            </a:r>
            <a:r>
              <a:rPr lang="hr-HR" sz="2800" b="1" dirty="0"/>
              <a:t> našu žeđ</a:t>
            </a:r>
          </a:p>
        </p:txBody>
      </p:sp>
      <p:pic>
        <p:nvPicPr>
          <p:cNvPr id="13314" name="Picture 2" descr="Slikovni rezultat za jesus and samaritan woman">
            <a:extLst>
              <a:ext uri="{FF2B5EF4-FFF2-40B4-BE49-F238E27FC236}">
                <a16:creationId xmlns:a16="http://schemas.microsoft.com/office/drawing/2014/main" id="{C63351C1-8290-499C-97EA-A2D24D878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973" y="1401321"/>
            <a:ext cx="5329121" cy="4657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9699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6390356" y="2145763"/>
            <a:ext cx="542985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vapaj s križa</a:t>
            </a:r>
          </a:p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Bog žeđa za našim slabostima i grijesima jer ih jedino on može izliječiti i otkupiti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1C1DAE33-5C18-4A0A-AC11-D68C6A40507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360F5DBE-F629-4BDC-BA19-D2306EC124F0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EB78B794-50E2-4D9B-9576-7E090A44DE85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CF2E8C38-8AA4-4880-931E-2F817473A63C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559CD360-33A0-434D-8A3B-4071FC43C146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0933E339-170F-483E-B1EE-8F3A7120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46F59514-270C-4B5F-93B5-2D34F65DE58C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8DD561E1-8428-45A4-9B85-E74079765F4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392B76A7-24D8-4D75-955E-E70CA1BDDB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DB809C55-06C7-473F-B1B1-59D889A69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61568924-FFA0-45EB-9A5B-291EF443BD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CD018D5C-994F-41A0-9170-CF88D07140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690F6EDB-D2A7-4F79-B6AC-A480416C1C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DD8E86F7-2D57-4090-9F28-A0B4E27F50B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77460843-9F8F-4A46-A91D-4F74E52800ED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85652873-96A8-4B3A-8ACA-0F4B2912FC4C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B4475BC-4AA5-406E-9B80-4CC99B1D59C8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51F4B422-BACD-492B-AC79-27CE3D697D71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4EC0D2EA-F36E-4568-9DC5-C3E5668EA434}"/>
              </a:ext>
            </a:extLst>
          </p:cNvPr>
          <p:cNvSpPr/>
          <p:nvPr/>
        </p:nvSpPr>
        <p:spPr>
          <a:xfrm>
            <a:off x="4479721" y="6414903"/>
            <a:ext cx="771227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6C58F9F5-12E3-40B2-994F-56E90EA64A06}"/>
              </a:ext>
            </a:extLst>
          </p:cNvPr>
          <p:cNvSpPr/>
          <p:nvPr/>
        </p:nvSpPr>
        <p:spPr>
          <a:xfrm>
            <a:off x="62364" y="6407852"/>
            <a:ext cx="1751817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90F2652-8240-4CE4-A907-C053D5CD653E}"/>
              </a:ext>
            </a:extLst>
          </p:cNvPr>
          <p:cNvSpPr/>
          <p:nvPr/>
        </p:nvSpPr>
        <p:spPr>
          <a:xfrm>
            <a:off x="6390356" y="1476456"/>
            <a:ext cx="2268634" cy="549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800" b="1" dirty="0"/>
              <a:t>Kristova žeđ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559FF04-2A3E-48F2-8FA0-BE06860FA217}"/>
              </a:ext>
            </a:extLst>
          </p:cNvPr>
          <p:cNvSpPr/>
          <p:nvPr/>
        </p:nvSpPr>
        <p:spPr>
          <a:xfrm>
            <a:off x="1730118" y="5533106"/>
            <a:ext cx="300755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hr-HR" sz="2400" b="1" dirty="0"/>
              <a:t>Žedan sam </a:t>
            </a:r>
            <a:r>
              <a:rPr lang="hr-HR" sz="2400" i="1" dirty="0"/>
              <a:t>(</a:t>
            </a:r>
            <a:r>
              <a:rPr lang="hr-HR" sz="2400" i="1" dirty="0" err="1"/>
              <a:t>Iv</a:t>
            </a:r>
            <a:r>
              <a:rPr lang="hr-HR" sz="2400" i="1" dirty="0"/>
              <a:t> 19,28)</a:t>
            </a:r>
          </a:p>
        </p:txBody>
      </p:sp>
      <p:pic>
        <p:nvPicPr>
          <p:cNvPr id="15362" name="Picture 2" descr="Slikovni rezultat za jesus thirst">
            <a:extLst>
              <a:ext uri="{FF2B5EF4-FFF2-40B4-BE49-F238E27FC236}">
                <a16:creationId xmlns:a16="http://schemas.microsoft.com/office/drawing/2014/main" id="{B5D23673-9EDE-46F8-920E-D69A5500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93" y="1324282"/>
            <a:ext cx="5724207" cy="4005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E4914A7-8E63-4A37-A006-7504BA3060F8}"/>
              </a:ext>
            </a:extLst>
          </p:cNvPr>
          <p:cNvSpPr/>
          <p:nvPr/>
        </p:nvSpPr>
        <p:spPr>
          <a:xfrm>
            <a:off x="6862003" y="4558579"/>
            <a:ext cx="409354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381347"/>
              </a:buClr>
              <a:buSzPct val="90000"/>
            </a:pPr>
            <a:r>
              <a:rPr lang="pl-PL" sz="2400" dirty="0"/>
              <a:t>„A ja kad budem uzdignut sa zemlje, sve ću privući k sebi.”</a:t>
            </a:r>
          </a:p>
          <a:p>
            <a:pPr>
              <a:buClr>
                <a:srgbClr val="381347"/>
              </a:buClr>
              <a:buSzPct val="90000"/>
            </a:pPr>
            <a:r>
              <a:rPr lang="pl-PL" sz="2400" i="1" dirty="0"/>
              <a:t>                            (Iv 12,32)</a:t>
            </a:r>
          </a:p>
        </p:txBody>
      </p:sp>
      <p:pic>
        <p:nvPicPr>
          <p:cNvPr id="15364" name="Picture 4" descr="Slikovni rezultat za jesus cross drawing">
            <a:extLst>
              <a:ext uri="{FF2B5EF4-FFF2-40B4-BE49-F238E27FC236}">
                <a16:creationId xmlns:a16="http://schemas.microsoft.com/office/drawing/2014/main" id="{178CDCEF-4837-4271-BA6F-94F5C4387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9497" y="4257669"/>
            <a:ext cx="2150182" cy="21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9018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524410" y="1939696"/>
            <a:ext cx="37631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Krist, žedan naše patnje i boli, vapije da dođemo pred njegov križ, da se napijemo žive vode koja je potekla iz njegova srca i ne prestaje teći dok ne dođemo k vječnom Izvoru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1C1DAE33-5C18-4A0A-AC11-D68C6A40507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360F5DBE-F629-4BDC-BA19-D2306EC124F0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EB78B794-50E2-4D9B-9576-7E090A44DE85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CF2E8C38-8AA4-4880-931E-2F817473A63C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559CD360-33A0-434D-8A3B-4071FC43C146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0933E339-170F-483E-B1EE-8F3A7120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46F59514-270C-4B5F-93B5-2D34F65DE58C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8DD561E1-8428-45A4-9B85-E74079765F4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392B76A7-24D8-4D75-955E-E70CA1BDDB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DB809C55-06C7-473F-B1B1-59D889A69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61568924-FFA0-45EB-9A5B-291EF443BD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CD018D5C-994F-41A0-9170-CF88D07140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690F6EDB-D2A7-4F79-B6AC-A480416C1C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DD8E86F7-2D57-4090-9F28-A0B4E27F50B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77460843-9F8F-4A46-A91D-4F74E52800ED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85652873-96A8-4B3A-8ACA-0F4B2912FC4C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B4475BC-4AA5-406E-9B80-4CC99B1D59C8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51F4B422-BACD-492B-AC79-27CE3D697D71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4EC0D2EA-F36E-4568-9DC5-C3E5668EA434}"/>
              </a:ext>
            </a:extLst>
          </p:cNvPr>
          <p:cNvSpPr/>
          <p:nvPr/>
        </p:nvSpPr>
        <p:spPr>
          <a:xfrm>
            <a:off x="4479721" y="6414903"/>
            <a:ext cx="771227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6C58F9F5-12E3-40B2-994F-56E90EA64A06}"/>
              </a:ext>
            </a:extLst>
          </p:cNvPr>
          <p:cNvSpPr/>
          <p:nvPr/>
        </p:nvSpPr>
        <p:spPr>
          <a:xfrm>
            <a:off x="62364" y="6407852"/>
            <a:ext cx="1751817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90F2652-8240-4CE4-A907-C053D5CD653E}"/>
              </a:ext>
            </a:extLst>
          </p:cNvPr>
          <p:cNvSpPr/>
          <p:nvPr/>
        </p:nvSpPr>
        <p:spPr>
          <a:xfrm>
            <a:off x="418250" y="1356290"/>
            <a:ext cx="3869264" cy="549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800" b="1" dirty="0"/>
              <a:t>Krist – izvor žive vode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01B435F-719A-40BD-90AF-82401B08F9F2}"/>
              </a:ext>
            </a:extLst>
          </p:cNvPr>
          <p:cNvSpPr/>
          <p:nvPr/>
        </p:nvSpPr>
        <p:spPr>
          <a:xfrm>
            <a:off x="9187962" y="2882778"/>
            <a:ext cx="2723374" cy="2939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381347"/>
              </a:buClr>
              <a:buSzPct val="90000"/>
            </a:pPr>
            <a:r>
              <a:rPr lang="pl-PL" sz="2000" b="1" dirty="0"/>
              <a:t>„A tko bude pio vode koju ću mu ja dati, ne, neće ožednjeti nikada: voda koju ću mu ja dati postat će u njemu izvorom vode koja struji u život vječni.” </a:t>
            </a:r>
          </a:p>
          <a:p>
            <a:pPr algn="r">
              <a:spcAft>
                <a:spcPts val="600"/>
              </a:spcAft>
              <a:buClr>
                <a:srgbClr val="381347"/>
              </a:buClr>
              <a:buSzPct val="90000"/>
            </a:pPr>
            <a:r>
              <a:rPr lang="pl-PL" sz="2000" i="1" dirty="0"/>
              <a:t>(Iv 4,14)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44C88FE-BECF-460A-9D5E-D56B0B5C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339" y="1324282"/>
            <a:ext cx="4707466" cy="47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6260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6383215" y="2396017"/>
            <a:ext cx="5592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Isus je izvor na koji čovjek može neprestano dolaziti i besplatno piti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1C1DAE33-5C18-4A0A-AC11-D68C6A40507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360F5DBE-F629-4BDC-BA19-D2306EC124F0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EB78B794-50E2-4D9B-9576-7E090A44DE85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CF2E8C38-8AA4-4880-931E-2F817473A63C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559CD360-33A0-434D-8A3B-4071FC43C146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0933E339-170F-483E-B1EE-8F3A7120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46F59514-270C-4B5F-93B5-2D34F65DE58C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8DD561E1-8428-45A4-9B85-E74079765F4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392B76A7-24D8-4D75-955E-E70CA1BDDB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DB809C55-06C7-473F-B1B1-59D889A69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61568924-FFA0-45EB-9A5B-291EF443BD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CD018D5C-994F-41A0-9170-CF88D07140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690F6EDB-D2A7-4F79-B6AC-A480416C1C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DD8E86F7-2D57-4090-9F28-A0B4E27F50B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77460843-9F8F-4A46-A91D-4F74E52800ED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85652873-96A8-4B3A-8ACA-0F4B2912FC4C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B4475BC-4AA5-406E-9B80-4CC99B1D59C8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51F4B422-BACD-492B-AC79-27CE3D697D71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4EC0D2EA-F36E-4568-9DC5-C3E5668EA434}"/>
              </a:ext>
            </a:extLst>
          </p:cNvPr>
          <p:cNvSpPr/>
          <p:nvPr/>
        </p:nvSpPr>
        <p:spPr>
          <a:xfrm>
            <a:off x="4479721" y="6414903"/>
            <a:ext cx="771227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6C58F9F5-12E3-40B2-994F-56E90EA64A06}"/>
              </a:ext>
            </a:extLst>
          </p:cNvPr>
          <p:cNvSpPr/>
          <p:nvPr/>
        </p:nvSpPr>
        <p:spPr>
          <a:xfrm>
            <a:off x="62364" y="6407852"/>
            <a:ext cx="1751817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90F2652-8240-4CE4-A907-C053D5CD653E}"/>
              </a:ext>
            </a:extLst>
          </p:cNvPr>
          <p:cNvSpPr/>
          <p:nvPr/>
        </p:nvSpPr>
        <p:spPr>
          <a:xfrm>
            <a:off x="6239095" y="1790877"/>
            <a:ext cx="3869264" cy="549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800" b="1" dirty="0"/>
              <a:t>Krist – izvor žive vode</a:t>
            </a:r>
          </a:p>
        </p:txBody>
      </p:sp>
      <p:pic>
        <p:nvPicPr>
          <p:cNvPr id="17410" name="Picture 2" descr="Slikovni rezultat za faustina jesus image">
            <a:extLst>
              <a:ext uri="{FF2B5EF4-FFF2-40B4-BE49-F238E27FC236}">
                <a16:creationId xmlns:a16="http://schemas.microsoft.com/office/drawing/2014/main" id="{2591876C-0A8B-448D-A568-03BB08A4E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330" y="1416002"/>
            <a:ext cx="5289951" cy="4689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DC996318-46F0-4704-A950-DA2CC399C9E4}"/>
              </a:ext>
            </a:extLst>
          </p:cNvPr>
          <p:cNvSpPr/>
          <p:nvPr/>
        </p:nvSpPr>
        <p:spPr>
          <a:xfrm>
            <a:off x="6550012" y="3810181"/>
            <a:ext cx="4791904" cy="1815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2800" b="1" dirty="0"/>
              <a:t>„Tko je žedan, neka dođe; </a:t>
            </a:r>
            <a:br>
              <a:rPr lang="pl-PL" sz="2800" b="1" dirty="0"/>
            </a:br>
            <a:r>
              <a:rPr lang="pl-PL" sz="2800" b="1" dirty="0"/>
              <a:t>tko hoće, neka zahvati </a:t>
            </a:r>
            <a:br>
              <a:rPr lang="pl-PL" sz="2800" b="1" dirty="0"/>
            </a:br>
            <a:r>
              <a:rPr lang="pl-PL" sz="2800" b="1" dirty="0"/>
              <a:t>vode života zabadava!” </a:t>
            </a:r>
          </a:p>
          <a:p>
            <a:pPr algn="r"/>
            <a:r>
              <a:rPr lang="pl-PL" sz="2800" i="1" dirty="0"/>
              <a:t>(Otk 22,17)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9805759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Slikovni rezultat za lamb of god jesus">
            <a:extLst>
              <a:ext uri="{FF2B5EF4-FFF2-40B4-BE49-F238E27FC236}">
                <a16:creationId xmlns:a16="http://schemas.microsoft.com/office/drawing/2014/main" id="{26EED03E-A657-498F-8090-F2A6AC4B1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5408" y="1476456"/>
            <a:ext cx="6882182" cy="4717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524410" y="1939696"/>
            <a:ext cx="30728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Clr>
                <a:srgbClr val="381347"/>
              </a:buClr>
              <a:buSzPct val="90000"/>
              <a:buFont typeface="Wingdings" panose="05000000000000000000" pitchFamily="2" charset="2"/>
              <a:buChar char="Ø"/>
            </a:pPr>
            <a:r>
              <a:rPr lang="pl-PL" sz="2800" dirty="0"/>
              <a:t>Isus nas hrani i poji, on je pastir koji nas vodi k izvoru života i otire svaku suzu s naših očiju već sada, dok smo na putu prema vječnosti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1C1DAE33-5C18-4A0A-AC11-D68C6A40507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360F5DBE-F629-4BDC-BA19-D2306EC124F0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EB78B794-50E2-4D9B-9576-7E090A44DE85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CF2E8C38-8AA4-4880-931E-2F817473A63C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559CD360-33A0-434D-8A3B-4071FC43C146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0933E339-170F-483E-B1EE-8F3A7120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46F59514-270C-4B5F-93B5-2D34F65DE58C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8DD561E1-8428-45A4-9B85-E74079765F4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392B76A7-24D8-4D75-955E-E70CA1BDDB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DB809C55-06C7-473F-B1B1-59D889A69C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61568924-FFA0-45EB-9A5B-291EF443BD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CD018D5C-994F-41A0-9170-CF88D07140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690F6EDB-D2A7-4F79-B6AC-A480416C1C2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DD8E86F7-2D57-4090-9F28-A0B4E27F50B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77460843-9F8F-4A46-A91D-4F74E52800ED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85652873-96A8-4B3A-8ACA-0F4B2912FC4C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B4475BC-4AA5-406E-9B80-4CC99B1D59C8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51F4B422-BACD-492B-AC79-27CE3D697D71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4EC0D2EA-F36E-4568-9DC5-C3E5668EA434}"/>
              </a:ext>
            </a:extLst>
          </p:cNvPr>
          <p:cNvSpPr/>
          <p:nvPr/>
        </p:nvSpPr>
        <p:spPr>
          <a:xfrm>
            <a:off x="4479721" y="6414903"/>
            <a:ext cx="771227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6C58F9F5-12E3-40B2-994F-56E90EA64A06}"/>
              </a:ext>
            </a:extLst>
          </p:cNvPr>
          <p:cNvSpPr/>
          <p:nvPr/>
        </p:nvSpPr>
        <p:spPr>
          <a:xfrm>
            <a:off x="62364" y="6407852"/>
            <a:ext cx="1751817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90F2652-8240-4CE4-A907-C053D5CD653E}"/>
              </a:ext>
            </a:extLst>
          </p:cNvPr>
          <p:cNvSpPr/>
          <p:nvPr/>
        </p:nvSpPr>
        <p:spPr>
          <a:xfrm>
            <a:off x="418250" y="1356290"/>
            <a:ext cx="4201856" cy="549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800" b="1" dirty="0"/>
              <a:t>Priđimo Kristovu križu! 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01B435F-719A-40BD-90AF-82401B08F9F2}"/>
              </a:ext>
            </a:extLst>
          </p:cNvPr>
          <p:cNvSpPr/>
          <p:nvPr/>
        </p:nvSpPr>
        <p:spPr>
          <a:xfrm>
            <a:off x="4796911" y="1631110"/>
            <a:ext cx="6870679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381347"/>
              </a:buClr>
              <a:buSzPct val="90000"/>
            </a:pPr>
            <a:r>
              <a:rPr lang="pl-PL" sz="2000" b="1" dirty="0"/>
              <a:t>„Neće više gladovati ni žeđati, neće ih više paliti sunce nit ikakva žega jer – Jaganjac koji je posred prijestolja bit će pastir njihov i vodit će ih na izvore vodâ života. I otrt će Bog svaku suzu s očiju njihovih.” </a:t>
            </a:r>
            <a:r>
              <a:rPr lang="pl-PL" sz="2000" i="1" dirty="0"/>
              <a:t>(Otk 7,16-17)</a:t>
            </a:r>
          </a:p>
        </p:txBody>
      </p:sp>
    </p:spTree>
    <p:extLst>
      <p:ext uri="{BB962C8B-B14F-4D97-AF65-F5344CB8AC3E}">
        <p14:creationId xmlns:p14="http://schemas.microsoft.com/office/powerpoint/2010/main" val="131266252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cap="none" dirty="0">
                <a:solidFill>
                  <a:srgbClr val="381347"/>
                </a:solidFill>
              </a:rPr>
              <a:t>Evanđelje</a:t>
            </a:r>
            <a:r>
              <a:rPr lang="hr-HR" b="1" dirty="0">
                <a:solidFill>
                  <a:srgbClr val="381347"/>
                </a:solidFill>
              </a:rPr>
              <a:t>: </a:t>
            </a:r>
            <a:r>
              <a:rPr lang="hr-HR" b="1" dirty="0" err="1">
                <a:solidFill>
                  <a:srgbClr val="381347"/>
                </a:solidFill>
              </a:rPr>
              <a:t>I</a:t>
            </a:r>
            <a:r>
              <a:rPr lang="hr-HR" b="1" cap="none" dirty="0" err="1">
                <a:solidFill>
                  <a:srgbClr val="381347"/>
                </a:solidFill>
              </a:rPr>
              <a:t>v</a:t>
            </a:r>
            <a:r>
              <a:rPr lang="hr-HR" b="1" dirty="0">
                <a:solidFill>
                  <a:srgbClr val="381347"/>
                </a:solidFill>
              </a:rPr>
              <a:t> 4,5-42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4732686" y="1286787"/>
            <a:ext cx="6540641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Dođe Isus u 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samarijski</a:t>
            </a: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grad koji se zove 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Sihar</a:t>
            </a: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blizu imanja što ga Jakov dade svojemu sinu Josipu. Ondje bijaše zdenac Jakovljev. Isus je umoran od puta sjedio na zdencu. Bila je otprilike šesta ura. Dođe neka žena 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Samarijanka</a:t>
            </a: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zahvatiti vode. Kaže joj Isus: „Daj mi piti!“ Njegovi učenici bijahu otišli u grad kupiti hrane. Kaže mu na to 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Samarijanka</a:t>
            </a: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„Kako ti, Židov, išteš piti od mene, 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Samarijanke</a:t>
            </a: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?“ Jer Židovi se ne druže sa 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Samarijancima</a:t>
            </a: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Isus joj odgovori: „Kad bi znala dar Božji i tko je onaj koji ti veli: 'Daj mi piti', ti bi u njega zaiskala i on bi ti dao vode žive.“ 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718F8F28-0A6F-4E7F-A0A1-AC8F199B9951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623BE2AD-999E-4CAD-86B1-E0E54FDD0CD1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8" name="Pravokutni trokut 37">
                <a:extLst>
                  <a:ext uri="{FF2B5EF4-FFF2-40B4-BE49-F238E27FC236}">
                    <a16:creationId xmlns:a16="http://schemas.microsoft.com/office/drawing/2014/main" id="{430648FC-95AE-43DD-AEBA-03ED86FF3F76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9" name="Pravokutnik 38">
                <a:extLst>
                  <a:ext uri="{FF2B5EF4-FFF2-40B4-BE49-F238E27FC236}">
                    <a16:creationId xmlns:a16="http://schemas.microsoft.com/office/drawing/2014/main" id="{E4031432-91F0-453C-8FD7-105272F7EA4B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9" name="TekstniOkvir 28">
              <a:extLst>
                <a:ext uri="{FF2B5EF4-FFF2-40B4-BE49-F238E27FC236}">
                  <a16:creationId xmlns:a16="http://schemas.microsoft.com/office/drawing/2014/main" id="{BDD91F5E-BE00-49D4-9481-620EC68D8288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1F3E603E-4FEC-4667-A4AC-E63285C20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7" name="Pravokutnik 36">
              <a:extLst>
                <a:ext uri="{FF2B5EF4-FFF2-40B4-BE49-F238E27FC236}">
                  <a16:creationId xmlns:a16="http://schemas.microsoft.com/office/drawing/2014/main" id="{F516DC8E-5C82-44F8-BA52-B600818267FE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0" name="Pravokutnik 39">
            <a:extLst>
              <a:ext uri="{FF2B5EF4-FFF2-40B4-BE49-F238E27FC236}">
                <a16:creationId xmlns:a16="http://schemas.microsoft.com/office/drawing/2014/main" id="{BD41EF5A-8817-4D9B-B161-FF46C5BD4DFF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" name="Slika 40">
            <a:extLst>
              <a:ext uri="{FF2B5EF4-FFF2-40B4-BE49-F238E27FC236}">
                <a16:creationId xmlns:a16="http://schemas.microsoft.com/office/drawing/2014/main" id="{CC1BB1BD-E870-403D-9046-1BAE4A0A98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17BBD169-7093-45F9-9154-646B39618C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id="{AF12AF10-500D-473F-A18E-8A70DCE74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9483467-392D-4F73-889D-64732EF764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5" name="Rezervirano mjesto sadržaja 17">
            <a:extLst>
              <a:ext uri="{FF2B5EF4-FFF2-40B4-BE49-F238E27FC236}">
                <a16:creationId xmlns:a16="http://schemas.microsoft.com/office/drawing/2014/main" id="{3677F4EC-4849-467C-BA79-62C0F79475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6" name="TekstniOkvir 45">
            <a:extLst>
              <a:ext uri="{FF2B5EF4-FFF2-40B4-BE49-F238E27FC236}">
                <a16:creationId xmlns:a16="http://schemas.microsoft.com/office/drawing/2014/main" id="{B3E5C4FA-EA55-4D03-8D16-0855CDA29B6B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id="{11046022-5C8C-47E1-995F-E4891D2E2C50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E4EA8757-26B2-4E1F-BC84-54E9B11BD7AB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8306A46A-D294-475A-A5AA-392BAF9025B1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E87741D9-24D9-4C24-AD05-FF7E0C6F5096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6012C15E-8E43-470A-A6CF-48B2115F27F0}"/>
              </a:ext>
            </a:extLst>
          </p:cNvPr>
          <p:cNvSpPr/>
          <p:nvPr/>
        </p:nvSpPr>
        <p:spPr>
          <a:xfrm>
            <a:off x="2094271" y="6414903"/>
            <a:ext cx="1009772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9CE361-F489-49EA-8C01-B7A3AAE5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26" y="968703"/>
            <a:ext cx="4086231" cy="542486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8213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KRIŽNI PUT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4552339" y="1559006"/>
            <a:ext cx="6081623" cy="441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400" dirty="0"/>
              <a:t>Čekaj nas, Gospodine, na zdencu susreta, u providonosni čas koji će kucnuti svakome. Pojavi se i progovori prvi, ti bogati prosjače jedine žive vode. Otklanjaj od nas, malo pomalo, tolike želje, tolike kratkotrajne ljubavi koje nas još uvijek zadržavaju. Rasprši ravnodušnost, predrasude, sumnje i strahove, oslobodi vjeru. Produbi u nama prazninu, ispuni je željom. Učini da ožednimo, privuci nas svojim darom. Proširi naše srce, zapali u njemu iščekivanje. </a:t>
            </a: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6F497F9F-0A95-4F33-BC27-E9133D6E4C39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29" name="Grupa 28">
              <a:extLst>
                <a:ext uri="{FF2B5EF4-FFF2-40B4-BE49-F238E27FC236}">
                  <a16:creationId xmlns:a16="http://schemas.microsoft.com/office/drawing/2014/main" id="{A1A67BCF-5E22-4F94-93D9-5CA4B04016B1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9" name="Pravokutni trokut 38">
                <a:extLst>
                  <a:ext uri="{FF2B5EF4-FFF2-40B4-BE49-F238E27FC236}">
                    <a16:creationId xmlns:a16="http://schemas.microsoft.com/office/drawing/2014/main" id="{C0AB2EC3-ECD3-46B6-A39D-B0B0DBDD7704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0" name="Pravokutnik 39">
                <a:extLst>
                  <a:ext uri="{FF2B5EF4-FFF2-40B4-BE49-F238E27FC236}">
                    <a16:creationId xmlns:a16="http://schemas.microsoft.com/office/drawing/2014/main" id="{86F92A12-38C5-4017-BDA0-8EBB304E0350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6" name="TekstniOkvir 35">
              <a:extLst>
                <a:ext uri="{FF2B5EF4-FFF2-40B4-BE49-F238E27FC236}">
                  <a16:creationId xmlns:a16="http://schemas.microsoft.com/office/drawing/2014/main" id="{67AEA26B-44A5-4208-ABA7-746159BEB4B7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7" name="Slika 36">
              <a:extLst>
                <a:ext uri="{FF2B5EF4-FFF2-40B4-BE49-F238E27FC236}">
                  <a16:creationId xmlns:a16="http://schemas.microsoft.com/office/drawing/2014/main" id="{DD3AA6F7-B0D0-41DA-8ACD-E2A0E8B40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8" name="Pravokutnik 37">
              <a:extLst>
                <a:ext uri="{FF2B5EF4-FFF2-40B4-BE49-F238E27FC236}">
                  <a16:creationId xmlns:a16="http://schemas.microsoft.com/office/drawing/2014/main" id="{DE15D178-0025-42FD-A012-4F42479E282D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1" name="Pravokutnik 40">
            <a:extLst>
              <a:ext uri="{FF2B5EF4-FFF2-40B4-BE49-F238E27FC236}">
                <a16:creationId xmlns:a16="http://schemas.microsoft.com/office/drawing/2014/main" id="{D1389A72-1878-4060-B996-E15623FE6493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EBBF33C5-F24E-4216-9D0A-E0295371C8D6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867606DD-4024-4D76-A0A7-37BBA0A934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E5356207-F326-47F7-B73A-AB144D7721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47327E81-28DB-41AF-8B7D-C4D8A0E2E8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B73F2FC9-8F0E-4E22-B800-FFFC4BCCDA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746911F8-47AE-42E4-A3B2-6680C9201E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8D544747-9470-493F-BC1F-1226E50486A6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97ED8215-31E5-4094-B9F0-089A55978E7C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BB38A8CA-1F4E-456B-8807-C1B38CFCF288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A212B89-D83D-43BC-B899-CF1F2EE1D875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EA72275A-78A3-4AED-ADCD-E385786F0DAB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2E0666B8-6E02-4073-8940-8B751BEFFD1E}"/>
              </a:ext>
            </a:extLst>
          </p:cNvPr>
          <p:cNvSpPr/>
          <p:nvPr/>
        </p:nvSpPr>
        <p:spPr>
          <a:xfrm>
            <a:off x="6845417" y="6414903"/>
            <a:ext cx="5346583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1AD8614B-482C-46B1-AA2E-0AE3CEAD383B}"/>
              </a:ext>
            </a:extLst>
          </p:cNvPr>
          <p:cNvSpPr/>
          <p:nvPr/>
        </p:nvSpPr>
        <p:spPr>
          <a:xfrm>
            <a:off x="62364" y="6407852"/>
            <a:ext cx="4373571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D403FA-0FA7-45C4-9DEE-183E25F4B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6804" y="1454278"/>
            <a:ext cx="2737793" cy="4613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589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KRIŽNI PUT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1233364" y="1477801"/>
            <a:ext cx="5746717" cy="3750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800" dirty="0"/>
              <a:t>Podaj ime onoj žeđi koja nas mori, a mi je ne znamo nazvati njezinim pravim imenom. Povedi nas u nas same, u najtajanstvenije središte do kojeg nitko drugi ne dopire. Između tvrdih stijena ponosa, blata ustupaka, pijeska odgodâ, ti sâm izdubi prolaz svom Svetom Duhu. Amen. </a:t>
            </a: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6F497F9F-0A95-4F33-BC27-E9133D6E4C39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29" name="Grupa 28">
              <a:extLst>
                <a:ext uri="{FF2B5EF4-FFF2-40B4-BE49-F238E27FC236}">
                  <a16:creationId xmlns:a16="http://schemas.microsoft.com/office/drawing/2014/main" id="{A1A67BCF-5E22-4F94-93D9-5CA4B04016B1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9" name="Pravokutni trokut 38">
                <a:extLst>
                  <a:ext uri="{FF2B5EF4-FFF2-40B4-BE49-F238E27FC236}">
                    <a16:creationId xmlns:a16="http://schemas.microsoft.com/office/drawing/2014/main" id="{C0AB2EC3-ECD3-46B6-A39D-B0B0DBDD7704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0" name="Pravokutnik 39">
                <a:extLst>
                  <a:ext uri="{FF2B5EF4-FFF2-40B4-BE49-F238E27FC236}">
                    <a16:creationId xmlns:a16="http://schemas.microsoft.com/office/drawing/2014/main" id="{86F92A12-38C5-4017-BDA0-8EBB304E0350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6" name="TekstniOkvir 35">
              <a:extLst>
                <a:ext uri="{FF2B5EF4-FFF2-40B4-BE49-F238E27FC236}">
                  <a16:creationId xmlns:a16="http://schemas.microsoft.com/office/drawing/2014/main" id="{67AEA26B-44A5-4208-ABA7-746159BEB4B7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7" name="Slika 36">
              <a:extLst>
                <a:ext uri="{FF2B5EF4-FFF2-40B4-BE49-F238E27FC236}">
                  <a16:creationId xmlns:a16="http://schemas.microsoft.com/office/drawing/2014/main" id="{DD3AA6F7-B0D0-41DA-8ACD-E2A0E8B40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8" name="Pravokutnik 37">
              <a:extLst>
                <a:ext uri="{FF2B5EF4-FFF2-40B4-BE49-F238E27FC236}">
                  <a16:creationId xmlns:a16="http://schemas.microsoft.com/office/drawing/2014/main" id="{DE15D178-0025-42FD-A012-4F42479E282D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1" name="Pravokutnik 40">
            <a:extLst>
              <a:ext uri="{FF2B5EF4-FFF2-40B4-BE49-F238E27FC236}">
                <a16:creationId xmlns:a16="http://schemas.microsoft.com/office/drawing/2014/main" id="{D1389A72-1878-4060-B996-E15623FE6493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EBBF33C5-F24E-4216-9D0A-E0295371C8D6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867606DD-4024-4D76-A0A7-37BBA0A934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E5356207-F326-47F7-B73A-AB144D7721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47327E81-28DB-41AF-8B7D-C4D8A0E2E8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B73F2FC9-8F0E-4E22-B800-FFFC4BCCDA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746911F8-47AE-42E4-A3B2-6680C9201E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8D544747-9470-493F-BC1F-1226E50486A6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97ED8215-31E5-4094-B9F0-089A55978E7C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BB38A8CA-1F4E-456B-8807-C1B38CFCF288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A212B89-D83D-43BC-B899-CF1F2EE1D875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EA72275A-78A3-4AED-ADCD-E385786F0DAB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2E0666B8-6E02-4073-8940-8B751BEFFD1E}"/>
              </a:ext>
            </a:extLst>
          </p:cNvPr>
          <p:cNvSpPr/>
          <p:nvPr/>
        </p:nvSpPr>
        <p:spPr>
          <a:xfrm>
            <a:off x="6845417" y="6414903"/>
            <a:ext cx="5346583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1AD8614B-482C-46B1-AA2E-0AE3CEAD383B}"/>
              </a:ext>
            </a:extLst>
          </p:cNvPr>
          <p:cNvSpPr/>
          <p:nvPr/>
        </p:nvSpPr>
        <p:spPr>
          <a:xfrm>
            <a:off x="62364" y="6407852"/>
            <a:ext cx="4373571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2CBBE-D7F4-43A3-82FC-00FD8FFE3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1619" y="1518576"/>
            <a:ext cx="2624774" cy="4484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6299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582325" y="1273142"/>
            <a:ext cx="5700488" cy="480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/>
              <a:t>Kriste, izvore žive vode, svijetom odjekuje vapaj. U brizi slušam o požarima, ubijanjima, smrtonosnim virusima, slušam o prognanicima koji ne nailaze na otvorena vrata, o vulkanima, olujama, potresima, poplavama. „Nema više vjernosti, nema ljubavi, nema znanja Božjega u zemlji, već proklinjanje i laž, ubijanje i krađa, preljub i nasilje, jedna krv drugu stiže“ (</a:t>
            </a:r>
            <a:r>
              <a:rPr lang="hr-HR" sz="2400" dirty="0" err="1"/>
              <a:t>Hoš</a:t>
            </a:r>
            <a:r>
              <a:rPr lang="hr-HR" sz="2400" dirty="0"/>
              <a:t> 4,2). Još se nisam oporavio od jedne teške vijesti i događaja već me pohađa drugi. „U tren oka opustje toliko bogatstvo!“ (</a:t>
            </a:r>
            <a:r>
              <a:rPr lang="hr-HR" sz="2400" dirty="0" err="1"/>
              <a:t>Otk</a:t>
            </a:r>
            <a:r>
              <a:rPr lang="hr-HR" sz="2400" dirty="0"/>
              <a:t> 18,17). 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6F28492-2E14-4D6E-AAC1-7C5F92A2128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14B54C5A-9DF8-49FE-A449-93822FDADDAC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F2946D1F-5B60-4AAF-9C69-3FC4A86A6473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F5B089F4-8336-4302-A663-DBB231691587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EBB53A9C-EE2A-4BD4-8A04-AADEDFA91F6C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D4ED7125-4D23-4982-9C60-5C3D7FDCD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53833E72-15D1-42FE-BED1-C86006D13D20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50639ED7-3ABF-417E-8A6E-21FA0A5D0020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Pravokutnik 42">
            <a:extLst>
              <a:ext uri="{FF2B5EF4-FFF2-40B4-BE49-F238E27FC236}">
                <a16:creationId xmlns:a16="http://schemas.microsoft.com/office/drawing/2014/main" id="{1AF95F98-BDF0-4DDC-8C06-23EA0624CF56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4" name="Slika 43">
            <a:extLst>
              <a:ext uri="{FF2B5EF4-FFF2-40B4-BE49-F238E27FC236}">
                <a16:creationId xmlns:a16="http://schemas.microsoft.com/office/drawing/2014/main" id="{F6F502A3-D841-4532-A151-940F7BB18E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E8DAC67A-178C-4F35-9279-DC3BEB95D0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15A5D0EE-43F0-44E0-983E-B79CA16412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7" name="Slika 46">
            <a:extLst>
              <a:ext uri="{FF2B5EF4-FFF2-40B4-BE49-F238E27FC236}">
                <a16:creationId xmlns:a16="http://schemas.microsoft.com/office/drawing/2014/main" id="{6C85845F-E372-4289-86E6-A85266646E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8" name="Rezervirano mjesto sadržaja 17">
            <a:extLst>
              <a:ext uri="{FF2B5EF4-FFF2-40B4-BE49-F238E27FC236}">
                <a16:creationId xmlns:a16="http://schemas.microsoft.com/office/drawing/2014/main" id="{42A75C6C-34C2-4C7F-932F-B600B992D9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9" name="TekstniOkvir 48">
            <a:extLst>
              <a:ext uri="{FF2B5EF4-FFF2-40B4-BE49-F238E27FC236}">
                <a16:creationId xmlns:a16="http://schemas.microsoft.com/office/drawing/2014/main" id="{0B34CBF4-CE59-4E18-A0A2-ADCC25779CFA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68B384EF-1395-4616-964C-25E90FFB49A9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2CBA1EAD-051D-40C0-8F3E-40697F454299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DFFEF9FF-C638-4A03-9955-BA1F0A3FECBA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9ECA5D0-B712-46A1-A4AE-E6968C6CDE94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4F171410-B772-4383-9ABB-1C31CA31584F}"/>
              </a:ext>
            </a:extLst>
          </p:cNvPr>
          <p:cNvSpPr/>
          <p:nvPr/>
        </p:nvSpPr>
        <p:spPr>
          <a:xfrm>
            <a:off x="9692615" y="6414903"/>
            <a:ext cx="2499385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BDEC2AD5-F7F2-46EA-A951-AD616C92D665}"/>
              </a:ext>
            </a:extLst>
          </p:cNvPr>
          <p:cNvSpPr/>
          <p:nvPr/>
        </p:nvSpPr>
        <p:spPr>
          <a:xfrm>
            <a:off x="62364" y="6407852"/>
            <a:ext cx="6615273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9460" name="Picture 4" descr="Slikovni rezultat za koronavirus">
            <a:extLst>
              <a:ext uri="{FF2B5EF4-FFF2-40B4-BE49-F238E27FC236}">
                <a16:creationId xmlns:a16="http://schemas.microsoft.com/office/drawing/2014/main" id="{9801881A-0EDE-46DF-90C6-6954CEA8F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8188" y="1502553"/>
            <a:ext cx="4775139" cy="4381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5226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7304261" y="1476456"/>
            <a:ext cx="3893541" cy="441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/>
              <a:t>Kriste, izvore žive vode, svijetom odjekuje vapaj. Nema utjehe u novcu, u površnom sjaju i izvanjskom veselju. Sve su to pokušaji da ušutkam unutarnji nemir i strah. Nemoćan sam, a tako često se hvalim svojim postignućima, pokušavam zauzeti tvoje mjesto, biti kao Bog.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6F28492-2E14-4D6E-AAC1-7C5F92A2128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14B54C5A-9DF8-49FE-A449-93822FDADDAC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F2946D1F-5B60-4AAF-9C69-3FC4A86A6473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F5B089F4-8336-4302-A663-DBB231691587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EBB53A9C-EE2A-4BD4-8A04-AADEDFA91F6C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D4ED7125-4D23-4982-9C60-5C3D7FDCD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53833E72-15D1-42FE-BED1-C86006D13D20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50639ED7-3ABF-417E-8A6E-21FA0A5D0020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Pravokutnik 42">
            <a:extLst>
              <a:ext uri="{FF2B5EF4-FFF2-40B4-BE49-F238E27FC236}">
                <a16:creationId xmlns:a16="http://schemas.microsoft.com/office/drawing/2014/main" id="{1AF95F98-BDF0-4DDC-8C06-23EA0624CF56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4" name="Slika 43">
            <a:extLst>
              <a:ext uri="{FF2B5EF4-FFF2-40B4-BE49-F238E27FC236}">
                <a16:creationId xmlns:a16="http://schemas.microsoft.com/office/drawing/2014/main" id="{F6F502A3-D841-4532-A151-940F7BB18E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E8DAC67A-178C-4F35-9279-DC3BEB95D0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15A5D0EE-43F0-44E0-983E-B79CA16412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7" name="Slika 46">
            <a:extLst>
              <a:ext uri="{FF2B5EF4-FFF2-40B4-BE49-F238E27FC236}">
                <a16:creationId xmlns:a16="http://schemas.microsoft.com/office/drawing/2014/main" id="{6C85845F-E372-4289-86E6-A85266646E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8" name="Rezervirano mjesto sadržaja 17">
            <a:extLst>
              <a:ext uri="{FF2B5EF4-FFF2-40B4-BE49-F238E27FC236}">
                <a16:creationId xmlns:a16="http://schemas.microsoft.com/office/drawing/2014/main" id="{42A75C6C-34C2-4C7F-932F-B600B992D9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9" name="TekstniOkvir 48">
            <a:extLst>
              <a:ext uri="{FF2B5EF4-FFF2-40B4-BE49-F238E27FC236}">
                <a16:creationId xmlns:a16="http://schemas.microsoft.com/office/drawing/2014/main" id="{0B34CBF4-CE59-4E18-A0A2-ADCC25779CFA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68B384EF-1395-4616-964C-25E90FFB49A9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2CBA1EAD-051D-40C0-8F3E-40697F454299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DFFEF9FF-C638-4A03-9955-BA1F0A3FECBA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9ECA5D0-B712-46A1-A4AE-E6968C6CDE94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4F171410-B772-4383-9ABB-1C31CA31584F}"/>
              </a:ext>
            </a:extLst>
          </p:cNvPr>
          <p:cNvSpPr/>
          <p:nvPr/>
        </p:nvSpPr>
        <p:spPr>
          <a:xfrm>
            <a:off x="9692615" y="6414903"/>
            <a:ext cx="2499385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BDEC2AD5-F7F2-46EA-A951-AD616C92D665}"/>
              </a:ext>
            </a:extLst>
          </p:cNvPr>
          <p:cNvSpPr/>
          <p:nvPr/>
        </p:nvSpPr>
        <p:spPr>
          <a:xfrm>
            <a:off x="62364" y="6407852"/>
            <a:ext cx="6615273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506" name="Picture 2" descr="Slikovni rezultat za money party fun">
            <a:extLst>
              <a:ext uri="{FF2B5EF4-FFF2-40B4-BE49-F238E27FC236}">
                <a16:creationId xmlns:a16="http://schemas.microsoft.com/office/drawing/2014/main" id="{FF2C82AF-1083-4328-81C4-CEEB833A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038" y="1572071"/>
            <a:ext cx="5887599" cy="4413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0482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833518" y="1872973"/>
            <a:ext cx="3260336" cy="362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hr-HR" sz="2400" dirty="0"/>
              <a:t>Kriste, izvore žive vode, kroz nemire ovoga svijeta probija se glas čežnje, glas vjere i pouzdanja u tvoju snagu koja nadilazi svako zlo. Vjerni se okupljaju oko tebe jer u tebi pronalaze svoj mir, spas i snagu. 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6F28492-2E14-4D6E-AAC1-7C5F92A2128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14B54C5A-9DF8-49FE-A449-93822FDADDAC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F2946D1F-5B60-4AAF-9C69-3FC4A86A6473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F5B089F4-8336-4302-A663-DBB231691587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EBB53A9C-EE2A-4BD4-8A04-AADEDFA91F6C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D4ED7125-4D23-4982-9C60-5C3D7FDCD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53833E72-15D1-42FE-BED1-C86006D13D20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50639ED7-3ABF-417E-8A6E-21FA0A5D0020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Pravokutnik 42">
            <a:extLst>
              <a:ext uri="{FF2B5EF4-FFF2-40B4-BE49-F238E27FC236}">
                <a16:creationId xmlns:a16="http://schemas.microsoft.com/office/drawing/2014/main" id="{1AF95F98-BDF0-4DDC-8C06-23EA0624CF56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4" name="Slika 43">
            <a:extLst>
              <a:ext uri="{FF2B5EF4-FFF2-40B4-BE49-F238E27FC236}">
                <a16:creationId xmlns:a16="http://schemas.microsoft.com/office/drawing/2014/main" id="{F6F502A3-D841-4532-A151-940F7BB18E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E8DAC67A-178C-4F35-9279-DC3BEB95D0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15A5D0EE-43F0-44E0-983E-B79CA16412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7" name="Slika 46">
            <a:extLst>
              <a:ext uri="{FF2B5EF4-FFF2-40B4-BE49-F238E27FC236}">
                <a16:creationId xmlns:a16="http://schemas.microsoft.com/office/drawing/2014/main" id="{6C85845F-E372-4289-86E6-A85266646E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8" name="Rezervirano mjesto sadržaja 17">
            <a:extLst>
              <a:ext uri="{FF2B5EF4-FFF2-40B4-BE49-F238E27FC236}">
                <a16:creationId xmlns:a16="http://schemas.microsoft.com/office/drawing/2014/main" id="{42A75C6C-34C2-4C7F-932F-B600B992D9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9" name="TekstniOkvir 48">
            <a:extLst>
              <a:ext uri="{FF2B5EF4-FFF2-40B4-BE49-F238E27FC236}">
                <a16:creationId xmlns:a16="http://schemas.microsoft.com/office/drawing/2014/main" id="{0B34CBF4-CE59-4E18-A0A2-ADCC25779CFA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68B384EF-1395-4616-964C-25E90FFB49A9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2CBA1EAD-051D-40C0-8F3E-40697F454299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DFFEF9FF-C638-4A03-9955-BA1F0A3FECBA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9ECA5D0-B712-46A1-A4AE-E6968C6CDE94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4F171410-B772-4383-9ABB-1C31CA31584F}"/>
              </a:ext>
            </a:extLst>
          </p:cNvPr>
          <p:cNvSpPr/>
          <p:nvPr/>
        </p:nvSpPr>
        <p:spPr>
          <a:xfrm>
            <a:off x="9692615" y="6414903"/>
            <a:ext cx="2499385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BDEC2AD5-F7F2-46EA-A951-AD616C92D665}"/>
              </a:ext>
            </a:extLst>
          </p:cNvPr>
          <p:cNvSpPr/>
          <p:nvPr/>
        </p:nvSpPr>
        <p:spPr>
          <a:xfrm>
            <a:off x="62364" y="6407852"/>
            <a:ext cx="6615273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5A9825C-87B4-4A3A-BF8A-3B33EA26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191" y="1324282"/>
            <a:ext cx="5992668" cy="4794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8973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6980343" y="1400180"/>
            <a:ext cx="4838349" cy="480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/>
              <a:t>Kriste, čujem tvoj vapaj s križa: „Žedan sam.“ (</a:t>
            </a:r>
            <a:r>
              <a:rPr lang="hr-HR" sz="2400" dirty="0" err="1"/>
              <a:t>Iv</a:t>
            </a:r>
            <a:r>
              <a:rPr lang="hr-HR" sz="2400" dirty="0"/>
              <a:t> 19,28). Žedan si moje boli, straha, nemira i tuge. Znao si da neću moći sam nositi svoj križ. Daj da čujem tvoj poziv, da čujem tvoje obećanje i da ponizno i ustrajno dolazim k tebi. – „Ja sam kruh života. Tko dolazi k meni, neće ogladnjeti; tko vjeruje u mene, neće ožednjeti nikada.“ (</a:t>
            </a:r>
            <a:r>
              <a:rPr lang="hr-HR" sz="2400" dirty="0" err="1"/>
              <a:t>Iv</a:t>
            </a:r>
            <a:r>
              <a:rPr lang="hr-HR" sz="2400" dirty="0"/>
              <a:t> 6,35).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/>
              <a:t>Gospodine, Bože moj, tebe žeđa duša moja, (usp. </a:t>
            </a:r>
            <a:r>
              <a:rPr lang="hr-HR" sz="2400" dirty="0" err="1"/>
              <a:t>Ps</a:t>
            </a:r>
            <a:r>
              <a:rPr lang="hr-HR" sz="2400" dirty="0"/>
              <a:t> 63,2). 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6F28492-2E14-4D6E-AAC1-7C5F92A21285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14B54C5A-9DF8-49FE-A449-93822FDADDAC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40" name="Pravokutni trokut 39">
                <a:extLst>
                  <a:ext uri="{FF2B5EF4-FFF2-40B4-BE49-F238E27FC236}">
                    <a16:creationId xmlns:a16="http://schemas.microsoft.com/office/drawing/2014/main" id="{F2946D1F-5B60-4AAF-9C69-3FC4A86A6473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F5B089F4-8336-4302-A663-DBB231691587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EBB53A9C-EE2A-4BD4-8A04-AADEDFA91F6C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D4ED7125-4D23-4982-9C60-5C3D7FDCD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9" name="Pravokutnik 38">
              <a:extLst>
                <a:ext uri="{FF2B5EF4-FFF2-40B4-BE49-F238E27FC236}">
                  <a16:creationId xmlns:a16="http://schemas.microsoft.com/office/drawing/2014/main" id="{53833E72-15D1-42FE-BED1-C86006D13D20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2" name="Pravokutnik 41">
            <a:extLst>
              <a:ext uri="{FF2B5EF4-FFF2-40B4-BE49-F238E27FC236}">
                <a16:creationId xmlns:a16="http://schemas.microsoft.com/office/drawing/2014/main" id="{50639ED7-3ABF-417E-8A6E-21FA0A5D0020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Pravokutnik 42">
            <a:extLst>
              <a:ext uri="{FF2B5EF4-FFF2-40B4-BE49-F238E27FC236}">
                <a16:creationId xmlns:a16="http://schemas.microsoft.com/office/drawing/2014/main" id="{1AF95F98-BDF0-4DDC-8C06-23EA0624CF56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4" name="Slika 43">
            <a:extLst>
              <a:ext uri="{FF2B5EF4-FFF2-40B4-BE49-F238E27FC236}">
                <a16:creationId xmlns:a16="http://schemas.microsoft.com/office/drawing/2014/main" id="{F6F502A3-D841-4532-A151-940F7BB18E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E8DAC67A-178C-4F35-9279-DC3BEB95D0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15A5D0EE-43F0-44E0-983E-B79CA16412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7" name="Slika 46">
            <a:extLst>
              <a:ext uri="{FF2B5EF4-FFF2-40B4-BE49-F238E27FC236}">
                <a16:creationId xmlns:a16="http://schemas.microsoft.com/office/drawing/2014/main" id="{6C85845F-E372-4289-86E6-A85266646E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8" name="Rezervirano mjesto sadržaja 17">
            <a:extLst>
              <a:ext uri="{FF2B5EF4-FFF2-40B4-BE49-F238E27FC236}">
                <a16:creationId xmlns:a16="http://schemas.microsoft.com/office/drawing/2014/main" id="{42A75C6C-34C2-4C7F-932F-B600B992D9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9" name="TekstniOkvir 48">
            <a:extLst>
              <a:ext uri="{FF2B5EF4-FFF2-40B4-BE49-F238E27FC236}">
                <a16:creationId xmlns:a16="http://schemas.microsoft.com/office/drawing/2014/main" id="{0B34CBF4-CE59-4E18-A0A2-ADCC25779CFA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68B384EF-1395-4616-964C-25E90FFB49A9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2CBA1EAD-051D-40C0-8F3E-40697F454299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DFFEF9FF-C638-4A03-9955-BA1F0A3FECBA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9ECA5D0-B712-46A1-A4AE-E6968C6CDE94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4F171410-B772-4383-9ABB-1C31CA31584F}"/>
              </a:ext>
            </a:extLst>
          </p:cNvPr>
          <p:cNvSpPr/>
          <p:nvPr/>
        </p:nvSpPr>
        <p:spPr>
          <a:xfrm>
            <a:off x="9692615" y="6414903"/>
            <a:ext cx="2499385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BDEC2AD5-F7F2-46EA-A951-AD616C92D665}"/>
              </a:ext>
            </a:extLst>
          </p:cNvPr>
          <p:cNvSpPr/>
          <p:nvPr/>
        </p:nvSpPr>
        <p:spPr>
          <a:xfrm>
            <a:off x="62364" y="6407852"/>
            <a:ext cx="6615273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2530" name="Picture 2" descr="Slikovni rezultat za passion last supper">
            <a:extLst>
              <a:ext uri="{FF2B5EF4-FFF2-40B4-BE49-F238E27FC236}">
                <a16:creationId xmlns:a16="http://schemas.microsoft.com/office/drawing/2014/main" id="{1A944C2D-624E-4363-A9CA-15ADA3EFD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509" y="1583612"/>
            <a:ext cx="6153128" cy="4420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6052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B629AECE-53AD-43BD-9A26-E8F7365218AD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C9C30F2B-9E2B-4D7A-880D-226DB2B4A68A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9" name="Pravokutni trokut 38">
                <a:extLst>
                  <a:ext uri="{FF2B5EF4-FFF2-40B4-BE49-F238E27FC236}">
                    <a16:creationId xmlns:a16="http://schemas.microsoft.com/office/drawing/2014/main" id="{E3129F79-BF5A-4C87-8923-E37DC8783E8C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0" name="Pravokutnik 39">
                <a:extLst>
                  <a:ext uri="{FF2B5EF4-FFF2-40B4-BE49-F238E27FC236}">
                    <a16:creationId xmlns:a16="http://schemas.microsoft.com/office/drawing/2014/main" id="{554035FC-F390-455D-98B8-2623CC9DA05E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6" name="TekstniOkvir 35">
              <a:extLst>
                <a:ext uri="{FF2B5EF4-FFF2-40B4-BE49-F238E27FC236}">
                  <a16:creationId xmlns:a16="http://schemas.microsoft.com/office/drawing/2014/main" id="{3A337E97-95FA-4A95-B069-09DA88601EBF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7" name="Slika 36">
              <a:extLst>
                <a:ext uri="{FF2B5EF4-FFF2-40B4-BE49-F238E27FC236}">
                  <a16:creationId xmlns:a16="http://schemas.microsoft.com/office/drawing/2014/main" id="{C54C2CA1-3556-45D8-8D80-0BC25AD31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8" name="Pravokutnik 37">
              <a:extLst>
                <a:ext uri="{FF2B5EF4-FFF2-40B4-BE49-F238E27FC236}">
                  <a16:creationId xmlns:a16="http://schemas.microsoft.com/office/drawing/2014/main" id="{526A0F19-9287-4701-B543-49FF7D35DAAA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1" name="Pravokutnik 40">
            <a:extLst>
              <a:ext uri="{FF2B5EF4-FFF2-40B4-BE49-F238E27FC236}">
                <a16:creationId xmlns:a16="http://schemas.microsoft.com/office/drawing/2014/main" id="{1A53C92F-5AED-4375-BB84-6C69C392661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535536B1-5CE4-4F1E-AF73-816A70419DB7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BA658C57-0CAA-4AFC-9441-75C512AF57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A5C02EF5-BDD9-4E0A-844F-0000CC6B80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B7C3E6A7-E0CF-4B78-9344-619762D0CF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51FFBEF4-7FA8-4BC0-A757-E1121CEB32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052BDBAB-E085-4986-97C1-7F2E2D1542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4236BCFB-23A8-482A-8923-D28B70A89ED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BBE3354E-F607-40C9-9CBC-131E6D9C750B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23B52BB0-A7A9-41D5-AF23-E7068E96E9E8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6C79C133-7E08-468F-9D32-67EAA94874AE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1C9D6F43-5A09-4FC9-988C-6B0B382DC9A5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0F14DFDE-836F-4824-AA59-84B45FEC80B1}"/>
              </a:ext>
            </a:extLst>
          </p:cNvPr>
          <p:cNvSpPr/>
          <p:nvPr/>
        </p:nvSpPr>
        <p:spPr>
          <a:xfrm>
            <a:off x="62364" y="6407852"/>
            <a:ext cx="9560022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633A33E-8A3F-4FD6-B0E3-A55448860795}"/>
              </a:ext>
            </a:extLst>
          </p:cNvPr>
          <p:cNvSpPr/>
          <p:nvPr/>
        </p:nvSpPr>
        <p:spPr>
          <a:xfrm>
            <a:off x="853568" y="1758725"/>
            <a:ext cx="573788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r-HR" sz="2800" dirty="0"/>
              <a:t>Što trebam odbaciti iz svoga života i staviti u krčag koji Isus od mene traži?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r-HR" sz="2800" dirty="0"/>
              <a:t>Što me to okružuje, ali ne ispunjava?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r-HR" sz="2800" dirty="0"/>
              <a:t>Koje ispraznosti me zarobljavaju?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r-HR" sz="2800" dirty="0"/>
              <a:t>Koje kratkotrajne želje sprečavaju da me Isus već danas ispuni nepresušnim izvorom svoje milosti? </a:t>
            </a:r>
          </a:p>
        </p:txBody>
      </p:sp>
      <p:pic>
        <p:nvPicPr>
          <p:cNvPr id="23554" name="Picture 2" descr="Slikovni rezultat za vrč">
            <a:extLst>
              <a:ext uri="{FF2B5EF4-FFF2-40B4-BE49-F238E27FC236}">
                <a16:creationId xmlns:a16="http://schemas.microsoft.com/office/drawing/2014/main" id="{6CCAB759-850A-4210-AC0D-78CFFBD3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8392">
            <a:off x="6459141" y="1544327"/>
            <a:ext cx="4582443" cy="45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24838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likovni rezultat za water drop">
            <a:extLst>
              <a:ext uri="{FF2B5EF4-FFF2-40B4-BE49-F238E27FC236}">
                <a16:creationId xmlns:a16="http://schemas.microsoft.com/office/drawing/2014/main" id="{F1A8A504-CA48-4414-B035-178829E8D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43599">
            <a:off x="10152427" y="1995014"/>
            <a:ext cx="2607206" cy="20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B629AECE-53AD-43BD-9A26-E8F7365218AD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C9C30F2B-9E2B-4D7A-880D-226DB2B4A68A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9" name="Pravokutni trokut 38">
                <a:extLst>
                  <a:ext uri="{FF2B5EF4-FFF2-40B4-BE49-F238E27FC236}">
                    <a16:creationId xmlns:a16="http://schemas.microsoft.com/office/drawing/2014/main" id="{E3129F79-BF5A-4C87-8923-E37DC8783E8C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0" name="Pravokutnik 39">
                <a:extLst>
                  <a:ext uri="{FF2B5EF4-FFF2-40B4-BE49-F238E27FC236}">
                    <a16:creationId xmlns:a16="http://schemas.microsoft.com/office/drawing/2014/main" id="{554035FC-F390-455D-98B8-2623CC9DA05E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6" name="TekstniOkvir 35">
              <a:extLst>
                <a:ext uri="{FF2B5EF4-FFF2-40B4-BE49-F238E27FC236}">
                  <a16:creationId xmlns:a16="http://schemas.microsoft.com/office/drawing/2014/main" id="{3A337E97-95FA-4A95-B069-09DA88601EBF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7" name="Slika 36">
              <a:extLst>
                <a:ext uri="{FF2B5EF4-FFF2-40B4-BE49-F238E27FC236}">
                  <a16:creationId xmlns:a16="http://schemas.microsoft.com/office/drawing/2014/main" id="{C54C2CA1-3556-45D8-8D80-0BC25AD31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8" name="Pravokutnik 37">
              <a:extLst>
                <a:ext uri="{FF2B5EF4-FFF2-40B4-BE49-F238E27FC236}">
                  <a16:creationId xmlns:a16="http://schemas.microsoft.com/office/drawing/2014/main" id="{526A0F19-9287-4701-B543-49FF7D35DAAA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1" name="Pravokutnik 40">
            <a:extLst>
              <a:ext uri="{FF2B5EF4-FFF2-40B4-BE49-F238E27FC236}">
                <a16:creationId xmlns:a16="http://schemas.microsoft.com/office/drawing/2014/main" id="{1A53C92F-5AED-4375-BB84-6C69C392661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535536B1-5CE4-4F1E-AF73-816A70419DB7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BA658C57-0CAA-4AFC-9441-75C512AF57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A5C02EF5-BDD9-4E0A-844F-0000CC6B80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B7C3E6A7-E0CF-4B78-9344-619762D0CF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51FFBEF4-7FA8-4BC0-A757-E1121CEB32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052BDBAB-E085-4986-97C1-7F2E2D1542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4236BCFB-23A8-482A-8923-D28B70A89ED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BBE3354E-F607-40C9-9CBC-131E6D9C750B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23B52BB0-A7A9-41D5-AF23-E7068E96E9E8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6C79C133-7E08-468F-9D32-67EAA94874AE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1C9D6F43-5A09-4FC9-988C-6B0B382DC9A5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0F14DFDE-836F-4824-AA59-84B45FEC80B1}"/>
              </a:ext>
            </a:extLst>
          </p:cNvPr>
          <p:cNvSpPr/>
          <p:nvPr/>
        </p:nvSpPr>
        <p:spPr>
          <a:xfrm>
            <a:off x="62364" y="6407852"/>
            <a:ext cx="9560022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633A33E-8A3F-4FD6-B0E3-A55448860795}"/>
              </a:ext>
            </a:extLst>
          </p:cNvPr>
          <p:cNvSpPr/>
          <p:nvPr/>
        </p:nvSpPr>
        <p:spPr>
          <a:xfrm>
            <a:off x="6620240" y="1350757"/>
            <a:ext cx="5482917" cy="473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dirty="0"/>
              <a:t>Kapljica vode nas podsjeća na Isusovo obećanje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r-HR" sz="2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r-HR" sz="2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r-HR" sz="2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r-HR" sz="2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r-HR" sz="2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r-HR" sz="2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r-HR" sz="2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r-HR" sz="2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dirty="0"/>
              <a:t>Kako ja to mogu ostvariti u svome životu?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00F36D32-4F34-4B14-9A33-2DB95B19875C}"/>
              </a:ext>
            </a:extLst>
          </p:cNvPr>
          <p:cNvSpPr/>
          <p:nvPr/>
        </p:nvSpPr>
        <p:spPr>
          <a:xfrm>
            <a:off x="6810331" y="2397323"/>
            <a:ext cx="3998570" cy="30326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b="1" dirty="0"/>
              <a:t>„A tko bude pio vode koju ću mu ja dati, ne, neće ožednjeti nikada: voda koju ću mu ja dati postat će u njemu izvorom vode koja struji u život vječni.”</a:t>
            </a:r>
            <a:r>
              <a:rPr lang="hr-HR" sz="2400" dirty="0"/>
              <a:t>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hr-HR" sz="2400" i="1" dirty="0"/>
              <a:t>(</a:t>
            </a:r>
            <a:r>
              <a:rPr lang="hr-HR" sz="2400" i="1" dirty="0" err="1"/>
              <a:t>Iv</a:t>
            </a:r>
            <a:r>
              <a:rPr lang="hr-HR" sz="2400" i="1" dirty="0"/>
              <a:t> 4,14)</a:t>
            </a:r>
          </a:p>
        </p:txBody>
      </p:sp>
      <p:pic>
        <p:nvPicPr>
          <p:cNvPr id="24586" name="Picture 10" descr="Slikovni rezultat za jesus lamb of god">
            <a:extLst>
              <a:ext uri="{FF2B5EF4-FFF2-40B4-BE49-F238E27FC236}">
                <a16:creationId xmlns:a16="http://schemas.microsoft.com/office/drawing/2014/main" id="{D1F4D62B-A5E9-4A01-A86F-8A50854EA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626" y="1485267"/>
            <a:ext cx="6057553" cy="4462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63936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B629AECE-53AD-43BD-9A26-E8F7365218AD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C9C30F2B-9E2B-4D7A-880D-226DB2B4A68A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9" name="Pravokutni trokut 38">
                <a:extLst>
                  <a:ext uri="{FF2B5EF4-FFF2-40B4-BE49-F238E27FC236}">
                    <a16:creationId xmlns:a16="http://schemas.microsoft.com/office/drawing/2014/main" id="{E3129F79-BF5A-4C87-8923-E37DC8783E8C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0" name="Pravokutnik 39">
                <a:extLst>
                  <a:ext uri="{FF2B5EF4-FFF2-40B4-BE49-F238E27FC236}">
                    <a16:creationId xmlns:a16="http://schemas.microsoft.com/office/drawing/2014/main" id="{554035FC-F390-455D-98B8-2623CC9DA05E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6" name="TekstniOkvir 35">
              <a:extLst>
                <a:ext uri="{FF2B5EF4-FFF2-40B4-BE49-F238E27FC236}">
                  <a16:creationId xmlns:a16="http://schemas.microsoft.com/office/drawing/2014/main" id="{3A337E97-95FA-4A95-B069-09DA88601EBF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7" name="Slika 36">
              <a:extLst>
                <a:ext uri="{FF2B5EF4-FFF2-40B4-BE49-F238E27FC236}">
                  <a16:creationId xmlns:a16="http://schemas.microsoft.com/office/drawing/2014/main" id="{C54C2CA1-3556-45D8-8D80-0BC25AD31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8" name="Pravokutnik 37">
              <a:extLst>
                <a:ext uri="{FF2B5EF4-FFF2-40B4-BE49-F238E27FC236}">
                  <a16:creationId xmlns:a16="http://schemas.microsoft.com/office/drawing/2014/main" id="{526A0F19-9287-4701-B543-49FF7D35DAAA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1" name="Pravokutnik 40">
            <a:extLst>
              <a:ext uri="{FF2B5EF4-FFF2-40B4-BE49-F238E27FC236}">
                <a16:creationId xmlns:a16="http://schemas.microsoft.com/office/drawing/2014/main" id="{1A53C92F-5AED-4375-BB84-6C69C392661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535536B1-5CE4-4F1E-AF73-816A70419DB7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BA658C57-0CAA-4AFC-9441-75C512AF57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A5C02EF5-BDD9-4E0A-844F-0000CC6B80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B7C3E6A7-E0CF-4B78-9344-619762D0CF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51FFBEF4-7FA8-4BC0-A757-E1121CEB32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052BDBAB-E085-4986-97C1-7F2E2D1542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4236BCFB-23A8-482A-8923-D28B70A89ED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BBE3354E-F607-40C9-9CBC-131E6D9C750B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23B52BB0-A7A9-41D5-AF23-E7068E96E9E8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6C79C133-7E08-468F-9D32-67EAA94874AE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1C9D6F43-5A09-4FC9-988C-6B0B382DC9A5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0F14DFDE-836F-4824-AA59-84B45FEC80B1}"/>
              </a:ext>
            </a:extLst>
          </p:cNvPr>
          <p:cNvSpPr/>
          <p:nvPr/>
        </p:nvSpPr>
        <p:spPr>
          <a:xfrm>
            <a:off x="62364" y="6407852"/>
            <a:ext cx="9560022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633A33E-8A3F-4FD6-B0E3-A55448860795}"/>
              </a:ext>
            </a:extLst>
          </p:cNvPr>
          <p:cNvSpPr/>
          <p:nvPr/>
        </p:nvSpPr>
        <p:spPr>
          <a:xfrm>
            <a:off x="651282" y="5240545"/>
            <a:ext cx="8382185" cy="90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dirty="0"/>
              <a:t>Vratimo se svome izvoru Isusu Kristu. </a:t>
            </a:r>
            <a:br>
              <a:rPr lang="hr-HR" sz="2400" dirty="0"/>
            </a:br>
            <a:r>
              <a:rPr lang="hr-HR" sz="2400" dirty="0"/>
              <a:t>Što god nam nudili, znamo i vjerujemo da je u njemu izvor životni.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F8D75D93-4FB9-44D6-85B2-8ECB96257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908089"/>
              </p:ext>
            </p:extLst>
          </p:nvPr>
        </p:nvGraphicFramePr>
        <p:xfrm>
          <a:off x="373626" y="1097543"/>
          <a:ext cx="10728570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99937290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dirty="0">
                <a:solidFill>
                  <a:srgbClr val="381347"/>
                </a:solidFill>
              </a:rPr>
              <a:t>ŽEĐ ZA BOŽJOM RIJEČJU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B629AECE-53AD-43BD-9A26-E8F7365218AD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C9C30F2B-9E2B-4D7A-880D-226DB2B4A68A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9" name="Pravokutni trokut 38">
                <a:extLst>
                  <a:ext uri="{FF2B5EF4-FFF2-40B4-BE49-F238E27FC236}">
                    <a16:creationId xmlns:a16="http://schemas.microsoft.com/office/drawing/2014/main" id="{E3129F79-BF5A-4C87-8923-E37DC8783E8C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0" name="Pravokutnik 39">
                <a:extLst>
                  <a:ext uri="{FF2B5EF4-FFF2-40B4-BE49-F238E27FC236}">
                    <a16:creationId xmlns:a16="http://schemas.microsoft.com/office/drawing/2014/main" id="{554035FC-F390-455D-98B8-2623CC9DA05E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6" name="TekstniOkvir 35">
              <a:extLst>
                <a:ext uri="{FF2B5EF4-FFF2-40B4-BE49-F238E27FC236}">
                  <a16:creationId xmlns:a16="http://schemas.microsoft.com/office/drawing/2014/main" id="{3A337E97-95FA-4A95-B069-09DA88601EBF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7" name="Slika 36">
              <a:extLst>
                <a:ext uri="{FF2B5EF4-FFF2-40B4-BE49-F238E27FC236}">
                  <a16:creationId xmlns:a16="http://schemas.microsoft.com/office/drawing/2014/main" id="{C54C2CA1-3556-45D8-8D80-0BC25AD31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8" name="Pravokutnik 37">
              <a:extLst>
                <a:ext uri="{FF2B5EF4-FFF2-40B4-BE49-F238E27FC236}">
                  <a16:creationId xmlns:a16="http://schemas.microsoft.com/office/drawing/2014/main" id="{526A0F19-9287-4701-B543-49FF7D35DAAA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1" name="Pravokutnik 40">
            <a:extLst>
              <a:ext uri="{FF2B5EF4-FFF2-40B4-BE49-F238E27FC236}">
                <a16:creationId xmlns:a16="http://schemas.microsoft.com/office/drawing/2014/main" id="{1A53C92F-5AED-4375-BB84-6C69C392661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535536B1-5CE4-4F1E-AF73-816A70419DB7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BA658C57-0CAA-4AFC-9441-75C512AF57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A5C02EF5-BDD9-4E0A-844F-0000CC6B80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B7C3E6A7-E0CF-4B78-9344-619762D0CF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51FFBEF4-7FA8-4BC0-A757-E1121CEB32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7" name="Rezervirano mjesto sadržaja 17">
            <a:extLst>
              <a:ext uri="{FF2B5EF4-FFF2-40B4-BE49-F238E27FC236}">
                <a16:creationId xmlns:a16="http://schemas.microsoft.com/office/drawing/2014/main" id="{052BDBAB-E085-4986-97C1-7F2E2D1542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4236BCFB-23A8-482A-8923-D28B70A89EDC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BBE3354E-F607-40C9-9CBC-131E6D9C750B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23B52BB0-A7A9-41D5-AF23-E7068E96E9E8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6C79C133-7E08-468F-9D32-67EAA94874AE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1C9D6F43-5A09-4FC9-988C-6B0B382DC9A5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0F14DFDE-836F-4824-AA59-84B45FEC80B1}"/>
              </a:ext>
            </a:extLst>
          </p:cNvPr>
          <p:cNvSpPr/>
          <p:nvPr/>
        </p:nvSpPr>
        <p:spPr>
          <a:xfrm>
            <a:off x="62364" y="6407852"/>
            <a:ext cx="9560022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633A33E-8A3F-4FD6-B0E3-A55448860795}"/>
              </a:ext>
            </a:extLst>
          </p:cNvPr>
          <p:cNvSpPr/>
          <p:nvPr/>
        </p:nvSpPr>
        <p:spPr>
          <a:xfrm>
            <a:off x="696922" y="1245942"/>
            <a:ext cx="3357493" cy="4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dirty="0"/>
              <a:t>Dopuni ovu rečenicu: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E042419-7864-4070-A25B-80B2F7EDF0AD}"/>
              </a:ext>
            </a:extLst>
          </p:cNvPr>
          <p:cNvSpPr/>
          <p:nvPr/>
        </p:nvSpPr>
        <p:spPr>
          <a:xfrm>
            <a:off x="813379" y="1845591"/>
            <a:ext cx="4008787" cy="2183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dirty="0"/>
              <a:t>Dostojno ću primati </a:t>
            </a:r>
            <a:br>
              <a:rPr lang="hr-HR" sz="2400" dirty="0"/>
            </a:br>
            <a:r>
              <a:rPr lang="hr-HR" sz="2400" dirty="0"/>
              <a:t>svete sakramente, </a:t>
            </a:r>
            <a:br>
              <a:rPr lang="hr-HR" sz="2400" dirty="0"/>
            </a:br>
            <a:r>
              <a:rPr lang="hr-HR" sz="2400" dirty="0"/>
              <a:t>osobito sakrament </a:t>
            </a:r>
            <a:br>
              <a:rPr lang="hr-HR" sz="2400" dirty="0"/>
            </a:br>
            <a:r>
              <a:rPr lang="hr-HR" sz="2400" dirty="0"/>
              <a:t>presvete euharistije, </a:t>
            </a:r>
            <a:br>
              <a:rPr lang="hr-HR" sz="2400" dirty="0"/>
            </a:br>
            <a:r>
              <a:rPr lang="hr-HR" sz="2400" dirty="0"/>
              <a:t>a to će mi pomoći da…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AABD9AD8-CD7A-4FF2-AA99-64BFEAB4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68" y="1273142"/>
            <a:ext cx="7374866" cy="4916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Slikovni rezultat za write">
            <a:extLst>
              <a:ext uri="{FF2B5EF4-FFF2-40B4-BE49-F238E27FC236}">
                <a16:creationId xmlns:a16="http://schemas.microsoft.com/office/drawing/2014/main" id="{BCC969BD-74F9-46C4-BB2A-19B91168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00" y="3429000"/>
            <a:ext cx="3286664" cy="32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0840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cap="none" dirty="0">
                <a:solidFill>
                  <a:srgbClr val="381347"/>
                </a:solidFill>
              </a:rPr>
              <a:t>Evanđelje</a:t>
            </a:r>
            <a:r>
              <a:rPr lang="hr-HR" b="1" dirty="0">
                <a:solidFill>
                  <a:srgbClr val="381347"/>
                </a:solidFill>
              </a:rPr>
              <a:t>: </a:t>
            </a:r>
            <a:r>
              <a:rPr lang="hr-HR" b="1" dirty="0" err="1">
                <a:solidFill>
                  <a:srgbClr val="381347"/>
                </a:solidFill>
              </a:rPr>
              <a:t>I</a:t>
            </a:r>
            <a:r>
              <a:rPr lang="hr-HR" b="1" cap="none" dirty="0" err="1">
                <a:solidFill>
                  <a:srgbClr val="381347"/>
                </a:solidFill>
              </a:rPr>
              <a:t>v</a:t>
            </a:r>
            <a:r>
              <a:rPr lang="hr-HR" b="1" dirty="0">
                <a:solidFill>
                  <a:srgbClr val="381347"/>
                </a:solidFill>
              </a:rPr>
              <a:t> 4,5-42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696922" y="1372453"/>
            <a:ext cx="5056898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Odvrati mu žena: „Gospodine, tȁ nemaš ni čime bi zahvatio, a zdenac je dubok. Otkuda ti dakle voda živa? Zar si ti možda veći od oca našeg Jakova koji nam dade ovaj zdenac i sam je iz njega pio, a i sinovi njegovi i stada njegova?“ Odgovori joj Isus: „Tko god pije ove vode, opet će ožednjeti. A tko bude pio vode koju ću mu ja dati, ne, neće ožednjeti nikada: voda koju ću mu ja dati postat će u njemu izvorom vode koja struji u život vječni.“ 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718F8F28-0A6F-4E7F-A0A1-AC8F199B9951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623BE2AD-999E-4CAD-86B1-E0E54FDD0CD1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8" name="Pravokutni trokut 37">
                <a:extLst>
                  <a:ext uri="{FF2B5EF4-FFF2-40B4-BE49-F238E27FC236}">
                    <a16:creationId xmlns:a16="http://schemas.microsoft.com/office/drawing/2014/main" id="{430648FC-95AE-43DD-AEBA-03ED86FF3F76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9" name="Pravokutnik 38">
                <a:extLst>
                  <a:ext uri="{FF2B5EF4-FFF2-40B4-BE49-F238E27FC236}">
                    <a16:creationId xmlns:a16="http://schemas.microsoft.com/office/drawing/2014/main" id="{E4031432-91F0-453C-8FD7-105272F7EA4B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9" name="TekstniOkvir 28">
              <a:extLst>
                <a:ext uri="{FF2B5EF4-FFF2-40B4-BE49-F238E27FC236}">
                  <a16:creationId xmlns:a16="http://schemas.microsoft.com/office/drawing/2014/main" id="{BDD91F5E-BE00-49D4-9481-620EC68D8288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1F3E603E-4FEC-4667-A4AC-E63285C20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7" name="Pravokutnik 36">
              <a:extLst>
                <a:ext uri="{FF2B5EF4-FFF2-40B4-BE49-F238E27FC236}">
                  <a16:creationId xmlns:a16="http://schemas.microsoft.com/office/drawing/2014/main" id="{F516DC8E-5C82-44F8-BA52-B600818267FE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0" name="Pravokutnik 39">
            <a:extLst>
              <a:ext uri="{FF2B5EF4-FFF2-40B4-BE49-F238E27FC236}">
                <a16:creationId xmlns:a16="http://schemas.microsoft.com/office/drawing/2014/main" id="{BD41EF5A-8817-4D9B-B161-FF46C5BD4DFF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" name="Slika 40">
            <a:extLst>
              <a:ext uri="{FF2B5EF4-FFF2-40B4-BE49-F238E27FC236}">
                <a16:creationId xmlns:a16="http://schemas.microsoft.com/office/drawing/2014/main" id="{CC1BB1BD-E870-403D-9046-1BAE4A0A98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17BBD169-7093-45F9-9154-646B39618C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id="{AF12AF10-500D-473F-A18E-8A70DCE74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9483467-392D-4F73-889D-64732EF764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5" name="Rezervirano mjesto sadržaja 17">
            <a:extLst>
              <a:ext uri="{FF2B5EF4-FFF2-40B4-BE49-F238E27FC236}">
                <a16:creationId xmlns:a16="http://schemas.microsoft.com/office/drawing/2014/main" id="{3677F4EC-4849-467C-BA79-62C0F79475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6" name="TekstniOkvir 45">
            <a:extLst>
              <a:ext uri="{FF2B5EF4-FFF2-40B4-BE49-F238E27FC236}">
                <a16:creationId xmlns:a16="http://schemas.microsoft.com/office/drawing/2014/main" id="{B3E5C4FA-EA55-4D03-8D16-0855CDA29B6B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id="{11046022-5C8C-47E1-995F-E4891D2E2C50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E4EA8757-26B2-4E1F-BC84-54E9B11BD7AB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8306A46A-D294-475A-A5AA-392BAF9025B1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E87741D9-24D9-4C24-AD05-FF7E0C6F5096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6012C15E-8E43-470A-A6CF-48B2115F27F0}"/>
              </a:ext>
            </a:extLst>
          </p:cNvPr>
          <p:cNvSpPr/>
          <p:nvPr/>
        </p:nvSpPr>
        <p:spPr>
          <a:xfrm>
            <a:off x="2094271" y="6414903"/>
            <a:ext cx="1009772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2" name="Picture 2" descr="Slikovni rezultat za rupnik samaritaine">
            <a:extLst>
              <a:ext uri="{FF2B5EF4-FFF2-40B4-BE49-F238E27FC236}">
                <a16:creationId xmlns:a16="http://schemas.microsoft.com/office/drawing/2014/main" id="{BFADFF22-17A9-458B-BE71-27FEB241E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361" y="1400180"/>
            <a:ext cx="5535794" cy="4696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6431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cap="none" dirty="0">
                <a:solidFill>
                  <a:srgbClr val="381347"/>
                </a:solidFill>
              </a:rPr>
              <a:t>Evanđelje</a:t>
            </a:r>
            <a:r>
              <a:rPr lang="hr-HR" b="1" dirty="0">
                <a:solidFill>
                  <a:srgbClr val="381347"/>
                </a:solidFill>
              </a:rPr>
              <a:t>: </a:t>
            </a:r>
            <a:r>
              <a:rPr lang="hr-HR" b="1" dirty="0" err="1">
                <a:solidFill>
                  <a:srgbClr val="381347"/>
                </a:solidFill>
              </a:rPr>
              <a:t>I</a:t>
            </a:r>
            <a:r>
              <a:rPr lang="hr-HR" b="1" cap="none" dirty="0" err="1">
                <a:solidFill>
                  <a:srgbClr val="381347"/>
                </a:solidFill>
              </a:rPr>
              <a:t>v</a:t>
            </a:r>
            <a:r>
              <a:rPr lang="hr-HR" b="1" dirty="0">
                <a:solidFill>
                  <a:srgbClr val="381347"/>
                </a:solidFill>
              </a:rPr>
              <a:t> 4,5-42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5843714" y="1363346"/>
            <a:ext cx="5539977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Kaže mu žena: „Gospodine, daj mi te vode da ne žeđam i da ne moram dolaziti ovamo zahvaćati.“ Nato joj on reče: „Idi i zovi svoga muža pa se vrati ovamo.“ Odgovori mu žena: „Nemam muža.“ Kaže joj Isus: „Dobro si rekla: 'Nemam muža!' Pet si doista muževa imala, a ni ovaj koga sada imaš nije ti muž. To si po istini rekla.“ Kaže mu žena: „Gospodine, vidim da si prorok. Naši su se očevi klanjali na ovome brdu, a vi kažete da je u Jeruzalemu mjesto gdje se treba klanjati.“ 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718F8F28-0A6F-4E7F-A0A1-AC8F199B9951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623BE2AD-999E-4CAD-86B1-E0E54FDD0CD1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8" name="Pravokutni trokut 37">
                <a:extLst>
                  <a:ext uri="{FF2B5EF4-FFF2-40B4-BE49-F238E27FC236}">
                    <a16:creationId xmlns:a16="http://schemas.microsoft.com/office/drawing/2014/main" id="{430648FC-95AE-43DD-AEBA-03ED86FF3F76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9" name="Pravokutnik 38">
                <a:extLst>
                  <a:ext uri="{FF2B5EF4-FFF2-40B4-BE49-F238E27FC236}">
                    <a16:creationId xmlns:a16="http://schemas.microsoft.com/office/drawing/2014/main" id="{E4031432-91F0-453C-8FD7-105272F7EA4B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9" name="TekstniOkvir 28">
              <a:extLst>
                <a:ext uri="{FF2B5EF4-FFF2-40B4-BE49-F238E27FC236}">
                  <a16:creationId xmlns:a16="http://schemas.microsoft.com/office/drawing/2014/main" id="{BDD91F5E-BE00-49D4-9481-620EC68D8288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1F3E603E-4FEC-4667-A4AC-E63285C20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7" name="Pravokutnik 36">
              <a:extLst>
                <a:ext uri="{FF2B5EF4-FFF2-40B4-BE49-F238E27FC236}">
                  <a16:creationId xmlns:a16="http://schemas.microsoft.com/office/drawing/2014/main" id="{F516DC8E-5C82-44F8-BA52-B600818267FE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0" name="Pravokutnik 39">
            <a:extLst>
              <a:ext uri="{FF2B5EF4-FFF2-40B4-BE49-F238E27FC236}">
                <a16:creationId xmlns:a16="http://schemas.microsoft.com/office/drawing/2014/main" id="{BD41EF5A-8817-4D9B-B161-FF46C5BD4DFF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" name="Slika 40">
            <a:extLst>
              <a:ext uri="{FF2B5EF4-FFF2-40B4-BE49-F238E27FC236}">
                <a16:creationId xmlns:a16="http://schemas.microsoft.com/office/drawing/2014/main" id="{CC1BB1BD-E870-403D-9046-1BAE4A0A98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17BBD169-7093-45F9-9154-646B39618C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id="{AF12AF10-500D-473F-A18E-8A70DCE74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9483467-392D-4F73-889D-64732EF764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5" name="Rezervirano mjesto sadržaja 17">
            <a:extLst>
              <a:ext uri="{FF2B5EF4-FFF2-40B4-BE49-F238E27FC236}">
                <a16:creationId xmlns:a16="http://schemas.microsoft.com/office/drawing/2014/main" id="{3677F4EC-4849-467C-BA79-62C0F79475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6" name="TekstniOkvir 45">
            <a:extLst>
              <a:ext uri="{FF2B5EF4-FFF2-40B4-BE49-F238E27FC236}">
                <a16:creationId xmlns:a16="http://schemas.microsoft.com/office/drawing/2014/main" id="{B3E5C4FA-EA55-4D03-8D16-0855CDA29B6B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id="{11046022-5C8C-47E1-995F-E4891D2E2C50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E4EA8757-26B2-4E1F-BC84-54E9B11BD7AB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8306A46A-D294-475A-A5AA-392BAF9025B1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E87741D9-24D9-4C24-AD05-FF7E0C6F5096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6012C15E-8E43-470A-A6CF-48B2115F27F0}"/>
              </a:ext>
            </a:extLst>
          </p:cNvPr>
          <p:cNvSpPr/>
          <p:nvPr/>
        </p:nvSpPr>
        <p:spPr>
          <a:xfrm>
            <a:off x="2094271" y="6414903"/>
            <a:ext cx="1009772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DBA8B63F-D87F-43BF-B748-790C3FBEB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626" y="1401321"/>
            <a:ext cx="5383291" cy="465956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1711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cap="none" dirty="0">
                <a:solidFill>
                  <a:srgbClr val="381347"/>
                </a:solidFill>
              </a:rPr>
              <a:t>Evanđelje</a:t>
            </a:r>
            <a:r>
              <a:rPr lang="hr-HR" b="1" dirty="0">
                <a:solidFill>
                  <a:srgbClr val="381347"/>
                </a:solidFill>
              </a:rPr>
              <a:t>: </a:t>
            </a:r>
            <a:r>
              <a:rPr lang="hr-HR" b="1" dirty="0" err="1">
                <a:solidFill>
                  <a:srgbClr val="381347"/>
                </a:solidFill>
              </a:rPr>
              <a:t>I</a:t>
            </a:r>
            <a:r>
              <a:rPr lang="hr-HR" b="1" cap="none" dirty="0" err="1">
                <a:solidFill>
                  <a:srgbClr val="381347"/>
                </a:solidFill>
              </a:rPr>
              <a:t>v</a:t>
            </a:r>
            <a:r>
              <a:rPr lang="hr-HR" b="1" dirty="0">
                <a:solidFill>
                  <a:srgbClr val="381347"/>
                </a:solidFill>
              </a:rPr>
              <a:t> 4,5-42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696922" y="1372453"/>
            <a:ext cx="4806732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Isus joj reče: „Vjeruj mi, ženo, dolazi čas kad se nećete klanjati Ocu ni na ovoj gori ni u Jeruzalemu. Vi se klanjate onome što ne poznate, a mi se klanjamo onome što poznamo jer spasenje dolazi od Židova. Ali dolazi čas - sada je! - kad će se istinski 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klanjatelji</a:t>
            </a: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klanjati Ocu u duhu i istini jer takve upravo 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klanjatelje</a:t>
            </a: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traži Otac. Bog je duh i koji se njemu klanjaju, u duhu i istini treba da se klanjaju.“ 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718F8F28-0A6F-4E7F-A0A1-AC8F199B9951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623BE2AD-999E-4CAD-86B1-E0E54FDD0CD1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8" name="Pravokutni trokut 37">
                <a:extLst>
                  <a:ext uri="{FF2B5EF4-FFF2-40B4-BE49-F238E27FC236}">
                    <a16:creationId xmlns:a16="http://schemas.microsoft.com/office/drawing/2014/main" id="{430648FC-95AE-43DD-AEBA-03ED86FF3F76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9" name="Pravokutnik 38">
                <a:extLst>
                  <a:ext uri="{FF2B5EF4-FFF2-40B4-BE49-F238E27FC236}">
                    <a16:creationId xmlns:a16="http://schemas.microsoft.com/office/drawing/2014/main" id="{E4031432-91F0-453C-8FD7-105272F7EA4B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9" name="TekstniOkvir 28">
              <a:extLst>
                <a:ext uri="{FF2B5EF4-FFF2-40B4-BE49-F238E27FC236}">
                  <a16:creationId xmlns:a16="http://schemas.microsoft.com/office/drawing/2014/main" id="{BDD91F5E-BE00-49D4-9481-620EC68D8288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1F3E603E-4FEC-4667-A4AC-E63285C20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7" name="Pravokutnik 36">
              <a:extLst>
                <a:ext uri="{FF2B5EF4-FFF2-40B4-BE49-F238E27FC236}">
                  <a16:creationId xmlns:a16="http://schemas.microsoft.com/office/drawing/2014/main" id="{F516DC8E-5C82-44F8-BA52-B600818267FE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0" name="Pravokutnik 39">
            <a:extLst>
              <a:ext uri="{FF2B5EF4-FFF2-40B4-BE49-F238E27FC236}">
                <a16:creationId xmlns:a16="http://schemas.microsoft.com/office/drawing/2014/main" id="{BD41EF5A-8817-4D9B-B161-FF46C5BD4DFF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" name="Slika 40">
            <a:extLst>
              <a:ext uri="{FF2B5EF4-FFF2-40B4-BE49-F238E27FC236}">
                <a16:creationId xmlns:a16="http://schemas.microsoft.com/office/drawing/2014/main" id="{CC1BB1BD-E870-403D-9046-1BAE4A0A98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17BBD169-7093-45F9-9154-646B39618C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id="{AF12AF10-500D-473F-A18E-8A70DCE74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9483467-392D-4F73-889D-64732EF764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5" name="Rezervirano mjesto sadržaja 17">
            <a:extLst>
              <a:ext uri="{FF2B5EF4-FFF2-40B4-BE49-F238E27FC236}">
                <a16:creationId xmlns:a16="http://schemas.microsoft.com/office/drawing/2014/main" id="{3677F4EC-4849-467C-BA79-62C0F79475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6" name="TekstniOkvir 45">
            <a:extLst>
              <a:ext uri="{FF2B5EF4-FFF2-40B4-BE49-F238E27FC236}">
                <a16:creationId xmlns:a16="http://schemas.microsoft.com/office/drawing/2014/main" id="{B3E5C4FA-EA55-4D03-8D16-0855CDA29B6B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id="{11046022-5C8C-47E1-995F-E4891D2E2C50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E4EA8757-26B2-4E1F-BC84-54E9B11BD7AB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8306A46A-D294-475A-A5AA-392BAF9025B1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E87741D9-24D9-4C24-AD05-FF7E0C6F5096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6012C15E-8E43-470A-A6CF-48B2115F27F0}"/>
              </a:ext>
            </a:extLst>
          </p:cNvPr>
          <p:cNvSpPr/>
          <p:nvPr/>
        </p:nvSpPr>
        <p:spPr>
          <a:xfrm>
            <a:off x="2094271" y="6414903"/>
            <a:ext cx="1009772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9EE9DEF-9C42-4C2E-8CC1-529B5BE1E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6566" y="1400180"/>
            <a:ext cx="6064370" cy="4668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6428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cap="none" dirty="0">
                <a:solidFill>
                  <a:srgbClr val="381347"/>
                </a:solidFill>
              </a:rPr>
              <a:t>Evanđelje</a:t>
            </a:r>
            <a:r>
              <a:rPr lang="hr-HR" b="1" dirty="0">
                <a:solidFill>
                  <a:srgbClr val="381347"/>
                </a:solidFill>
              </a:rPr>
              <a:t>: </a:t>
            </a:r>
            <a:r>
              <a:rPr lang="hr-HR" b="1" dirty="0" err="1">
                <a:solidFill>
                  <a:srgbClr val="381347"/>
                </a:solidFill>
              </a:rPr>
              <a:t>I</a:t>
            </a:r>
            <a:r>
              <a:rPr lang="hr-HR" b="1" cap="none" dirty="0" err="1">
                <a:solidFill>
                  <a:srgbClr val="381347"/>
                </a:solidFill>
              </a:rPr>
              <a:t>v</a:t>
            </a:r>
            <a:r>
              <a:rPr lang="hr-HR" b="1" dirty="0">
                <a:solidFill>
                  <a:srgbClr val="381347"/>
                </a:solidFill>
              </a:rPr>
              <a:t> 4,5-42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5036193" y="1299001"/>
            <a:ext cx="6782181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Kaže mu žena: „Znam da ima doći Mesija zvani Krist - Pomazanik. Kad on dođe, objavit će nam sve.“ Kaže joj Isus: „Ja sam, ja koji s tobom govorim!“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Uto dođu njegovi učenici pa se začude što razgovara sa ženom. Nitko ga ipak ne zapita: „Što tražiš?“ ili: „Što razgovaraš s njom?“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Žena ostavi svoj krčag pa ode u grad i reče ljudima: „Dođite da vidite čovjeka koji mi je kazao sve što sam počinila. Da to nije Krist?“ Oni iziđu iz grada te se upute k njemu. Učenici ga dotle nudili: „Učitelju, jedi!“ A on im reče: „Hraniti mi se valja jelom koje vi ne poznajete.“ 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718F8F28-0A6F-4E7F-A0A1-AC8F199B9951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623BE2AD-999E-4CAD-86B1-E0E54FDD0CD1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8" name="Pravokutni trokut 37">
                <a:extLst>
                  <a:ext uri="{FF2B5EF4-FFF2-40B4-BE49-F238E27FC236}">
                    <a16:creationId xmlns:a16="http://schemas.microsoft.com/office/drawing/2014/main" id="{430648FC-95AE-43DD-AEBA-03ED86FF3F76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9" name="Pravokutnik 38">
                <a:extLst>
                  <a:ext uri="{FF2B5EF4-FFF2-40B4-BE49-F238E27FC236}">
                    <a16:creationId xmlns:a16="http://schemas.microsoft.com/office/drawing/2014/main" id="{E4031432-91F0-453C-8FD7-105272F7EA4B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9" name="TekstniOkvir 28">
              <a:extLst>
                <a:ext uri="{FF2B5EF4-FFF2-40B4-BE49-F238E27FC236}">
                  <a16:creationId xmlns:a16="http://schemas.microsoft.com/office/drawing/2014/main" id="{BDD91F5E-BE00-49D4-9481-620EC68D8288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1F3E603E-4FEC-4667-A4AC-E63285C20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7" name="Pravokutnik 36">
              <a:extLst>
                <a:ext uri="{FF2B5EF4-FFF2-40B4-BE49-F238E27FC236}">
                  <a16:creationId xmlns:a16="http://schemas.microsoft.com/office/drawing/2014/main" id="{F516DC8E-5C82-44F8-BA52-B600818267FE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0" name="Pravokutnik 39">
            <a:extLst>
              <a:ext uri="{FF2B5EF4-FFF2-40B4-BE49-F238E27FC236}">
                <a16:creationId xmlns:a16="http://schemas.microsoft.com/office/drawing/2014/main" id="{BD41EF5A-8817-4D9B-B161-FF46C5BD4DFF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" name="Slika 40">
            <a:extLst>
              <a:ext uri="{FF2B5EF4-FFF2-40B4-BE49-F238E27FC236}">
                <a16:creationId xmlns:a16="http://schemas.microsoft.com/office/drawing/2014/main" id="{CC1BB1BD-E870-403D-9046-1BAE4A0A98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17BBD169-7093-45F9-9154-646B39618C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id="{AF12AF10-500D-473F-A18E-8A70DCE74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9483467-392D-4F73-889D-64732EF764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5" name="Rezervirano mjesto sadržaja 17">
            <a:extLst>
              <a:ext uri="{FF2B5EF4-FFF2-40B4-BE49-F238E27FC236}">
                <a16:creationId xmlns:a16="http://schemas.microsoft.com/office/drawing/2014/main" id="{3677F4EC-4849-467C-BA79-62C0F79475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6" name="TekstniOkvir 45">
            <a:extLst>
              <a:ext uri="{FF2B5EF4-FFF2-40B4-BE49-F238E27FC236}">
                <a16:creationId xmlns:a16="http://schemas.microsoft.com/office/drawing/2014/main" id="{B3E5C4FA-EA55-4D03-8D16-0855CDA29B6B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id="{11046022-5C8C-47E1-995F-E4891D2E2C50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E4EA8757-26B2-4E1F-BC84-54E9B11BD7AB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8306A46A-D294-475A-A5AA-392BAF9025B1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E87741D9-24D9-4C24-AD05-FF7E0C6F5096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6012C15E-8E43-470A-A6CF-48B2115F27F0}"/>
              </a:ext>
            </a:extLst>
          </p:cNvPr>
          <p:cNvSpPr/>
          <p:nvPr/>
        </p:nvSpPr>
        <p:spPr>
          <a:xfrm>
            <a:off x="2094271" y="6414903"/>
            <a:ext cx="1009772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7" name="Picture 2" descr="Slikovni rezultat za rupnik samaritaine">
            <a:extLst>
              <a:ext uri="{FF2B5EF4-FFF2-40B4-BE49-F238E27FC236}">
                <a16:creationId xmlns:a16="http://schemas.microsoft.com/office/drawing/2014/main" id="{F60D423B-822A-457B-A67A-F60129071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626" y="1366157"/>
            <a:ext cx="4541273" cy="4637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0822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cap="none" dirty="0">
                <a:solidFill>
                  <a:srgbClr val="381347"/>
                </a:solidFill>
              </a:rPr>
              <a:t>Evanđelje</a:t>
            </a:r>
            <a:r>
              <a:rPr lang="hr-HR" b="1" dirty="0">
                <a:solidFill>
                  <a:srgbClr val="381347"/>
                </a:solidFill>
              </a:rPr>
              <a:t>: </a:t>
            </a:r>
            <a:r>
              <a:rPr lang="hr-HR" b="1" dirty="0" err="1">
                <a:solidFill>
                  <a:srgbClr val="381347"/>
                </a:solidFill>
              </a:rPr>
              <a:t>I</a:t>
            </a:r>
            <a:r>
              <a:rPr lang="hr-HR" b="1" cap="none" dirty="0" err="1">
                <a:solidFill>
                  <a:srgbClr val="381347"/>
                </a:solidFill>
              </a:rPr>
              <a:t>v</a:t>
            </a:r>
            <a:r>
              <a:rPr lang="hr-HR" b="1" dirty="0">
                <a:solidFill>
                  <a:srgbClr val="381347"/>
                </a:solidFill>
              </a:rPr>
              <a:t> 4,5-42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373626" y="1273142"/>
            <a:ext cx="5841902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Učenici se nato zapitkivahu: „Da mu nije tko donio jesti?“ Kaže im Isus: „Jelo je moje vršiti volju onoga koji me posla i dovršiti djelo njegovo. Ne govorite li vi: 'Još četiri mjeseca i evo žetve?' Gle, kažem vam, podignite oči svoje i pogledajte polja: već se bjelasaju za žetvu. Žetelac već prima plaću, sabire plod za vječni život da se sijač i žetelac zajedno raduju. Tu se 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obistinjuje</a:t>
            </a: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izreka: 'Jedan sije, drugi žanje.' Ja vas poslah žeti ono oko čega se niste trudili; drugi su se trudili, a vi ste ušli u trud njihov.“ 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718F8F28-0A6F-4E7F-A0A1-AC8F199B9951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623BE2AD-999E-4CAD-86B1-E0E54FDD0CD1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8" name="Pravokutni trokut 37">
                <a:extLst>
                  <a:ext uri="{FF2B5EF4-FFF2-40B4-BE49-F238E27FC236}">
                    <a16:creationId xmlns:a16="http://schemas.microsoft.com/office/drawing/2014/main" id="{430648FC-95AE-43DD-AEBA-03ED86FF3F76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9" name="Pravokutnik 38">
                <a:extLst>
                  <a:ext uri="{FF2B5EF4-FFF2-40B4-BE49-F238E27FC236}">
                    <a16:creationId xmlns:a16="http://schemas.microsoft.com/office/drawing/2014/main" id="{E4031432-91F0-453C-8FD7-105272F7EA4B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9" name="TekstniOkvir 28">
              <a:extLst>
                <a:ext uri="{FF2B5EF4-FFF2-40B4-BE49-F238E27FC236}">
                  <a16:creationId xmlns:a16="http://schemas.microsoft.com/office/drawing/2014/main" id="{BDD91F5E-BE00-49D4-9481-620EC68D8288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1F3E603E-4FEC-4667-A4AC-E63285C20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7" name="Pravokutnik 36">
              <a:extLst>
                <a:ext uri="{FF2B5EF4-FFF2-40B4-BE49-F238E27FC236}">
                  <a16:creationId xmlns:a16="http://schemas.microsoft.com/office/drawing/2014/main" id="{F516DC8E-5C82-44F8-BA52-B600818267FE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0" name="Pravokutnik 39">
            <a:extLst>
              <a:ext uri="{FF2B5EF4-FFF2-40B4-BE49-F238E27FC236}">
                <a16:creationId xmlns:a16="http://schemas.microsoft.com/office/drawing/2014/main" id="{BD41EF5A-8817-4D9B-B161-FF46C5BD4DFF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" name="Slika 40">
            <a:extLst>
              <a:ext uri="{FF2B5EF4-FFF2-40B4-BE49-F238E27FC236}">
                <a16:creationId xmlns:a16="http://schemas.microsoft.com/office/drawing/2014/main" id="{CC1BB1BD-E870-403D-9046-1BAE4A0A98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17BBD169-7093-45F9-9154-646B39618C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id="{AF12AF10-500D-473F-A18E-8A70DCE74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9483467-392D-4F73-889D-64732EF764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5" name="Rezervirano mjesto sadržaja 17">
            <a:extLst>
              <a:ext uri="{FF2B5EF4-FFF2-40B4-BE49-F238E27FC236}">
                <a16:creationId xmlns:a16="http://schemas.microsoft.com/office/drawing/2014/main" id="{3677F4EC-4849-467C-BA79-62C0F79475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6" name="TekstniOkvir 45">
            <a:extLst>
              <a:ext uri="{FF2B5EF4-FFF2-40B4-BE49-F238E27FC236}">
                <a16:creationId xmlns:a16="http://schemas.microsoft.com/office/drawing/2014/main" id="{B3E5C4FA-EA55-4D03-8D16-0855CDA29B6B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id="{11046022-5C8C-47E1-995F-E4891D2E2C50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E4EA8757-26B2-4E1F-BC84-54E9B11BD7AB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8306A46A-D294-475A-A5AA-392BAF9025B1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E87741D9-24D9-4C24-AD05-FF7E0C6F5096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6012C15E-8E43-470A-A6CF-48B2115F27F0}"/>
              </a:ext>
            </a:extLst>
          </p:cNvPr>
          <p:cNvSpPr/>
          <p:nvPr/>
        </p:nvSpPr>
        <p:spPr>
          <a:xfrm>
            <a:off x="2094271" y="6414903"/>
            <a:ext cx="1009772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7" name="Picture 2" descr="Slikovni rezultat za rupnik samaritaine">
            <a:extLst>
              <a:ext uri="{FF2B5EF4-FFF2-40B4-BE49-F238E27FC236}">
                <a16:creationId xmlns:a16="http://schemas.microsoft.com/office/drawing/2014/main" id="{A5EEE5C5-89B4-457E-8751-8B5E723A0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5528" y="1400180"/>
            <a:ext cx="5500615" cy="4665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5291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cap="none" dirty="0">
                <a:solidFill>
                  <a:srgbClr val="381347"/>
                </a:solidFill>
              </a:rPr>
              <a:t>Evanđelje</a:t>
            </a:r>
            <a:r>
              <a:rPr lang="hr-HR" b="1" dirty="0">
                <a:solidFill>
                  <a:srgbClr val="381347"/>
                </a:solidFill>
              </a:rPr>
              <a:t>: </a:t>
            </a:r>
            <a:r>
              <a:rPr lang="hr-HR" b="1" dirty="0" err="1">
                <a:solidFill>
                  <a:srgbClr val="381347"/>
                </a:solidFill>
              </a:rPr>
              <a:t>I</a:t>
            </a:r>
            <a:r>
              <a:rPr lang="hr-HR" b="1" cap="none" dirty="0" err="1">
                <a:solidFill>
                  <a:srgbClr val="381347"/>
                </a:solidFill>
              </a:rPr>
              <a:t>v</a:t>
            </a:r>
            <a:r>
              <a:rPr lang="hr-HR" b="1" dirty="0">
                <a:solidFill>
                  <a:srgbClr val="381347"/>
                </a:solidFill>
              </a:rPr>
              <a:t> 4,5-42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19FCD91-D86C-4664-B3D9-30BE9BE2624B}"/>
              </a:ext>
            </a:extLst>
          </p:cNvPr>
          <p:cNvSpPr/>
          <p:nvPr/>
        </p:nvSpPr>
        <p:spPr>
          <a:xfrm>
            <a:off x="6689038" y="1248006"/>
            <a:ext cx="4712344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Mnogi 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Samarijanci</a:t>
            </a: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iz onoga grada povjerovaše u njega zbog riječi žene koja je svjedočila: „Kazao mi je sve što sam počinila.“ Kad su dakle 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Samarijanci</a:t>
            </a: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došli k njemu, moljahu ga da ostane u njih. I ostade ondje dva dana. Tada ih je još mnogo više povjerovalo zbog njegove riječi pa govorahu ženi: „Sada više ne vjerujemo zbog tvoga kazivanja; tȁ sami smo čuli i znamo: ovo je uistinu Spasitelj svijeta.“ 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718F8F28-0A6F-4E7F-A0A1-AC8F199B9951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623BE2AD-999E-4CAD-86B1-E0E54FDD0CD1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8" name="Pravokutni trokut 37">
                <a:extLst>
                  <a:ext uri="{FF2B5EF4-FFF2-40B4-BE49-F238E27FC236}">
                    <a16:creationId xmlns:a16="http://schemas.microsoft.com/office/drawing/2014/main" id="{430648FC-95AE-43DD-AEBA-03ED86FF3F76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9" name="Pravokutnik 38">
                <a:extLst>
                  <a:ext uri="{FF2B5EF4-FFF2-40B4-BE49-F238E27FC236}">
                    <a16:creationId xmlns:a16="http://schemas.microsoft.com/office/drawing/2014/main" id="{E4031432-91F0-453C-8FD7-105272F7EA4B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9" name="TekstniOkvir 28">
              <a:extLst>
                <a:ext uri="{FF2B5EF4-FFF2-40B4-BE49-F238E27FC236}">
                  <a16:creationId xmlns:a16="http://schemas.microsoft.com/office/drawing/2014/main" id="{BDD91F5E-BE00-49D4-9481-620EC68D8288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1F3E603E-4FEC-4667-A4AC-E63285C20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7" name="Pravokutnik 36">
              <a:extLst>
                <a:ext uri="{FF2B5EF4-FFF2-40B4-BE49-F238E27FC236}">
                  <a16:creationId xmlns:a16="http://schemas.microsoft.com/office/drawing/2014/main" id="{F516DC8E-5C82-44F8-BA52-B600818267FE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0" name="Pravokutnik 39">
            <a:extLst>
              <a:ext uri="{FF2B5EF4-FFF2-40B4-BE49-F238E27FC236}">
                <a16:creationId xmlns:a16="http://schemas.microsoft.com/office/drawing/2014/main" id="{BD41EF5A-8817-4D9B-B161-FF46C5BD4DFF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" name="Slika 40">
            <a:extLst>
              <a:ext uri="{FF2B5EF4-FFF2-40B4-BE49-F238E27FC236}">
                <a16:creationId xmlns:a16="http://schemas.microsoft.com/office/drawing/2014/main" id="{CC1BB1BD-E870-403D-9046-1BAE4A0A98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17BBD169-7093-45F9-9154-646B39618C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id="{AF12AF10-500D-473F-A18E-8A70DCE74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9483467-392D-4F73-889D-64732EF764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5" name="Rezervirano mjesto sadržaja 17">
            <a:extLst>
              <a:ext uri="{FF2B5EF4-FFF2-40B4-BE49-F238E27FC236}">
                <a16:creationId xmlns:a16="http://schemas.microsoft.com/office/drawing/2014/main" id="{3677F4EC-4849-467C-BA79-62C0F79475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6" name="TekstniOkvir 45">
            <a:extLst>
              <a:ext uri="{FF2B5EF4-FFF2-40B4-BE49-F238E27FC236}">
                <a16:creationId xmlns:a16="http://schemas.microsoft.com/office/drawing/2014/main" id="{B3E5C4FA-EA55-4D03-8D16-0855CDA29B6B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id="{11046022-5C8C-47E1-995F-E4891D2E2C50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E4EA8757-26B2-4E1F-BC84-54E9B11BD7AB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8306A46A-D294-475A-A5AA-392BAF9025B1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E87741D9-24D9-4C24-AD05-FF7E0C6F5096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6012C15E-8E43-470A-A6CF-48B2115F27F0}"/>
              </a:ext>
            </a:extLst>
          </p:cNvPr>
          <p:cNvSpPr/>
          <p:nvPr/>
        </p:nvSpPr>
        <p:spPr>
          <a:xfrm>
            <a:off x="2094271" y="6414903"/>
            <a:ext cx="1009772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7" name="Picture 2" descr="Slikovni rezultat za rupnik samaritaine">
            <a:extLst>
              <a:ext uri="{FF2B5EF4-FFF2-40B4-BE49-F238E27FC236}">
                <a16:creationId xmlns:a16="http://schemas.microsoft.com/office/drawing/2014/main" id="{B7FBBE5F-C1E3-4D27-A42A-8C4550F68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26" y="1324282"/>
            <a:ext cx="6150842" cy="4613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9534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AF2E7-689E-4F93-880C-691622C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32618"/>
            <a:ext cx="11818374" cy="536085"/>
          </a:xfrm>
          <a:solidFill>
            <a:srgbClr val="381347">
              <a:alpha val="20000"/>
            </a:srgbClr>
          </a:solidFill>
        </p:spPr>
        <p:txBody>
          <a:bodyPr/>
          <a:lstStyle/>
          <a:p>
            <a:r>
              <a:rPr lang="hr-HR" b="1" cap="none" dirty="0">
                <a:solidFill>
                  <a:srgbClr val="381347"/>
                </a:solidFill>
              </a:rPr>
              <a:t>Evanđelje</a:t>
            </a:r>
            <a:r>
              <a:rPr lang="hr-HR" b="1" dirty="0">
                <a:solidFill>
                  <a:srgbClr val="381347"/>
                </a:solidFill>
              </a:rPr>
              <a:t>: </a:t>
            </a:r>
            <a:r>
              <a:rPr lang="hr-HR" b="1" dirty="0" err="1">
                <a:solidFill>
                  <a:srgbClr val="381347"/>
                </a:solidFill>
              </a:rPr>
              <a:t>I</a:t>
            </a:r>
            <a:r>
              <a:rPr lang="hr-HR" b="1" cap="none" dirty="0" err="1">
                <a:solidFill>
                  <a:srgbClr val="381347"/>
                </a:solidFill>
              </a:rPr>
              <a:t>v</a:t>
            </a:r>
            <a:r>
              <a:rPr lang="hr-HR" b="1" dirty="0">
                <a:solidFill>
                  <a:srgbClr val="381347"/>
                </a:solidFill>
              </a:rPr>
              <a:t> 4,5-42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4C88A01-07DD-41E4-B606-CBAECCE47559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718F8F28-0A6F-4E7F-A0A1-AC8F199B9951}"/>
              </a:ext>
            </a:extLst>
          </p:cNvPr>
          <p:cNvGrpSpPr/>
          <p:nvPr/>
        </p:nvGrpSpPr>
        <p:grpSpPr>
          <a:xfrm>
            <a:off x="9660545" y="0"/>
            <a:ext cx="2531456" cy="1121855"/>
            <a:chOff x="9660545" y="0"/>
            <a:chExt cx="2531456" cy="1121855"/>
          </a:xfrm>
        </p:grpSpPr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623BE2AD-999E-4CAD-86B1-E0E54FDD0CD1}"/>
                </a:ext>
              </a:extLst>
            </p:cNvPr>
            <p:cNvGrpSpPr/>
            <p:nvPr/>
          </p:nvGrpSpPr>
          <p:grpSpPr>
            <a:xfrm>
              <a:off x="9660545" y="0"/>
              <a:ext cx="2531456" cy="1121855"/>
              <a:chOff x="9660545" y="0"/>
              <a:chExt cx="2531456" cy="1121855"/>
            </a:xfrm>
          </p:grpSpPr>
          <p:sp>
            <p:nvSpPr>
              <p:cNvPr id="38" name="Pravokutni trokut 37">
                <a:extLst>
                  <a:ext uri="{FF2B5EF4-FFF2-40B4-BE49-F238E27FC236}">
                    <a16:creationId xmlns:a16="http://schemas.microsoft.com/office/drawing/2014/main" id="{430648FC-95AE-43DD-AEBA-03ED86FF3F76}"/>
                  </a:ext>
                </a:extLst>
              </p:cNvPr>
              <p:cNvSpPr/>
              <p:nvPr/>
            </p:nvSpPr>
            <p:spPr>
              <a:xfrm rot="16200000" flipH="1">
                <a:off x="9672172" y="-11627"/>
                <a:ext cx="1121855" cy="1145109"/>
              </a:xfrm>
              <a:prstGeom prst="rtTriangle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9" name="Pravokutnik 38">
                <a:extLst>
                  <a:ext uri="{FF2B5EF4-FFF2-40B4-BE49-F238E27FC236}">
                    <a16:creationId xmlns:a16="http://schemas.microsoft.com/office/drawing/2014/main" id="{E4031432-91F0-453C-8FD7-105272F7EA4B}"/>
                  </a:ext>
                </a:extLst>
              </p:cNvPr>
              <p:cNvSpPr/>
              <p:nvPr/>
            </p:nvSpPr>
            <p:spPr>
              <a:xfrm>
                <a:off x="10805123" y="0"/>
                <a:ext cx="1386878" cy="1120877"/>
              </a:xfrm>
              <a:prstGeom prst="rect">
                <a:avLst/>
              </a:prstGeom>
              <a:solidFill>
                <a:srgbClr val="381347"/>
              </a:solidFill>
              <a:ln>
                <a:solidFill>
                  <a:srgbClr val="381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9" name="TekstniOkvir 28">
              <a:extLst>
                <a:ext uri="{FF2B5EF4-FFF2-40B4-BE49-F238E27FC236}">
                  <a16:creationId xmlns:a16="http://schemas.microsoft.com/office/drawing/2014/main" id="{BDD91F5E-BE00-49D4-9481-620EC68D8288}"/>
                </a:ext>
              </a:extLst>
            </p:cNvPr>
            <p:cNvSpPr txBox="1"/>
            <p:nvPr/>
          </p:nvSpPr>
          <p:spPr>
            <a:xfrm>
              <a:off x="10014504" y="77039"/>
              <a:ext cx="138687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hr-HR" sz="1600" dirty="0">
                  <a:solidFill>
                    <a:schemeClr val="bg1"/>
                  </a:solidFill>
                </a:rPr>
                <a:t>KORIZMENA KATEHEZA PETKOM</a:t>
              </a:r>
            </a:p>
          </p:txBody>
        </p:sp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1F3E603E-4FEC-4667-A4AC-E63285C20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5730" y="128179"/>
              <a:ext cx="469609" cy="505897"/>
            </a:xfrm>
            <a:prstGeom prst="rect">
              <a:avLst/>
            </a:prstGeom>
          </p:spPr>
        </p:pic>
        <p:sp>
          <p:nvSpPr>
            <p:cNvPr id="37" name="Pravokutnik 36">
              <a:extLst>
                <a:ext uri="{FF2B5EF4-FFF2-40B4-BE49-F238E27FC236}">
                  <a16:creationId xmlns:a16="http://schemas.microsoft.com/office/drawing/2014/main" id="{F516DC8E-5C82-44F8-BA52-B600818267FE}"/>
                </a:ext>
              </a:extLst>
            </p:cNvPr>
            <p:cNvSpPr/>
            <p:nvPr/>
          </p:nvSpPr>
          <p:spPr>
            <a:xfrm>
              <a:off x="10769799" y="711921"/>
              <a:ext cx="1352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/>
                  </a:solidFill>
                </a:rPr>
                <a:t>13. ožujka 2020.</a:t>
              </a:r>
            </a:p>
          </p:txBody>
        </p:sp>
      </p:grpSp>
      <p:sp>
        <p:nvSpPr>
          <p:cNvPr id="40" name="Pravokutnik 39">
            <a:extLst>
              <a:ext uri="{FF2B5EF4-FFF2-40B4-BE49-F238E27FC236}">
                <a16:creationId xmlns:a16="http://schemas.microsoft.com/office/drawing/2014/main" id="{BD41EF5A-8817-4D9B-B161-FF46C5BD4DFF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381347"/>
          </a:solidFill>
          <a:ln>
            <a:solidFill>
              <a:srgbClr val="381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" name="Slika 40">
            <a:extLst>
              <a:ext uri="{FF2B5EF4-FFF2-40B4-BE49-F238E27FC236}">
                <a16:creationId xmlns:a16="http://schemas.microsoft.com/office/drawing/2014/main" id="{CC1BB1BD-E870-403D-9046-1BAE4A0A98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6414903"/>
            <a:ext cx="428993" cy="428993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17BBD169-7093-45F9-9154-646B39618C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29" y="6414903"/>
            <a:ext cx="428993" cy="428993"/>
          </a:xfrm>
          <a:prstGeom prst="rect">
            <a:avLst/>
          </a:prstGeom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id="{AF12AF10-500D-473F-A18E-8A70DCE74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86" y="6414903"/>
            <a:ext cx="428993" cy="42899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9483467-392D-4F73-889D-64732EF764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2" y="6431721"/>
            <a:ext cx="428993" cy="428993"/>
          </a:xfrm>
          <a:prstGeom prst="rect">
            <a:avLst/>
          </a:prstGeom>
        </p:spPr>
      </p:pic>
      <p:pic>
        <p:nvPicPr>
          <p:cNvPr id="45" name="Rezervirano mjesto sadržaja 17">
            <a:extLst>
              <a:ext uri="{FF2B5EF4-FFF2-40B4-BE49-F238E27FC236}">
                <a16:creationId xmlns:a16="http://schemas.microsoft.com/office/drawing/2014/main" id="{3677F4EC-4849-467C-BA79-62C0F79475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04" y="6414903"/>
            <a:ext cx="428993" cy="428993"/>
          </a:xfrm>
          <a:prstGeom prst="rect">
            <a:avLst/>
          </a:prstGeom>
        </p:spPr>
      </p:pic>
      <p:sp>
        <p:nvSpPr>
          <p:cNvPr id="46" name="TekstniOkvir 45">
            <a:extLst>
              <a:ext uri="{FF2B5EF4-FFF2-40B4-BE49-F238E27FC236}">
                <a16:creationId xmlns:a16="http://schemas.microsoft.com/office/drawing/2014/main" id="{B3E5C4FA-EA55-4D03-8D16-0855CDA29B6B}"/>
              </a:ext>
            </a:extLst>
          </p:cNvPr>
          <p:cNvSpPr txBox="1"/>
          <p:nvPr/>
        </p:nvSpPr>
        <p:spPr>
          <a:xfrm>
            <a:off x="696923" y="6444733"/>
            <a:ext cx="10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ČITANJE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id="{11046022-5C8C-47E1-995F-E4891D2E2C50}"/>
              </a:ext>
            </a:extLst>
          </p:cNvPr>
          <p:cNvSpPr txBox="1"/>
          <p:nvPr/>
        </p:nvSpPr>
        <p:spPr>
          <a:xfrm>
            <a:off x="2892679" y="6454900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MEDITACIJA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E4EA8757-26B2-4E1F-BC84-54E9B11BD7AB}"/>
              </a:ext>
            </a:extLst>
          </p:cNvPr>
          <p:cNvSpPr txBox="1"/>
          <p:nvPr/>
        </p:nvSpPr>
        <p:spPr>
          <a:xfrm>
            <a:off x="7605021" y="6444733"/>
            <a:ext cx="20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KONTEMPLACIJA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8306A46A-D294-475A-A5AA-392BAF9025B1}"/>
              </a:ext>
            </a:extLst>
          </p:cNvPr>
          <p:cNvSpPr txBox="1"/>
          <p:nvPr/>
        </p:nvSpPr>
        <p:spPr>
          <a:xfrm>
            <a:off x="5409265" y="646155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MOLITVA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E87741D9-24D9-4C24-AD05-FF7E0C6F5096}"/>
              </a:ext>
            </a:extLst>
          </p:cNvPr>
          <p:cNvSpPr txBox="1"/>
          <p:nvPr/>
        </p:nvSpPr>
        <p:spPr>
          <a:xfrm>
            <a:off x="10443497" y="6444733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AKCIJA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6012C15E-8E43-470A-A6CF-48B2115F27F0}"/>
              </a:ext>
            </a:extLst>
          </p:cNvPr>
          <p:cNvSpPr/>
          <p:nvPr/>
        </p:nvSpPr>
        <p:spPr>
          <a:xfrm>
            <a:off x="2094271" y="6414903"/>
            <a:ext cx="10097729" cy="457200"/>
          </a:xfrm>
          <a:prstGeom prst="rect">
            <a:avLst/>
          </a:prstGeom>
          <a:solidFill>
            <a:srgbClr val="381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B3A0564-F772-40B7-BBFD-7E5F11C8F4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472" y="1243140"/>
            <a:ext cx="10238339" cy="434538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566632D7-869C-4181-85BE-50300BED3416}"/>
              </a:ext>
            </a:extLst>
          </p:cNvPr>
          <p:cNvSpPr/>
          <p:nvPr/>
        </p:nvSpPr>
        <p:spPr>
          <a:xfrm>
            <a:off x="3692021" y="5540347"/>
            <a:ext cx="4823243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r-H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https://www.youtube.com/watch?v=6calqo-yAbE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Slikovni rezultat za video icon png">
            <a:extLst>
              <a:ext uri="{FF2B5EF4-FFF2-40B4-BE49-F238E27FC236}">
                <a16:creationId xmlns:a16="http://schemas.microsoft.com/office/drawing/2014/main" id="{074A04DA-EDFE-4239-BAFC-87486A05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417" y="5025138"/>
            <a:ext cx="1244524" cy="8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3801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jeljenik">
  <a:themeElements>
    <a:clrScheme name="Djeljeni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jeljeni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TM03457464[[fn=Djeljenik]]</Template>
  <TotalTime>3537</TotalTime>
  <Words>2404</Words>
  <Application>Microsoft Office PowerPoint</Application>
  <PresentationFormat>Široki zaslon</PresentationFormat>
  <Paragraphs>317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Calibri</vt:lpstr>
      <vt:lpstr>Gill Sans MT</vt:lpstr>
      <vt:lpstr>Wingdings</vt:lpstr>
      <vt:lpstr>Wingdings 2</vt:lpstr>
      <vt:lpstr>Djeljenik</vt:lpstr>
      <vt:lpstr>KORIZMA  U GODINI BOŽJE RIJEČI</vt:lpstr>
      <vt:lpstr>Evanđelje: Iv 4,5-42</vt:lpstr>
      <vt:lpstr>Evanđelje: Iv 4,5-42</vt:lpstr>
      <vt:lpstr>Evanđelje: Iv 4,5-42</vt:lpstr>
      <vt:lpstr>Evanđelje: Iv 4,5-42</vt:lpstr>
      <vt:lpstr>Evanđelje: Iv 4,5-42</vt:lpstr>
      <vt:lpstr>Evanđelje: Iv 4,5-42</vt:lpstr>
      <vt:lpstr>Evanđelje: Iv 4,5-42</vt:lpstr>
      <vt:lpstr>Evanđelje: Iv 4,5-42</vt:lpstr>
      <vt:lpstr>ŽEĐ ZA BOŽJOM RIJEČJU</vt:lpstr>
      <vt:lpstr>ŽEĐ ZA BOŽJOM RIJEČJU</vt:lpstr>
      <vt:lpstr>ŽEĐ ZA BOŽJOM RIJEČJU</vt:lpstr>
      <vt:lpstr>ŽEĐ ZA BOŽJOM RIJEČJU</vt:lpstr>
      <vt:lpstr>ŽEĐ ZA BOŽJOM RIJEČJU</vt:lpstr>
      <vt:lpstr>ŽEĐ ZA BOŽJOM RIJEČJU</vt:lpstr>
      <vt:lpstr>ŽEĐ ZA BOŽJOM RIJEČJU</vt:lpstr>
      <vt:lpstr>ŽEĐ ZA BOŽJOM RIJEČJU</vt:lpstr>
      <vt:lpstr>ŽEĐ ZA BOŽJOM RIJEČJU</vt:lpstr>
      <vt:lpstr>ŽEĐ ZA BOŽJOM RIJEČJU</vt:lpstr>
      <vt:lpstr>KRIŽNI PUT</vt:lpstr>
      <vt:lpstr>KRIŽNI PUT</vt:lpstr>
      <vt:lpstr>ŽEĐ ZA BOŽJOM RIJEČJU</vt:lpstr>
      <vt:lpstr>ŽEĐ ZA BOŽJOM RIJEČJU</vt:lpstr>
      <vt:lpstr>ŽEĐ ZA BOŽJOM RIJEČJU</vt:lpstr>
      <vt:lpstr>ŽEĐ ZA BOŽJOM RIJEČJU</vt:lpstr>
      <vt:lpstr>ŽEĐ ZA BOŽJOM RIJEČJU</vt:lpstr>
      <vt:lpstr>ŽEĐ ZA BOŽJOM RIJEČJU</vt:lpstr>
      <vt:lpstr>ŽEĐ ZA BOŽJOM RIJEČJU</vt:lpstr>
      <vt:lpstr>ŽEĐ ZA BOŽJOM RIJEČJU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KORIZMENE KATEHEZE u požeškoj biskupiji</dc:title>
  <dc:creator>Marijan Pavelić</dc:creator>
  <cp:lastModifiedBy>Korisnik</cp:lastModifiedBy>
  <cp:revision>94</cp:revision>
  <dcterms:created xsi:type="dcterms:W3CDTF">2020-02-08T08:34:14Z</dcterms:created>
  <dcterms:modified xsi:type="dcterms:W3CDTF">2020-03-08T17:07:28Z</dcterms:modified>
</cp:coreProperties>
</file>