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07" r:id="rId3"/>
    <p:sldId id="310" r:id="rId4"/>
    <p:sldId id="290" r:id="rId5"/>
    <p:sldId id="293" r:id="rId6"/>
    <p:sldId id="311" r:id="rId7"/>
    <p:sldId id="312" r:id="rId8"/>
    <p:sldId id="313" r:id="rId9"/>
    <p:sldId id="314" r:id="rId10"/>
    <p:sldId id="315" r:id="rId11"/>
    <p:sldId id="316" r:id="rId12"/>
    <p:sldId id="317" r:id="rId13"/>
    <p:sldId id="318" r:id="rId14"/>
    <p:sldId id="319" r:id="rId15"/>
    <p:sldId id="320" r:id="rId16"/>
    <p:sldId id="322" r:id="rId17"/>
    <p:sldId id="321" r:id="rId18"/>
    <p:sldId id="28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1431"/>
    <a:srgbClr val="FFFFFF"/>
    <a:srgbClr val="381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60"/>
  </p:normalViewPr>
  <p:slideViewPr>
    <p:cSldViewPr snapToGrid="0">
      <p:cViewPr varScale="1">
        <p:scale>
          <a:sx n="114" d="100"/>
          <a:sy n="114" d="100"/>
        </p:scale>
        <p:origin x="6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ata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 Id="rId4" Type="http://schemas.openxmlformats.org/officeDocument/2006/relationships/image" Target="../media/image34.jpeg"/></Relationships>
</file>

<file path=ppt/diagrams/_rels/data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 Id="rId4" Type="http://schemas.openxmlformats.org/officeDocument/2006/relationships/image" Target="../media/image34.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44B6D6-56EA-4991-B790-3FED64A6E203}" type="doc">
      <dgm:prSet loTypeId="urn:microsoft.com/office/officeart/2005/8/layout/pList2" loCatId="picture" qsTypeId="urn:microsoft.com/office/officeart/2005/8/quickstyle/simple1" qsCatId="simple" csTypeId="urn:microsoft.com/office/officeart/2005/8/colors/accent1_2" csCatId="accent1" phldr="1"/>
      <dgm:spPr/>
    </dgm:pt>
    <dgm:pt modelId="{07A92007-850A-439B-A85C-FBBAFC8E8338}">
      <dgm:prSet phldrT="[Tekst]"/>
      <dgm:spPr/>
      <dgm:t>
        <a:bodyPr anchor="ctr"/>
        <a:lstStyle/>
        <a:p>
          <a:pPr>
            <a:buClr>
              <a:schemeClr val="accent3"/>
            </a:buClr>
            <a:buFont typeface="Wingdings" panose="05000000000000000000" pitchFamily="2" charset="2"/>
            <a:buChar char="§"/>
          </a:pPr>
          <a:r>
            <a:rPr lang="pl-PL" i="0" dirty="0">
              <a:effectLst/>
              <a:latin typeface="+mj-lt"/>
              <a:cs typeface="Times New Roman" panose="02020603050405020304" pitchFamily="18" charset="0"/>
            </a:rPr>
            <a:t>Koliko sam svjestan </a:t>
          </a:r>
          <a:br>
            <a:rPr lang="pl-PL" i="0" dirty="0">
              <a:effectLst/>
              <a:latin typeface="+mj-lt"/>
              <a:cs typeface="Times New Roman" panose="02020603050405020304" pitchFamily="18" charset="0"/>
            </a:rPr>
          </a:br>
          <a:r>
            <a:rPr lang="pl-PL" i="0" dirty="0">
              <a:effectLst/>
              <a:latin typeface="+mj-lt"/>
              <a:cs typeface="Times New Roman" panose="02020603050405020304" pitchFamily="18" charset="0"/>
            </a:rPr>
            <a:t>da je obraćenje trajna </a:t>
          </a:r>
          <a:br>
            <a:rPr lang="pl-PL" i="0" dirty="0">
              <a:effectLst/>
              <a:latin typeface="+mj-lt"/>
              <a:cs typeface="Times New Roman" panose="02020603050405020304" pitchFamily="18" charset="0"/>
            </a:rPr>
          </a:br>
          <a:r>
            <a:rPr lang="pl-PL" i="0" dirty="0">
              <a:effectLst/>
              <a:latin typeface="+mj-lt"/>
              <a:cs typeface="Times New Roman" panose="02020603050405020304" pitchFamily="18" charset="0"/>
            </a:rPr>
            <a:t>zadaća svakog vjernika? </a:t>
          </a:r>
          <a:br>
            <a:rPr lang="pl-PL" i="0" dirty="0">
              <a:effectLst/>
              <a:latin typeface="+mj-lt"/>
              <a:cs typeface="Times New Roman" panose="02020603050405020304" pitchFamily="18" charset="0"/>
            </a:rPr>
          </a:br>
          <a:r>
            <a:rPr lang="pl-PL" i="0" dirty="0">
              <a:effectLst/>
              <a:latin typeface="+mj-lt"/>
              <a:cs typeface="Times New Roman" panose="02020603050405020304" pitchFamily="18" charset="0"/>
            </a:rPr>
            <a:t>Radim li na tome </a:t>
          </a:r>
          <a:br>
            <a:rPr lang="pl-PL" i="0" dirty="0">
              <a:effectLst/>
              <a:latin typeface="+mj-lt"/>
              <a:cs typeface="Times New Roman" panose="02020603050405020304" pitchFamily="18" charset="0"/>
            </a:rPr>
          </a:br>
          <a:r>
            <a:rPr lang="pl-PL" i="0" dirty="0">
              <a:effectLst/>
              <a:latin typeface="+mj-lt"/>
              <a:cs typeface="Times New Roman" panose="02020603050405020304" pitchFamily="18" charset="0"/>
            </a:rPr>
            <a:t>svakoga dana? </a:t>
          </a:r>
          <a:endParaRPr lang="hr-HR" i="0" dirty="0"/>
        </a:p>
      </dgm:t>
    </dgm:pt>
    <dgm:pt modelId="{62B9EEDB-6593-47BB-9B5E-8C47D6B894A1}" type="parTrans" cxnId="{CEF619EA-B018-4622-AF01-F1457A8AAA65}">
      <dgm:prSet/>
      <dgm:spPr/>
      <dgm:t>
        <a:bodyPr/>
        <a:lstStyle/>
        <a:p>
          <a:endParaRPr lang="hr-HR"/>
        </a:p>
      </dgm:t>
    </dgm:pt>
    <dgm:pt modelId="{D02C6D34-5BF2-4566-8933-DFA682BEC761}" type="sibTrans" cxnId="{CEF619EA-B018-4622-AF01-F1457A8AAA65}">
      <dgm:prSet/>
      <dgm:spPr/>
      <dgm:t>
        <a:bodyPr/>
        <a:lstStyle/>
        <a:p>
          <a:endParaRPr lang="hr-HR"/>
        </a:p>
      </dgm:t>
    </dgm:pt>
    <dgm:pt modelId="{F56D9775-8889-42CF-90BE-0A62C8EB891B}">
      <dgm:prSet/>
      <dgm:spPr/>
      <dgm:t>
        <a:bodyPr anchor="ctr"/>
        <a:lstStyle/>
        <a:p>
          <a:pPr>
            <a:buClr>
              <a:schemeClr val="accent3"/>
            </a:buClr>
            <a:buFont typeface="Wingdings" panose="05000000000000000000" pitchFamily="2" charset="2"/>
            <a:buChar char="§"/>
          </a:pPr>
          <a:r>
            <a:rPr lang="hr-HR" i="0" dirty="0">
              <a:effectLst/>
              <a:latin typeface="+mj-lt"/>
              <a:cs typeface="Times New Roman" panose="02020603050405020304" pitchFamily="18" charset="0"/>
            </a:rPr>
            <a:t>Doživljavam li Isusov </a:t>
          </a:r>
          <a:br>
            <a:rPr lang="hr-HR" i="0" dirty="0">
              <a:effectLst/>
              <a:latin typeface="+mj-lt"/>
              <a:cs typeface="Times New Roman" panose="02020603050405020304" pitchFamily="18" charset="0"/>
            </a:rPr>
          </a:br>
          <a:r>
            <a:rPr lang="hr-HR" i="0" dirty="0">
              <a:effectLst/>
              <a:latin typeface="+mj-lt"/>
              <a:cs typeface="Times New Roman" panose="02020603050405020304" pitchFamily="18" charset="0"/>
            </a:rPr>
            <a:t>poziv na svetost kao osobni poziv, upućen baš meni, </a:t>
          </a:r>
          <a:br>
            <a:rPr lang="hr-HR" i="0" dirty="0">
              <a:effectLst/>
              <a:latin typeface="+mj-lt"/>
              <a:cs typeface="Times New Roman" panose="02020603050405020304" pitchFamily="18" charset="0"/>
            </a:rPr>
          </a:br>
          <a:r>
            <a:rPr lang="hr-HR" i="0" dirty="0">
              <a:effectLst/>
              <a:latin typeface="+mj-lt"/>
              <a:cs typeface="Times New Roman" panose="02020603050405020304" pitchFamily="18" charset="0"/>
            </a:rPr>
            <a:t>ili smatram da se to </a:t>
          </a:r>
          <a:br>
            <a:rPr lang="hr-HR" i="0" dirty="0">
              <a:effectLst/>
              <a:latin typeface="+mj-lt"/>
              <a:cs typeface="Times New Roman" panose="02020603050405020304" pitchFamily="18" charset="0"/>
            </a:rPr>
          </a:br>
          <a:r>
            <a:rPr lang="hr-HR" i="0" dirty="0">
              <a:effectLst/>
              <a:latin typeface="+mj-lt"/>
              <a:cs typeface="Times New Roman" panose="02020603050405020304" pitchFamily="18" charset="0"/>
            </a:rPr>
            <a:t>tiče nekog drugog? </a:t>
          </a:r>
          <a:br>
            <a:rPr lang="hr-HR" i="0" dirty="0">
              <a:effectLst/>
              <a:latin typeface="+mj-lt"/>
              <a:cs typeface="Times New Roman" panose="02020603050405020304" pitchFamily="18" charset="0"/>
            </a:rPr>
          </a:br>
          <a:r>
            <a:rPr lang="hr-HR" i="0" dirty="0">
              <a:effectLst/>
              <a:latin typeface="+mj-lt"/>
              <a:cs typeface="Times New Roman" panose="02020603050405020304" pitchFamily="18" charset="0"/>
            </a:rPr>
            <a:t>Opravdavam li svoja grješna djela grešnošću drugih, prema krilatici: </a:t>
          </a:r>
          <a:br>
            <a:rPr lang="hr-HR" i="0" dirty="0">
              <a:effectLst/>
              <a:latin typeface="+mj-lt"/>
              <a:cs typeface="Times New Roman" panose="02020603050405020304" pitchFamily="18" charset="0"/>
            </a:rPr>
          </a:br>
          <a:r>
            <a:rPr lang="hr-HR" i="0" dirty="0">
              <a:effectLst/>
              <a:latin typeface="+mj-lt"/>
              <a:cs typeface="Times New Roman" panose="02020603050405020304" pitchFamily="18" charset="0"/>
            </a:rPr>
            <a:t>„Svi tako čine“?</a:t>
          </a:r>
        </a:p>
      </dgm:t>
    </dgm:pt>
    <dgm:pt modelId="{31036CAB-73E1-4002-9C8F-4C0AE0CD4C9A}" type="parTrans" cxnId="{48A565AA-A944-41F5-913A-CEB79D791675}">
      <dgm:prSet/>
      <dgm:spPr/>
      <dgm:t>
        <a:bodyPr/>
        <a:lstStyle/>
        <a:p>
          <a:endParaRPr lang="hr-HR"/>
        </a:p>
      </dgm:t>
    </dgm:pt>
    <dgm:pt modelId="{674C7262-F468-47D9-BAF7-1BEEF4D65898}" type="sibTrans" cxnId="{48A565AA-A944-41F5-913A-CEB79D791675}">
      <dgm:prSet/>
      <dgm:spPr/>
      <dgm:t>
        <a:bodyPr/>
        <a:lstStyle/>
        <a:p>
          <a:endParaRPr lang="hr-HR"/>
        </a:p>
      </dgm:t>
    </dgm:pt>
    <dgm:pt modelId="{69F2C2A0-C384-4454-A0B2-0DF12B40FF2B}">
      <dgm:prSet/>
      <dgm:spPr/>
      <dgm:t>
        <a:bodyPr anchor="ctr"/>
        <a:lstStyle/>
        <a:p>
          <a:pPr>
            <a:buClr>
              <a:schemeClr val="accent3"/>
            </a:buClr>
            <a:buFont typeface="Wingdings" panose="05000000000000000000" pitchFamily="2" charset="2"/>
            <a:buChar char="§"/>
          </a:pPr>
          <a:r>
            <a:rPr lang="hr-HR" i="0" dirty="0">
              <a:effectLst/>
              <a:latin typeface="+mj-lt"/>
              <a:cs typeface="Times New Roman" panose="02020603050405020304" pitchFamily="18" charset="0"/>
            </a:rPr>
            <a:t>Gledam li </a:t>
          </a:r>
          <a:br>
            <a:rPr lang="hr-HR" i="0" dirty="0">
              <a:effectLst/>
              <a:latin typeface="+mj-lt"/>
              <a:cs typeface="Times New Roman" panose="02020603050405020304" pitchFamily="18" charset="0"/>
            </a:rPr>
          </a:br>
          <a:r>
            <a:rPr lang="hr-HR" i="0" dirty="0">
              <a:effectLst/>
              <a:latin typeface="+mj-lt"/>
              <a:cs typeface="Times New Roman" panose="02020603050405020304" pitchFamily="18" charset="0"/>
            </a:rPr>
            <a:t>u kršćanskoj braći </a:t>
          </a:r>
          <a:br>
            <a:rPr lang="hr-HR" i="0" dirty="0">
              <a:effectLst/>
              <a:latin typeface="+mj-lt"/>
              <a:cs typeface="Times New Roman" panose="02020603050405020304" pitchFamily="18" charset="0"/>
            </a:rPr>
          </a:br>
          <a:r>
            <a:rPr lang="hr-HR" i="0" dirty="0">
              <a:effectLst/>
              <a:latin typeface="+mj-lt"/>
              <a:cs typeface="Times New Roman" panose="02020603050405020304" pitchFamily="18" charset="0"/>
            </a:rPr>
            <a:t>i sestrama u svojoj župi </a:t>
          </a:r>
          <a:br>
            <a:rPr lang="hr-HR" i="0" dirty="0">
              <a:effectLst/>
              <a:latin typeface="+mj-lt"/>
              <a:cs typeface="Times New Roman" panose="02020603050405020304" pitchFamily="18" charset="0"/>
            </a:rPr>
          </a:br>
          <a:r>
            <a:rPr lang="hr-HR" i="0" dirty="0">
              <a:effectLst/>
              <a:latin typeface="+mj-lt"/>
              <a:cs typeface="Times New Roman" panose="02020603050405020304" pitchFamily="18" charset="0"/>
            </a:rPr>
            <a:t>„svete po krštenju“ </a:t>
          </a:r>
          <a:br>
            <a:rPr lang="hr-HR" i="0" dirty="0">
              <a:effectLst/>
              <a:latin typeface="+mj-lt"/>
              <a:cs typeface="Times New Roman" panose="02020603050405020304" pitchFamily="18" charset="0"/>
            </a:rPr>
          </a:br>
          <a:r>
            <a:rPr lang="hr-HR" i="0" dirty="0">
              <a:effectLst/>
              <a:latin typeface="+mj-lt"/>
              <a:cs typeface="Times New Roman" panose="02020603050405020304" pitchFamily="18" charset="0"/>
            </a:rPr>
            <a:t>i Božju djecu, te se tako prema njima i odnosim?</a:t>
          </a:r>
        </a:p>
      </dgm:t>
    </dgm:pt>
    <dgm:pt modelId="{3BEEF26A-6DC3-4F38-B5D4-75927173E41F}" type="parTrans" cxnId="{F055A754-5012-4A5E-A1FF-BDFB456E81F3}">
      <dgm:prSet/>
      <dgm:spPr/>
      <dgm:t>
        <a:bodyPr/>
        <a:lstStyle/>
        <a:p>
          <a:endParaRPr lang="hr-HR"/>
        </a:p>
      </dgm:t>
    </dgm:pt>
    <dgm:pt modelId="{6D33AF0A-C7B9-4F76-8583-E25D542D4509}" type="sibTrans" cxnId="{F055A754-5012-4A5E-A1FF-BDFB456E81F3}">
      <dgm:prSet/>
      <dgm:spPr/>
      <dgm:t>
        <a:bodyPr/>
        <a:lstStyle/>
        <a:p>
          <a:endParaRPr lang="hr-HR"/>
        </a:p>
      </dgm:t>
    </dgm:pt>
    <dgm:pt modelId="{C47356C9-FBF2-4E9C-9EF5-E305ECBDCEAF}" type="pres">
      <dgm:prSet presAssocID="{6D44B6D6-56EA-4991-B790-3FED64A6E203}" presName="Name0" presStyleCnt="0">
        <dgm:presLayoutVars>
          <dgm:dir/>
          <dgm:resizeHandles val="exact"/>
        </dgm:presLayoutVars>
      </dgm:prSet>
      <dgm:spPr/>
    </dgm:pt>
    <dgm:pt modelId="{7ADAC384-28D4-49A1-B6EA-75B6E55C8173}" type="pres">
      <dgm:prSet presAssocID="{6D44B6D6-56EA-4991-B790-3FED64A6E203}" presName="bkgdShp" presStyleLbl="alignAccFollowNode1" presStyleIdx="0" presStyleCnt="1" custLinFactNeighborX="-76"/>
      <dgm:spPr/>
    </dgm:pt>
    <dgm:pt modelId="{656DAF5C-F4E2-487A-93EB-06718FE8CA3F}" type="pres">
      <dgm:prSet presAssocID="{6D44B6D6-56EA-4991-B790-3FED64A6E203}" presName="linComp" presStyleCnt="0"/>
      <dgm:spPr/>
    </dgm:pt>
    <dgm:pt modelId="{29C5B2A0-5D6D-497C-A4FC-C74943C920B8}" type="pres">
      <dgm:prSet presAssocID="{07A92007-850A-439B-A85C-FBBAFC8E8338}" presName="compNode" presStyleCnt="0"/>
      <dgm:spPr/>
    </dgm:pt>
    <dgm:pt modelId="{396CEB89-125A-43AF-AF81-931442E164E1}" type="pres">
      <dgm:prSet presAssocID="{07A92007-850A-439B-A85C-FBBAFC8E8338}" presName="node" presStyleLbl="node1" presStyleIdx="0" presStyleCnt="3">
        <dgm:presLayoutVars>
          <dgm:bulletEnabled val="1"/>
        </dgm:presLayoutVars>
      </dgm:prSet>
      <dgm:spPr/>
    </dgm:pt>
    <dgm:pt modelId="{C1566FBB-0E2B-455E-9C52-E799F6872583}" type="pres">
      <dgm:prSet presAssocID="{07A92007-850A-439B-A85C-FBBAFC8E8338}" presName="invisiNode" presStyleLbl="node1" presStyleIdx="0" presStyleCnt="3"/>
      <dgm:spPr/>
    </dgm:pt>
    <dgm:pt modelId="{523E2C17-EA51-4B11-8CA2-0DF06F3B137E}" type="pres">
      <dgm:prSet presAssocID="{07A92007-850A-439B-A85C-FBBAFC8E8338}" presName="imagNode" presStyleLbl="fgImgPlac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3CCDF1CB-174A-40F2-9ECB-A15656CE8620}" type="pres">
      <dgm:prSet presAssocID="{D02C6D34-5BF2-4566-8933-DFA682BEC761}" presName="sibTrans" presStyleLbl="sibTrans2D1" presStyleIdx="0" presStyleCnt="0"/>
      <dgm:spPr/>
    </dgm:pt>
    <dgm:pt modelId="{2E597F8C-080A-4D3D-A95B-428EA44435F1}" type="pres">
      <dgm:prSet presAssocID="{F56D9775-8889-42CF-90BE-0A62C8EB891B}" presName="compNode" presStyleCnt="0"/>
      <dgm:spPr/>
    </dgm:pt>
    <dgm:pt modelId="{3C93721B-E6F7-412E-ABAA-B9225162C8B3}" type="pres">
      <dgm:prSet presAssocID="{F56D9775-8889-42CF-90BE-0A62C8EB891B}" presName="node" presStyleLbl="node1" presStyleIdx="1" presStyleCnt="3">
        <dgm:presLayoutVars>
          <dgm:bulletEnabled val="1"/>
        </dgm:presLayoutVars>
      </dgm:prSet>
      <dgm:spPr/>
    </dgm:pt>
    <dgm:pt modelId="{406A8560-6110-47FB-8586-63B82E31A5A8}" type="pres">
      <dgm:prSet presAssocID="{F56D9775-8889-42CF-90BE-0A62C8EB891B}" presName="invisiNode" presStyleLbl="node1" presStyleIdx="1" presStyleCnt="3"/>
      <dgm:spPr/>
    </dgm:pt>
    <dgm:pt modelId="{45B9E8E1-566D-4582-BD14-36BFF2424A67}" type="pres">
      <dgm:prSet presAssocID="{F56D9775-8889-42CF-90BE-0A62C8EB891B}" presName="imagNode" presStyleLbl="fgImgPlace1" presStyleIdx="1" presStyleCnt="3"/>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702D8242-EDA8-45FD-B9E3-BB14E5412406}" type="pres">
      <dgm:prSet presAssocID="{674C7262-F468-47D9-BAF7-1BEEF4D65898}" presName="sibTrans" presStyleLbl="sibTrans2D1" presStyleIdx="0" presStyleCnt="0"/>
      <dgm:spPr/>
    </dgm:pt>
    <dgm:pt modelId="{9952DF35-F716-41BE-AA72-7574D8661097}" type="pres">
      <dgm:prSet presAssocID="{69F2C2A0-C384-4454-A0B2-0DF12B40FF2B}" presName="compNode" presStyleCnt="0"/>
      <dgm:spPr/>
    </dgm:pt>
    <dgm:pt modelId="{C977A049-A299-41F1-B60D-C2E1A8A7EE3C}" type="pres">
      <dgm:prSet presAssocID="{69F2C2A0-C384-4454-A0B2-0DF12B40FF2B}" presName="node" presStyleLbl="node1" presStyleIdx="2" presStyleCnt="3">
        <dgm:presLayoutVars>
          <dgm:bulletEnabled val="1"/>
        </dgm:presLayoutVars>
      </dgm:prSet>
      <dgm:spPr/>
    </dgm:pt>
    <dgm:pt modelId="{E528EF58-6B92-486E-B67C-B793BA9DE279}" type="pres">
      <dgm:prSet presAssocID="{69F2C2A0-C384-4454-A0B2-0DF12B40FF2B}" presName="invisiNode" presStyleLbl="node1" presStyleIdx="2" presStyleCnt="3"/>
      <dgm:spPr/>
    </dgm:pt>
    <dgm:pt modelId="{E41C1143-B12C-48DE-B1DD-B54D9372ADE2}" type="pres">
      <dgm:prSet presAssocID="{69F2C2A0-C384-4454-A0B2-0DF12B40FF2B}" presName="imagNode" presStyleLbl="fgImgPlace1" presStyleIdx="2" presStyleCnt="3"/>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Lst>
  <dgm:cxnLst>
    <dgm:cxn modelId="{A9EB8E15-EAB4-40B2-972A-C50180D48C54}" type="presOf" srcId="{6D44B6D6-56EA-4991-B790-3FED64A6E203}" destId="{C47356C9-FBF2-4E9C-9EF5-E305ECBDCEAF}" srcOrd="0" destOrd="0" presId="urn:microsoft.com/office/officeart/2005/8/layout/pList2"/>
    <dgm:cxn modelId="{BF5BF41B-2714-471D-B267-61EF83E08500}" type="presOf" srcId="{69F2C2A0-C384-4454-A0B2-0DF12B40FF2B}" destId="{C977A049-A299-41F1-B60D-C2E1A8A7EE3C}" srcOrd="0" destOrd="0" presId="urn:microsoft.com/office/officeart/2005/8/layout/pList2"/>
    <dgm:cxn modelId="{E23F645B-008B-438E-85CF-BDAC8D647939}" type="presOf" srcId="{F56D9775-8889-42CF-90BE-0A62C8EB891B}" destId="{3C93721B-E6F7-412E-ABAA-B9225162C8B3}" srcOrd="0" destOrd="0" presId="urn:microsoft.com/office/officeart/2005/8/layout/pList2"/>
    <dgm:cxn modelId="{74F43D44-9C7B-4891-98C1-11403C26A37B}" type="presOf" srcId="{674C7262-F468-47D9-BAF7-1BEEF4D65898}" destId="{702D8242-EDA8-45FD-B9E3-BB14E5412406}" srcOrd="0" destOrd="0" presId="urn:microsoft.com/office/officeart/2005/8/layout/pList2"/>
    <dgm:cxn modelId="{5C9D0F49-517F-4C34-A1C3-275F1E5C02ED}" type="presOf" srcId="{07A92007-850A-439B-A85C-FBBAFC8E8338}" destId="{396CEB89-125A-43AF-AF81-931442E164E1}" srcOrd="0" destOrd="0" presId="urn:microsoft.com/office/officeart/2005/8/layout/pList2"/>
    <dgm:cxn modelId="{F055A754-5012-4A5E-A1FF-BDFB456E81F3}" srcId="{6D44B6D6-56EA-4991-B790-3FED64A6E203}" destId="{69F2C2A0-C384-4454-A0B2-0DF12B40FF2B}" srcOrd="2" destOrd="0" parTransId="{3BEEF26A-6DC3-4F38-B5D4-75927173E41F}" sibTransId="{6D33AF0A-C7B9-4F76-8583-E25D542D4509}"/>
    <dgm:cxn modelId="{48A565AA-A944-41F5-913A-CEB79D791675}" srcId="{6D44B6D6-56EA-4991-B790-3FED64A6E203}" destId="{F56D9775-8889-42CF-90BE-0A62C8EB891B}" srcOrd="1" destOrd="0" parTransId="{31036CAB-73E1-4002-9C8F-4C0AE0CD4C9A}" sibTransId="{674C7262-F468-47D9-BAF7-1BEEF4D65898}"/>
    <dgm:cxn modelId="{CEF619EA-B018-4622-AF01-F1457A8AAA65}" srcId="{6D44B6D6-56EA-4991-B790-3FED64A6E203}" destId="{07A92007-850A-439B-A85C-FBBAFC8E8338}" srcOrd="0" destOrd="0" parTransId="{62B9EEDB-6593-47BB-9B5E-8C47D6B894A1}" sibTransId="{D02C6D34-5BF2-4566-8933-DFA682BEC761}"/>
    <dgm:cxn modelId="{30849AF4-D021-4233-8B8B-9D09BE8325D8}" type="presOf" srcId="{D02C6D34-5BF2-4566-8933-DFA682BEC761}" destId="{3CCDF1CB-174A-40F2-9ECB-A15656CE8620}" srcOrd="0" destOrd="0" presId="urn:microsoft.com/office/officeart/2005/8/layout/pList2"/>
    <dgm:cxn modelId="{01640455-87AF-452C-BD6B-F8C8537E6D0C}" type="presParOf" srcId="{C47356C9-FBF2-4E9C-9EF5-E305ECBDCEAF}" destId="{7ADAC384-28D4-49A1-B6EA-75B6E55C8173}" srcOrd="0" destOrd="0" presId="urn:microsoft.com/office/officeart/2005/8/layout/pList2"/>
    <dgm:cxn modelId="{027792B9-D76C-42CD-BD35-7E522FC5DA8D}" type="presParOf" srcId="{C47356C9-FBF2-4E9C-9EF5-E305ECBDCEAF}" destId="{656DAF5C-F4E2-487A-93EB-06718FE8CA3F}" srcOrd="1" destOrd="0" presId="urn:microsoft.com/office/officeart/2005/8/layout/pList2"/>
    <dgm:cxn modelId="{C41A5AF3-8D68-468E-A927-DDD3C474A89D}" type="presParOf" srcId="{656DAF5C-F4E2-487A-93EB-06718FE8CA3F}" destId="{29C5B2A0-5D6D-497C-A4FC-C74943C920B8}" srcOrd="0" destOrd="0" presId="urn:microsoft.com/office/officeart/2005/8/layout/pList2"/>
    <dgm:cxn modelId="{4EDAFB63-B829-42E2-8FF7-081B4A5A537F}" type="presParOf" srcId="{29C5B2A0-5D6D-497C-A4FC-C74943C920B8}" destId="{396CEB89-125A-43AF-AF81-931442E164E1}" srcOrd="0" destOrd="0" presId="urn:microsoft.com/office/officeart/2005/8/layout/pList2"/>
    <dgm:cxn modelId="{205451A7-C32D-41C7-91BA-DE46E5BEBB22}" type="presParOf" srcId="{29C5B2A0-5D6D-497C-A4FC-C74943C920B8}" destId="{C1566FBB-0E2B-455E-9C52-E799F6872583}" srcOrd="1" destOrd="0" presId="urn:microsoft.com/office/officeart/2005/8/layout/pList2"/>
    <dgm:cxn modelId="{59B7DF6B-0BEF-43E2-8F1F-8523AD476612}" type="presParOf" srcId="{29C5B2A0-5D6D-497C-A4FC-C74943C920B8}" destId="{523E2C17-EA51-4B11-8CA2-0DF06F3B137E}" srcOrd="2" destOrd="0" presId="urn:microsoft.com/office/officeart/2005/8/layout/pList2"/>
    <dgm:cxn modelId="{729BCB3E-25AA-4EEB-AA09-0938EA93733C}" type="presParOf" srcId="{656DAF5C-F4E2-487A-93EB-06718FE8CA3F}" destId="{3CCDF1CB-174A-40F2-9ECB-A15656CE8620}" srcOrd="1" destOrd="0" presId="urn:microsoft.com/office/officeart/2005/8/layout/pList2"/>
    <dgm:cxn modelId="{A08035E0-69AE-46E2-932E-8796FEF4BEBB}" type="presParOf" srcId="{656DAF5C-F4E2-487A-93EB-06718FE8CA3F}" destId="{2E597F8C-080A-4D3D-A95B-428EA44435F1}" srcOrd="2" destOrd="0" presId="urn:microsoft.com/office/officeart/2005/8/layout/pList2"/>
    <dgm:cxn modelId="{6A0EE236-5482-45A5-9FDA-3B0F0938EA90}" type="presParOf" srcId="{2E597F8C-080A-4D3D-A95B-428EA44435F1}" destId="{3C93721B-E6F7-412E-ABAA-B9225162C8B3}" srcOrd="0" destOrd="0" presId="urn:microsoft.com/office/officeart/2005/8/layout/pList2"/>
    <dgm:cxn modelId="{0A5EE950-BDE0-4D32-BD15-6D858B37BAEE}" type="presParOf" srcId="{2E597F8C-080A-4D3D-A95B-428EA44435F1}" destId="{406A8560-6110-47FB-8586-63B82E31A5A8}" srcOrd="1" destOrd="0" presId="urn:microsoft.com/office/officeart/2005/8/layout/pList2"/>
    <dgm:cxn modelId="{A2892D3E-4C7A-4D91-8AC0-3E4D41FF6FA1}" type="presParOf" srcId="{2E597F8C-080A-4D3D-A95B-428EA44435F1}" destId="{45B9E8E1-566D-4582-BD14-36BFF2424A67}" srcOrd="2" destOrd="0" presId="urn:microsoft.com/office/officeart/2005/8/layout/pList2"/>
    <dgm:cxn modelId="{21C900AA-C2F2-4737-A6F7-9BE1C0633BDB}" type="presParOf" srcId="{656DAF5C-F4E2-487A-93EB-06718FE8CA3F}" destId="{702D8242-EDA8-45FD-B9E3-BB14E5412406}" srcOrd="3" destOrd="0" presId="urn:microsoft.com/office/officeart/2005/8/layout/pList2"/>
    <dgm:cxn modelId="{9975D6B1-918D-4335-A782-749944C20A56}" type="presParOf" srcId="{656DAF5C-F4E2-487A-93EB-06718FE8CA3F}" destId="{9952DF35-F716-41BE-AA72-7574D8661097}" srcOrd="4" destOrd="0" presId="urn:microsoft.com/office/officeart/2005/8/layout/pList2"/>
    <dgm:cxn modelId="{DE918E3D-AC01-46D2-B102-D3ED6CF0F820}" type="presParOf" srcId="{9952DF35-F716-41BE-AA72-7574D8661097}" destId="{C977A049-A299-41F1-B60D-C2E1A8A7EE3C}" srcOrd="0" destOrd="0" presId="urn:microsoft.com/office/officeart/2005/8/layout/pList2"/>
    <dgm:cxn modelId="{8ADD02B4-741A-40B7-817F-74A69E5EE9DF}" type="presParOf" srcId="{9952DF35-F716-41BE-AA72-7574D8661097}" destId="{E528EF58-6B92-486E-B67C-B793BA9DE279}" srcOrd="1" destOrd="0" presId="urn:microsoft.com/office/officeart/2005/8/layout/pList2"/>
    <dgm:cxn modelId="{776CB3BE-1E80-4BBD-A9B1-252278082E3B}" type="presParOf" srcId="{9952DF35-F716-41BE-AA72-7574D8661097}" destId="{E41C1143-B12C-48DE-B1DD-B54D9372ADE2}" srcOrd="2" destOrd="0" presId="urn:microsoft.com/office/officeart/2005/8/layout/p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F9C197-3568-4486-BE6E-FE0D0ED3EA7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hr-HR"/>
        </a:p>
      </dgm:t>
    </dgm:pt>
    <dgm:pt modelId="{59BD604A-FD99-4DD6-803D-8F976FD36433}">
      <dgm:prSet phldrT="[Tekst]"/>
      <dgm:spPr>
        <a:solidFill>
          <a:srgbClr val="C01431"/>
        </a:solidFill>
      </dgm:spPr>
      <dgm:t>
        <a:bodyPr/>
        <a:lstStyle/>
        <a:p>
          <a:r>
            <a:rPr lang="hr-HR" dirty="0"/>
            <a:t>Realnost poziva na svetost</a:t>
          </a:r>
        </a:p>
      </dgm:t>
    </dgm:pt>
    <dgm:pt modelId="{32230854-12F2-4F1C-AD63-387D50935156}" type="parTrans" cxnId="{AD4D64F4-EF6B-42FF-AB3C-C05101C066B3}">
      <dgm:prSet/>
      <dgm:spPr/>
      <dgm:t>
        <a:bodyPr/>
        <a:lstStyle/>
        <a:p>
          <a:endParaRPr lang="hr-HR"/>
        </a:p>
      </dgm:t>
    </dgm:pt>
    <dgm:pt modelId="{9AADD95E-A5A0-46FA-A604-8D78B1793786}" type="sibTrans" cxnId="{AD4D64F4-EF6B-42FF-AB3C-C05101C066B3}">
      <dgm:prSet/>
      <dgm:spPr/>
      <dgm:t>
        <a:bodyPr/>
        <a:lstStyle/>
        <a:p>
          <a:endParaRPr lang="hr-HR"/>
        </a:p>
      </dgm:t>
    </dgm:pt>
    <dgm:pt modelId="{B065CB3D-05D7-4B83-8C04-D240D86FB808}">
      <dgm:prSet/>
      <dgm:spPr>
        <a:ln>
          <a:solidFill>
            <a:srgbClr val="C01431"/>
          </a:solidFill>
        </a:ln>
      </dgm:spPr>
      <dgm:t>
        <a:bodyPr/>
        <a:lstStyle/>
        <a:p>
          <a:pPr marL="0" indent="0">
            <a:buFont typeface="Arial" panose="020B0604020202020204" pitchFamily="34" charset="0"/>
            <a:buNone/>
          </a:pPr>
          <a:r>
            <a:rPr lang="hr-HR" kern="0" baseline="0" dirty="0"/>
            <a:t>Životi svetaca i svetica dokaz su kako je svetost, unatoč našim slabostima i grijesima, ne samo </a:t>
          </a:r>
          <a:r>
            <a:rPr lang="hr-HR" kern="1200" dirty="0"/>
            <a:t>moguća, nego i realna.</a:t>
          </a:r>
        </a:p>
      </dgm:t>
    </dgm:pt>
    <dgm:pt modelId="{122530C3-F492-47A7-8779-11DE3EF91101}" type="parTrans" cxnId="{3F3D416F-660D-4B36-A8CF-5D1E5BBA6DFC}">
      <dgm:prSet/>
      <dgm:spPr/>
      <dgm:t>
        <a:bodyPr/>
        <a:lstStyle/>
        <a:p>
          <a:endParaRPr lang="hr-HR"/>
        </a:p>
      </dgm:t>
    </dgm:pt>
    <dgm:pt modelId="{13CBC6D2-DE36-4EA5-84D9-AF7B902DF3A3}" type="sibTrans" cxnId="{3F3D416F-660D-4B36-A8CF-5D1E5BBA6DFC}">
      <dgm:prSet/>
      <dgm:spPr/>
      <dgm:t>
        <a:bodyPr/>
        <a:lstStyle/>
        <a:p>
          <a:endParaRPr lang="hr-HR"/>
        </a:p>
      </dgm:t>
    </dgm:pt>
    <dgm:pt modelId="{AE3B93C0-C561-4D0C-854D-28897CAD7223}" type="pres">
      <dgm:prSet presAssocID="{A1F9C197-3568-4486-BE6E-FE0D0ED3EA76}" presName="linear" presStyleCnt="0">
        <dgm:presLayoutVars>
          <dgm:dir/>
          <dgm:animLvl val="lvl"/>
          <dgm:resizeHandles val="exact"/>
        </dgm:presLayoutVars>
      </dgm:prSet>
      <dgm:spPr/>
    </dgm:pt>
    <dgm:pt modelId="{F0FAD6CE-0C4D-4735-989B-5BECB5DD6BFA}" type="pres">
      <dgm:prSet presAssocID="{59BD604A-FD99-4DD6-803D-8F976FD36433}" presName="parentLin" presStyleCnt="0"/>
      <dgm:spPr/>
    </dgm:pt>
    <dgm:pt modelId="{67A3EAE8-F09A-4734-88F5-6FF6DCE56E7F}" type="pres">
      <dgm:prSet presAssocID="{59BD604A-FD99-4DD6-803D-8F976FD36433}" presName="parentLeftMargin" presStyleLbl="node1" presStyleIdx="0" presStyleCnt="1"/>
      <dgm:spPr/>
    </dgm:pt>
    <dgm:pt modelId="{9B5D98FD-2B33-4CC4-A0D2-67EC56C06259}" type="pres">
      <dgm:prSet presAssocID="{59BD604A-FD99-4DD6-803D-8F976FD36433}" presName="parentText" presStyleLbl="node1" presStyleIdx="0" presStyleCnt="1" custScaleX="110288">
        <dgm:presLayoutVars>
          <dgm:chMax val="0"/>
          <dgm:bulletEnabled val="1"/>
        </dgm:presLayoutVars>
      </dgm:prSet>
      <dgm:spPr/>
    </dgm:pt>
    <dgm:pt modelId="{8EA5E586-69A5-4F81-B58D-0B696E7435C7}" type="pres">
      <dgm:prSet presAssocID="{59BD604A-FD99-4DD6-803D-8F976FD36433}" presName="negativeSpace" presStyleCnt="0"/>
      <dgm:spPr/>
    </dgm:pt>
    <dgm:pt modelId="{2FB24F4E-AF1A-4CE7-B959-F06AE6D6E254}" type="pres">
      <dgm:prSet presAssocID="{59BD604A-FD99-4DD6-803D-8F976FD36433}" presName="childText" presStyleLbl="conFgAcc1" presStyleIdx="0" presStyleCnt="1">
        <dgm:presLayoutVars>
          <dgm:bulletEnabled val="1"/>
        </dgm:presLayoutVars>
      </dgm:prSet>
      <dgm:spPr/>
    </dgm:pt>
  </dgm:ptLst>
  <dgm:cxnLst>
    <dgm:cxn modelId="{0066621A-2C68-452B-A024-E617F6ACC256}" type="presOf" srcId="{59BD604A-FD99-4DD6-803D-8F976FD36433}" destId="{67A3EAE8-F09A-4734-88F5-6FF6DCE56E7F}" srcOrd="0" destOrd="0" presId="urn:microsoft.com/office/officeart/2005/8/layout/list1"/>
    <dgm:cxn modelId="{3F3D416F-660D-4B36-A8CF-5D1E5BBA6DFC}" srcId="{59BD604A-FD99-4DD6-803D-8F976FD36433}" destId="{B065CB3D-05D7-4B83-8C04-D240D86FB808}" srcOrd="0" destOrd="0" parTransId="{122530C3-F492-47A7-8779-11DE3EF91101}" sibTransId="{13CBC6D2-DE36-4EA5-84D9-AF7B902DF3A3}"/>
    <dgm:cxn modelId="{A65F884F-BB3F-46BC-B566-81D407B6E4EF}" type="presOf" srcId="{A1F9C197-3568-4486-BE6E-FE0D0ED3EA76}" destId="{AE3B93C0-C561-4D0C-854D-28897CAD7223}" srcOrd="0" destOrd="0" presId="urn:microsoft.com/office/officeart/2005/8/layout/list1"/>
    <dgm:cxn modelId="{EC699150-2F1E-4335-AB43-BCD425BB0FCA}" type="presOf" srcId="{B065CB3D-05D7-4B83-8C04-D240D86FB808}" destId="{2FB24F4E-AF1A-4CE7-B959-F06AE6D6E254}" srcOrd="0" destOrd="0" presId="urn:microsoft.com/office/officeart/2005/8/layout/list1"/>
    <dgm:cxn modelId="{643B65D3-EF32-42AD-9E68-CE873892B67A}" type="presOf" srcId="{59BD604A-FD99-4DD6-803D-8F976FD36433}" destId="{9B5D98FD-2B33-4CC4-A0D2-67EC56C06259}" srcOrd="1" destOrd="0" presId="urn:microsoft.com/office/officeart/2005/8/layout/list1"/>
    <dgm:cxn modelId="{AD4D64F4-EF6B-42FF-AB3C-C05101C066B3}" srcId="{A1F9C197-3568-4486-BE6E-FE0D0ED3EA76}" destId="{59BD604A-FD99-4DD6-803D-8F976FD36433}" srcOrd="0" destOrd="0" parTransId="{32230854-12F2-4F1C-AD63-387D50935156}" sibTransId="{9AADD95E-A5A0-46FA-A604-8D78B1793786}"/>
    <dgm:cxn modelId="{5217EB07-9226-4F61-9254-4CF98F4DF83D}" type="presParOf" srcId="{AE3B93C0-C561-4D0C-854D-28897CAD7223}" destId="{F0FAD6CE-0C4D-4735-989B-5BECB5DD6BFA}" srcOrd="0" destOrd="0" presId="urn:microsoft.com/office/officeart/2005/8/layout/list1"/>
    <dgm:cxn modelId="{DC5124AA-3B5E-4D89-B5FB-BF82B2517F1B}" type="presParOf" srcId="{F0FAD6CE-0C4D-4735-989B-5BECB5DD6BFA}" destId="{67A3EAE8-F09A-4734-88F5-6FF6DCE56E7F}" srcOrd="0" destOrd="0" presId="urn:microsoft.com/office/officeart/2005/8/layout/list1"/>
    <dgm:cxn modelId="{26804EC4-85F2-4835-A51B-CB473A26EABF}" type="presParOf" srcId="{F0FAD6CE-0C4D-4735-989B-5BECB5DD6BFA}" destId="{9B5D98FD-2B33-4CC4-A0D2-67EC56C06259}" srcOrd="1" destOrd="0" presId="urn:microsoft.com/office/officeart/2005/8/layout/list1"/>
    <dgm:cxn modelId="{FE72510B-B5B2-468E-9CB6-FD1B53683333}" type="presParOf" srcId="{AE3B93C0-C561-4D0C-854D-28897CAD7223}" destId="{8EA5E586-69A5-4F81-B58D-0B696E7435C7}" srcOrd="1" destOrd="0" presId="urn:microsoft.com/office/officeart/2005/8/layout/list1"/>
    <dgm:cxn modelId="{8D696742-6C27-40EB-9F26-DA4B2F9E9D11}" type="presParOf" srcId="{AE3B93C0-C561-4D0C-854D-28897CAD7223}" destId="{2FB24F4E-AF1A-4CE7-B959-F06AE6D6E254}" srcOrd="2" destOrd="0" presId="urn:microsoft.com/office/officeart/2005/8/layout/list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065BE3B-7BC1-4AF9-8438-6F5E7595FE26}"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hr-HR"/>
        </a:p>
      </dgm:t>
    </dgm:pt>
    <dgm:pt modelId="{B2466C33-D5AB-4757-BC60-7CEB802F605A}">
      <dgm:prSet phldrT="[Tekst]"/>
      <dgm:spPr/>
      <dgm:t>
        <a:bodyPr/>
        <a:lstStyle/>
        <a:p>
          <a:r>
            <a:rPr lang="hr-HR" dirty="0"/>
            <a:t>Sveti smo po krštenju</a:t>
          </a:r>
        </a:p>
      </dgm:t>
    </dgm:pt>
    <dgm:pt modelId="{4996D683-442C-43E8-811E-2BE7669C146D}" type="parTrans" cxnId="{0F0401A2-0CA9-44CF-9759-20C9CC570668}">
      <dgm:prSet/>
      <dgm:spPr/>
      <dgm:t>
        <a:bodyPr/>
        <a:lstStyle/>
        <a:p>
          <a:endParaRPr lang="hr-HR"/>
        </a:p>
      </dgm:t>
    </dgm:pt>
    <dgm:pt modelId="{82210443-4CE2-4F9D-8ED7-8C14BD8FF5FD}" type="sibTrans" cxnId="{0F0401A2-0CA9-44CF-9759-20C9CC570668}">
      <dgm:prSet/>
      <dgm:spPr/>
      <dgm:t>
        <a:bodyPr/>
        <a:lstStyle/>
        <a:p>
          <a:endParaRPr lang="hr-HR"/>
        </a:p>
      </dgm:t>
    </dgm:pt>
    <dgm:pt modelId="{9A37D768-35D4-46F4-ABB1-9EE478BA83AA}">
      <dgm:prSet/>
      <dgm:spPr/>
      <dgm:t>
        <a:bodyPr/>
        <a:lstStyle/>
        <a:p>
          <a:r>
            <a:rPr lang="hr-HR" dirty="0"/>
            <a:t>djeca Božja</a:t>
          </a:r>
        </a:p>
      </dgm:t>
    </dgm:pt>
    <dgm:pt modelId="{C5B0ACED-4136-44B9-B2D1-F46E91D7AD70}" type="parTrans" cxnId="{A5A5307C-B61A-4B6B-83C6-AE2DF8997AE9}">
      <dgm:prSet/>
      <dgm:spPr/>
      <dgm:t>
        <a:bodyPr/>
        <a:lstStyle/>
        <a:p>
          <a:endParaRPr lang="hr-HR"/>
        </a:p>
      </dgm:t>
    </dgm:pt>
    <dgm:pt modelId="{4B9A295D-2377-4E89-BD90-6A68782748C5}" type="sibTrans" cxnId="{A5A5307C-B61A-4B6B-83C6-AE2DF8997AE9}">
      <dgm:prSet/>
      <dgm:spPr/>
      <dgm:t>
        <a:bodyPr/>
        <a:lstStyle/>
        <a:p>
          <a:endParaRPr lang="hr-HR"/>
        </a:p>
      </dgm:t>
    </dgm:pt>
    <dgm:pt modelId="{94B3E96D-90F3-476A-B5C9-88D1CF1AC2D8}">
      <dgm:prSet/>
      <dgm:spPr/>
      <dgm:t>
        <a:bodyPr/>
        <a:lstStyle/>
        <a:p>
          <a:r>
            <a:rPr lang="it-IT" dirty="0" err="1"/>
            <a:t>dionici</a:t>
          </a:r>
          <a:r>
            <a:rPr lang="it-IT" dirty="0"/>
            <a:t> </a:t>
          </a:r>
          <a:r>
            <a:rPr lang="it-IT" dirty="0" err="1"/>
            <a:t>božanske</a:t>
          </a:r>
          <a:r>
            <a:rPr lang="it-IT" dirty="0"/>
            <a:t> </a:t>
          </a:r>
          <a:r>
            <a:rPr lang="it-IT" dirty="0" err="1"/>
            <a:t>naravi</a:t>
          </a:r>
          <a:endParaRPr lang="hr-HR" dirty="0"/>
        </a:p>
      </dgm:t>
    </dgm:pt>
    <dgm:pt modelId="{020AD9B4-50D0-458C-B6D6-3EE6A6EC2F09}" type="parTrans" cxnId="{84E1C700-82DD-439B-9DF2-B3646B3A38F3}">
      <dgm:prSet/>
      <dgm:spPr/>
      <dgm:t>
        <a:bodyPr/>
        <a:lstStyle/>
        <a:p>
          <a:endParaRPr lang="hr-HR"/>
        </a:p>
      </dgm:t>
    </dgm:pt>
    <dgm:pt modelId="{2B89FBF9-60D0-44F1-AC90-007799B2D175}" type="sibTrans" cxnId="{84E1C700-82DD-439B-9DF2-B3646B3A38F3}">
      <dgm:prSet/>
      <dgm:spPr/>
      <dgm:t>
        <a:bodyPr/>
        <a:lstStyle/>
        <a:p>
          <a:endParaRPr lang="hr-HR"/>
        </a:p>
      </dgm:t>
    </dgm:pt>
    <dgm:pt modelId="{25DC195E-4375-461D-B06A-3C1A93F01F69}" type="pres">
      <dgm:prSet presAssocID="{1065BE3B-7BC1-4AF9-8438-6F5E7595FE26}" presName="hierChild1" presStyleCnt="0">
        <dgm:presLayoutVars>
          <dgm:orgChart val="1"/>
          <dgm:chPref val="1"/>
          <dgm:dir/>
          <dgm:animOne val="branch"/>
          <dgm:animLvl val="lvl"/>
          <dgm:resizeHandles/>
        </dgm:presLayoutVars>
      </dgm:prSet>
      <dgm:spPr/>
    </dgm:pt>
    <dgm:pt modelId="{05475824-CB2B-4872-A4FD-6DF4DB14DD07}" type="pres">
      <dgm:prSet presAssocID="{B2466C33-D5AB-4757-BC60-7CEB802F605A}" presName="hierRoot1" presStyleCnt="0">
        <dgm:presLayoutVars>
          <dgm:hierBranch val="init"/>
        </dgm:presLayoutVars>
      </dgm:prSet>
      <dgm:spPr/>
    </dgm:pt>
    <dgm:pt modelId="{3D296F01-E411-4BC4-A29A-7103BB9E7525}" type="pres">
      <dgm:prSet presAssocID="{B2466C33-D5AB-4757-BC60-7CEB802F605A}" presName="rootComposite1" presStyleCnt="0"/>
      <dgm:spPr/>
    </dgm:pt>
    <dgm:pt modelId="{3059DDA3-2AC1-4414-9F5A-50AF6E17190C}" type="pres">
      <dgm:prSet presAssocID="{B2466C33-D5AB-4757-BC60-7CEB802F605A}" presName="rootText1" presStyleLbl="node0" presStyleIdx="0" presStyleCnt="1">
        <dgm:presLayoutVars>
          <dgm:chPref val="3"/>
        </dgm:presLayoutVars>
      </dgm:prSet>
      <dgm:spPr/>
    </dgm:pt>
    <dgm:pt modelId="{6A961613-578E-49B1-80D2-73E3E4DF5459}" type="pres">
      <dgm:prSet presAssocID="{B2466C33-D5AB-4757-BC60-7CEB802F605A}" presName="rootConnector1" presStyleLbl="node1" presStyleIdx="0" presStyleCnt="0"/>
      <dgm:spPr/>
    </dgm:pt>
    <dgm:pt modelId="{6992F79D-DDD6-49DB-8E1A-8F053CF41980}" type="pres">
      <dgm:prSet presAssocID="{B2466C33-D5AB-4757-BC60-7CEB802F605A}" presName="hierChild2" presStyleCnt="0"/>
      <dgm:spPr/>
    </dgm:pt>
    <dgm:pt modelId="{19DBEF90-AC93-4564-8A74-FF242F47B0A4}" type="pres">
      <dgm:prSet presAssocID="{C5B0ACED-4136-44B9-B2D1-F46E91D7AD70}" presName="Name37" presStyleLbl="parChTrans1D2" presStyleIdx="0" presStyleCnt="2"/>
      <dgm:spPr/>
    </dgm:pt>
    <dgm:pt modelId="{7E3F5642-AF21-4FC1-8804-6A04416AAB3F}" type="pres">
      <dgm:prSet presAssocID="{9A37D768-35D4-46F4-ABB1-9EE478BA83AA}" presName="hierRoot2" presStyleCnt="0">
        <dgm:presLayoutVars>
          <dgm:hierBranch val="init"/>
        </dgm:presLayoutVars>
      </dgm:prSet>
      <dgm:spPr/>
    </dgm:pt>
    <dgm:pt modelId="{C17A8E33-294F-43E8-A172-5D0339FE964D}" type="pres">
      <dgm:prSet presAssocID="{9A37D768-35D4-46F4-ABB1-9EE478BA83AA}" presName="rootComposite" presStyleCnt="0"/>
      <dgm:spPr/>
    </dgm:pt>
    <dgm:pt modelId="{33EEEBE6-4DC2-475B-BF75-B579AD25CE29}" type="pres">
      <dgm:prSet presAssocID="{9A37D768-35D4-46F4-ABB1-9EE478BA83AA}" presName="rootText" presStyleLbl="node2" presStyleIdx="0" presStyleCnt="2">
        <dgm:presLayoutVars>
          <dgm:chPref val="3"/>
        </dgm:presLayoutVars>
      </dgm:prSet>
      <dgm:spPr/>
    </dgm:pt>
    <dgm:pt modelId="{3453D61F-3E0B-41E8-8448-3BE3E9EFFB3E}" type="pres">
      <dgm:prSet presAssocID="{9A37D768-35D4-46F4-ABB1-9EE478BA83AA}" presName="rootConnector" presStyleLbl="node2" presStyleIdx="0" presStyleCnt="2"/>
      <dgm:spPr/>
    </dgm:pt>
    <dgm:pt modelId="{2B8F3C3A-75B4-4038-B098-DA8852EF3AFE}" type="pres">
      <dgm:prSet presAssocID="{9A37D768-35D4-46F4-ABB1-9EE478BA83AA}" presName="hierChild4" presStyleCnt="0"/>
      <dgm:spPr/>
    </dgm:pt>
    <dgm:pt modelId="{AC59FEEC-547A-45F4-9B92-7335D20C9816}" type="pres">
      <dgm:prSet presAssocID="{9A37D768-35D4-46F4-ABB1-9EE478BA83AA}" presName="hierChild5" presStyleCnt="0"/>
      <dgm:spPr/>
    </dgm:pt>
    <dgm:pt modelId="{7F473AFB-10DC-4589-9DAD-5EFEB4A767C8}" type="pres">
      <dgm:prSet presAssocID="{020AD9B4-50D0-458C-B6D6-3EE6A6EC2F09}" presName="Name37" presStyleLbl="parChTrans1D2" presStyleIdx="1" presStyleCnt="2"/>
      <dgm:spPr/>
    </dgm:pt>
    <dgm:pt modelId="{94513502-BACA-4C26-874C-7EB15CEB41E3}" type="pres">
      <dgm:prSet presAssocID="{94B3E96D-90F3-476A-B5C9-88D1CF1AC2D8}" presName="hierRoot2" presStyleCnt="0">
        <dgm:presLayoutVars>
          <dgm:hierBranch val="init"/>
        </dgm:presLayoutVars>
      </dgm:prSet>
      <dgm:spPr/>
    </dgm:pt>
    <dgm:pt modelId="{D9603610-DE36-4DD3-8E2B-4D31FAE428A1}" type="pres">
      <dgm:prSet presAssocID="{94B3E96D-90F3-476A-B5C9-88D1CF1AC2D8}" presName="rootComposite" presStyleCnt="0"/>
      <dgm:spPr/>
    </dgm:pt>
    <dgm:pt modelId="{F4C1F495-D428-4358-B0C1-FA5633138C2B}" type="pres">
      <dgm:prSet presAssocID="{94B3E96D-90F3-476A-B5C9-88D1CF1AC2D8}" presName="rootText" presStyleLbl="node2" presStyleIdx="1" presStyleCnt="2">
        <dgm:presLayoutVars>
          <dgm:chPref val="3"/>
        </dgm:presLayoutVars>
      </dgm:prSet>
      <dgm:spPr/>
    </dgm:pt>
    <dgm:pt modelId="{F7B81B1C-2AC0-4C8E-9559-8284EC04DE04}" type="pres">
      <dgm:prSet presAssocID="{94B3E96D-90F3-476A-B5C9-88D1CF1AC2D8}" presName="rootConnector" presStyleLbl="node2" presStyleIdx="1" presStyleCnt="2"/>
      <dgm:spPr/>
    </dgm:pt>
    <dgm:pt modelId="{06B52769-97B3-44FE-8881-E765C479A15F}" type="pres">
      <dgm:prSet presAssocID="{94B3E96D-90F3-476A-B5C9-88D1CF1AC2D8}" presName="hierChild4" presStyleCnt="0"/>
      <dgm:spPr/>
    </dgm:pt>
    <dgm:pt modelId="{DA8E0331-DD6C-408B-9B3D-8A12B17D9818}" type="pres">
      <dgm:prSet presAssocID="{94B3E96D-90F3-476A-B5C9-88D1CF1AC2D8}" presName="hierChild5" presStyleCnt="0"/>
      <dgm:spPr/>
    </dgm:pt>
    <dgm:pt modelId="{E66A3CFD-743C-43DB-ACF6-ADB9E1E1E314}" type="pres">
      <dgm:prSet presAssocID="{B2466C33-D5AB-4757-BC60-7CEB802F605A}" presName="hierChild3" presStyleCnt="0"/>
      <dgm:spPr/>
    </dgm:pt>
  </dgm:ptLst>
  <dgm:cxnLst>
    <dgm:cxn modelId="{84E1C700-82DD-439B-9DF2-B3646B3A38F3}" srcId="{B2466C33-D5AB-4757-BC60-7CEB802F605A}" destId="{94B3E96D-90F3-476A-B5C9-88D1CF1AC2D8}" srcOrd="1" destOrd="0" parTransId="{020AD9B4-50D0-458C-B6D6-3EE6A6EC2F09}" sibTransId="{2B89FBF9-60D0-44F1-AC90-007799B2D175}"/>
    <dgm:cxn modelId="{364C4010-94E9-4FE6-A1EA-9B24620B2B23}" type="presOf" srcId="{9A37D768-35D4-46F4-ABB1-9EE478BA83AA}" destId="{33EEEBE6-4DC2-475B-BF75-B579AD25CE29}" srcOrd="0" destOrd="0" presId="urn:microsoft.com/office/officeart/2005/8/layout/orgChart1"/>
    <dgm:cxn modelId="{B524CB28-2513-4D45-956A-0A2A9AC3F4AD}" type="presOf" srcId="{94B3E96D-90F3-476A-B5C9-88D1CF1AC2D8}" destId="{F4C1F495-D428-4358-B0C1-FA5633138C2B}" srcOrd="0" destOrd="0" presId="urn:microsoft.com/office/officeart/2005/8/layout/orgChart1"/>
    <dgm:cxn modelId="{78545448-14F3-4D40-9C72-A01895B562CD}" type="presOf" srcId="{B2466C33-D5AB-4757-BC60-7CEB802F605A}" destId="{3059DDA3-2AC1-4414-9F5A-50AF6E17190C}" srcOrd="0" destOrd="0" presId="urn:microsoft.com/office/officeart/2005/8/layout/orgChart1"/>
    <dgm:cxn modelId="{A5A5307C-B61A-4B6B-83C6-AE2DF8997AE9}" srcId="{B2466C33-D5AB-4757-BC60-7CEB802F605A}" destId="{9A37D768-35D4-46F4-ABB1-9EE478BA83AA}" srcOrd="0" destOrd="0" parTransId="{C5B0ACED-4136-44B9-B2D1-F46E91D7AD70}" sibTransId="{4B9A295D-2377-4E89-BD90-6A68782748C5}"/>
    <dgm:cxn modelId="{8C69B58E-CCD5-4000-BB4D-24BE83A1CDA5}" type="presOf" srcId="{9A37D768-35D4-46F4-ABB1-9EE478BA83AA}" destId="{3453D61F-3E0B-41E8-8448-3BE3E9EFFB3E}" srcOrd="1" destOrd="0" presId="urn:microsoft.com/office/officeart/2005/8/layout/orgChart1"/>
    <dgm:cxn modelId="{3F7D9293-E9E7-4577-B795-98E10BF24994}" type="presOf" srcId="{1065BE3B-7BC1-4AF9-8438-6F5E7595FE26}" destId="{25DC195E-4375-461D-B06A-3C1A93F01F69}" srcOrd="0" destOrd="0" presId="urn:microsoft.com/office/officeart/2005/8/layout/orgChart1"/>
    <dgm:cxn modelId="{0F0401A2-0CA9-44CF-9759-20C9CC570668}" srcId="{1065BE3B-7BC1-4AF9-8438-6F5E7595FE26}" destId="{B2466C33-D5AB-4757-BC60-7CEB802F605A}" srcOrd="0" destOrd="0" parTransId="{4996D683-442C-43E8-811E-2BE7669C146D}" sibTransId="{82210443-4CE2-4F9D-8ED7-8C14BD8FF5FD}"/>
    <dgm:cxn modelId="{77896FA6-61B2-4B4F-B56C-70A7CE2EC889}" type="presOf" srcId="{020AD9B4-50D0-458C-B6D6-3EE6A6EC2F09}" destId="{7F473AFB-10DC-4589-9DAD-5EFEB4A767C8}" srcOrd="0" destOrd="0" presId="urn:microsoft.com/office/officeart/2005/8/layout/orgChart1"/>
    <dgm:cxn modelId="{7167DDAC-6D2A-4521-8662-D4113C62205C}" type="presOf" srcId="{B2466C33-D5AB-4757-BC60-7CEB802F605A}" destId="{6A961613-578E-49B1-80D2-73E3E4DF5459}" srcOrd="1" destOrd="0" presId="urn:microsoft.com/office/officeart/2005/8/layout/orgChart1"/>
    <dgm:cxn modelId="{5E5432C2-BFE8-4679-A57C-E0DA3F9CE6F4}" type="presOf" srcId="{C5B0ACED-4136-44B9-B2D1-F46E91D7AD70}" destId="{19DBEF90-AC93-4564-8A74-FF242F47B0A4}" srcOrd="0" destOrd="0" presId="urn:microsoft.com/office/officeart/2005/8/layout/orgChart1"/>
    <dgm:cxn modelId="{F73205DE-ADC4-4FCA-A6EB-796CE1552D29}" type="presOf" srcId="{94B3E96D-90F3-476A-B5C9-88D1CF1AC2D8}" destId="{F7B81B1C-2AC0-4C8E-9559-8284EC04DE04}" srcOrd="1" destOrd="0" presId="urn:microsoft.com/office/officeart/2005/8/layout/orgChart1"/>
    <dgm:cxn modelId="{56602D2A-C9FD-4DA3-A0FF-CF3CE9D21827}" type="presParOf" srcId="{25DC195E-4375-461D-B06A-3C1A93F01F69}" destId="{05475824-CB2B-4872-A4FD-6DF4DB14DD07}" srcOrd="0" destOrd="0" presId="urn:microsoft.com/office/officeart/2005/8/layout/orgChart1"/>
    <dgm:cxn modelId="{A73A283C-D34B-4B1B-9C41-76257C6153A7}" type="presParOf" srcId="{05475824-CB2B-4872-A4FD-6DF4DB14DD07}" destId="{3D296F01-E411-4BC4-A29A-7103BB9E7525}" srcOrd="0" destOrd="0" presId="urn:microsoft.com/office/officeart/2005/8/layout/orgChart1"/>
    <dgm:cxn modelId="{7FFD6BFE-E363-461E-98B7-A9A7EA80C7C4}" type="presParOf" srcId="{3D296F01-E411-4BC4-A29A-7103BB9E7525}" destId="{3059DDA3-2AC1-4414-9F5A-50AF6E17190C}" srcOrd="0" destOrd="0" presId="urn:microsoft.com/office/officeart/2005/8/layout/orgChart1"/>
    <dgm:cxn modelId="{4498FBA2-51BF-455C-84C8-3A3CFB022D75}" type="presParOf" srcId="{3D296F01-E411-4BC4-A29A-7103BB9E7525}" destId="{6A961613-578E-49B1-80D2-73E3E4DF5459}" srcOrd="1" destOrd="0" presId="urn:microsoft.com/office/officeart/2005/8/layout/orgChart1"/>
    <dgm:cxn modelId="{D628A173-E797-4CCE-8934-F6AB174E2809}" type="presParOf" srcId="{05475824-CB2B-4872-A4FD-6DF4DB14DD07}" destId="{6992F79D-DDD6-49DB-8E1A-8F053CF41980}" srcOrd="1" destOrd="0" presId="urn:microsoft.com/office/officeart/2005/8/layout/orgChart1"/>
    <dgm:cxn modelId="{E422FAB8-483C-4036-9FD1-23152B33DEE6}" type="presParOf" srcId="{6992F79D-DDD6-49DB-8E1A-8F053CF41980}" destId="{19DBEF90-AC93-4564-8A74-FF242F47B0A4}" srcOrd="0" destOrd="0" presId="urn:microsoft.com/office/officeart/2005/8/layout/orgChart1"/>
    <dgm:cxn modelId="{0AF6A59D-6A56-45CA-A3BF-56A752D4B1C5}" type="presParOf" srcId="{6992F79D-DDD6-49DB-8E1A-8F053CF41980}" destId="{7E3F5642-AF21-4FC1-8804-6A04416AAB3F}" srcOrd="1" destOrd="0" presId="urn:microsoft.com/office/officeart/2005/8/layout/orgChart1"/>
    <dgm:cxn modelId="{6949AFA2-FD0F-4AEA-A2CC-76B9911CC3E0}" type="presParOf" srcId="{7E3F5642-AF21-4FC1-8804-6A04416AAB3F}" destId="{C17A8E33-294F-43E8-A172-5D0339FE964D}" srcOrd="0" destOrd="0" presId="urn:microsoft.com/office/officeart/2005/8/layout/orgChart1"/>
    <dgm:cxn modelId="{28AFB5C8-8F4E-48AC-9312-36ECC3128B22}" type="presParOf" srcId="{C17A8E33-294F-43E8-A172-5D0339FE964D}" destId="{33EEEBE6-4DC2-475B-BF75-B579AD25CE29}" srcOrd="0" destOrd="0" presId="urn:microsoft.com/office/officeart/2005/8/layout/orgChart1"/>
    <dgm:cxn modelId="{21CFE9F2-CE3C-4A93-B89C-22E639FF8C98}" type="presParOf" srcId="{C17A8E33-294F-43E8-A172-5D0339FE964D}" destId="{3453D61F-3E0B-41E8-8448-3BE3E9EFFB3E}" srcOrd="1" destOrd="0" presId="urn:microsoft.com/office/officeart/2005/8/layout/orgChart1"/>
    <dgm:cxn modelId="{0D199458-4977-4B73-9CEC-A737C7AE4EBE}" type="presParOf" srcId="{7E3F5642-AF21-4FC1-8804-6A04416AAB3F}" destId="{2B8F3C3A-75B4-4038-B098-DA8852EF3AFE}" srcOrd="1" destOrd="0" presId="urn:microsoft.com/office/officeart/2005/8/layout/orgChart1"/>
    <dgm:cxn modelId="{CBC923F7-1D7E-4AED-9044-8E8772F254AA}" type="presParOf" srcId="{7E3F5642-AF21-4FC1-8804-6A04416AAB3F}" destId="{AC59FEEC-547A-45F4-9B92-7335D20C9816}" srcOrd="2" destOrd="0" presId="urn:microsoft.com/office/officeart/2005/8/layout/orgChart1"/>
    <dgm:cxn modelId="{BA098777-A363-4E59-87FD-7FE7372F3E27}" type="presParOf" srcId="{6992F79D-DDD6-49DB-8E1A-8F053CF41980}" destId="{7F473AFB-10DC-4589-9DAD-5EFEB4A767C8}" srcOrd="2" destOrd="0" presId="urn:microsoft.com/office/officeart/2005/8/layout/orgChart1"/>
    <dgm:cxn modelId="{6708E731-391E-4D46-B867-7AA1709D6C34}" type="presParOf" srcId="{6992F79D-DDD6-49DB-8E1A-8F053CF41980}" destId="{94513502-BACA-4C26-874C-7EB15CEB41E3}" srcOrd="3" destOrd="0" presId="urn:microsoft.com/office/officeart/2005/8/layout/orgChart1"/>
    <dgm:cxn modelId="{6E8D0B6D-CBBE-499C-9405-2E071E84C4FD}" type="presParOf" srcId="{94513502-BACA-4C26-874C-7EB15CEB41E3}" destId="{D9603610-DE36-4DD3-8E2B-4D31FAE428A1}" srcOrd="0" destOrd="0" presId="urn:microsoft.com/office/officeart/2005/8/layout/orgChart1"/>
    <dgm:cxn modelId="{0B0513F5-9690-4856-B462-B581576496B5}" type="presParOf" srcId="{D9603610-DE36-4DD3-8E2B-4D31FAE428A1}" destId="{F4C1F495-D428-4358-B0C1-FA5633138C2B}" srcOrd="0" destOrd="0" presId="urn:microsoft.com/office/officeart/2005/8/layout/orgChart1"/>
    <dgm:cxn modelId="{3A474152-4EC5-4C8D-A36A-7857D9506727}" type="presParOf" srcId="{D9603610-DE36-4DD3-8E2B-4D31FAE428A1}" destId="{F7B81B1C-2AC0-4C8E-9559-8284EC04DE04}" srcOrd="1" destOrd="0" presId="urn:microsoft.com/office/officeart/2005/8/layout/orgChart1"/>
    <dgm:cxn modelId="{1C10EC88-0E8D-4939-855E-4F3E1E211B50}" type="presParOf" srcId="{94513502-BACA-4C26-874C-7EB15CEB41E3}" destId="{06B52769-97B3-44FE-8881-E765C479A15F}" srcOrd="1" destOrd="0" presId="urn:microsoft.com/office/officeart/2005/8/layout/orgChart1"/>
    <dgm:cxn modelId="{7D1A334E-D10D-4605-868D-15B18F705A9A}" type="presParOf" srcId="{94513502-BACA-4C26-874C-7EB15CEB41E3}" destId="{DA8E0331-DD6C-408B-9B3D-8A12B17D9818}" srcOrd="2" destOrd="0" presId="urn:microsoft.com/office/officeart/2005/8/layout/orgChart1"/>
    <dgm:cxn modelId="{75D382D9-EDE1-4E5E-ACF5-F978146A79C9}" type="presParOf" srcId="{05475824-CB2B-4872-A4FD-6DF4DB14DD07}" destId="{E66A3CFD-743C-43DB-ACF6-ADB9E1E1E314}" srcOrd="2" destOrd="0" presId="urn:microsoft.com/office/officeart/2005/8/layout/orgChar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A8872F4-1138-4D13-96B6-E05403B7347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hr-HR"/>
        </a:p>
      </dgm:t>
    </dgm:pt>
    <dgm:pt modelId="{22867B58-77CE-4961-9941-3BD27AAA0EB6}">
      <dgm:prSet phldrT="[Tekst]"/>
      <dgm:spPr/>
      <dgm:t>
        <a:bodyPr/>
        <a:lstStyle/>
        <a:p>
          <a:r>
            <a:rPr lang="hr-HR" dirty="0"/>
            <a:t>Bl. s. Jula Ivanišević</a:t>
          </a:r>
        </a:p>
      </dgm:t>
    </dgm:pt>
    <dgm:pt modelId="{86F2D3D7-9F96-4219-BE92-1F839EE1D782}" type="parTrans" cxnId="{52B9AB4D-F563-4310-B9C5-F108CDD4348B}">
      <dgm:prSet/>
      <dgm:spPr/>
      <dgm:t>
        <a:bodyPr/>
        <a:lstStyle/>
        <a:p>
          <a:endParaRPr lang="hr-HR"/>
        </a:p>
      </dgm:t>
    </dgm:pt>
    <dgm:pt modelId="{3B206540-AE32-457C-870E-CD4087656938}" type="sibTrans" cxnId="{52B9AB4D-F563-4310-B9C5-F108CDD4348B}">
      <dgm:prSet/>
      <dgm:spPr/>
      <dgm:t>
        <a:bodyPr/>
        <a:lstStyle/>
        <a:p>
          <a:endParaRPr lang="hr-HR"/>
        </a:p>
      </dgm:t>
    </dgm:pt>
    <dgm:pt modelId="{3B56BEBE-AEE3-4110-8752-64683935F844}">
      <dgm:prSet phldrT="[Tekst]"/>
      <dgm:spPr/>
      <dgm:t>
        <a:bodyPr/>
        <a:lstStyle/>
        <a:p>
          <a:r>
            <a:rPr lang="pl-PL" dirty="0"/>
            <a:t>prva proglašena blaženica </a:t>
          </a:r>
          <a:br>
            <a:rPr lang="pl-PL" dirty="0"/>
          </a:br>
          <a:r>
            <a:rPr lang="pl-PL" dirty="0"/>
            <a:t>u našoj Biskupiji </a:t>
          </a:r>
          <a:endParaRPr lang="hr-HR" dirty="0"/>
        </a:p>
      </dgm:t>
    </dgm:pt>
    <dgm:pt modelId="{60A69910-4F9A-4876-AE1F-68DB1AA4281A}" type="parTrans" cxnId="{10CE8F82-6272-4874-BEAD-712C0DA61FDE}">
      <dgm:prSet/>
      <dgm:spPr/>
      <dgm:t>
        <a:bodyPr/>
        <a:lstStyle/>
        <a:p>
          <a:endParaRPr lang="hr-HR"/>
        </a:p>
      </dgm:t>
    </dgm:pt>
    <dgm:pt modelId="{18D8B330-D99A-4FE4-9608-8F549EB2F116}" type="sibTrans" cxnId="{10CE8F82-6272-4874-BEAD-712C0DA61FDE}">
      <dgm:prSet/>
      <dgm:spPr/>
      <dgm:t>
        <a:bodyPr/>
        <a:lstStyle/>
        <a:p>
          <a:endParaRPr lang="hr-HR"/>
        </a:p>
      </dgm:t>
    </dgm:pt>
    <dgm:pt modelId="{EAA78B29-5A1A-4A6F-8943-AFCD78A82126}">
      <dgm:prSet/>
      <dgm:spPr/>
      <dgm:t>
        <a:bodyPr/>
        <a:lstStyle/>
        <a:p>
          <a:r>
            <a:rPr lang="hr-HR" dirty="0"/>
            <a:t>Božji poziv na svetost nije upućen nekima tamo daleko, nego baš nama ovdje i sada</a:t>
          </a:r>
        </a:p>
      </dgm:t>
    </dgm:pt>
    <dgm:pt modelId="{69D7E841-EF46-4709-85EE-ECBDC5F2B4AC}" type="parTrans" cxnId="{A291CFA2-78BB-4E53-8223-66FCE34E0AD8}">
      <dgm:prSet/>
      <dgm:spPr/>
      <dgm:t>
        <a:bodyPr/>
        <a:lstStyle/>
        <a:p>
          <a:endParaRPr lang="hr-HR"/>
        </a:p>
      </dgm:t>
    </dgm:pt>
    <dgm:pt modelId="{C406E37A-3BEE-4DBA-836E-82CBE66D1106}" type="sibTrans" cxnId="{A291CFA2-78BB-4E53-8223-66FCE34E0AD8}">
      <dgm:prSet/>
      <dgm:spPr/>
      <dgm:t>
        <a:bodyPr/>
        <a:lstStyle/>
        <a:p>
          <a:endParaRPr lang="hr-HR"/>
        </a:p>
      </dgm:t>
    </dgm:pt>
    <dgm:pt modelId="{47C3E209-BDCA-4696-A404-E6D0F084DCB4}" type="pres">
      <dgm:prSet presAssocID="{9A8872F4-1138-4D13-96B6-E05403B73471}" presName="linear" presStyleCnt="0">
        <dgm:presLayoutVars>
          <dgm:dir/>
          <dgm:animLvl val="lvl"/>
          <dgm:resizeHandles val="exact"/>
        </dgm:presLayoutVars>
      </dgm:prSet>
      <dgm:spPr/>
    </dgm:pt>
    <dgm:pt modelId="{F7D30FF7-9887-4633-94BA-1A53D94D01CB}" type="pres">
      <dgm:prSet presAssocID="{22867B58-77CE-4961-9941-3BD27AAA0EB6}" presName="parentLin" presStyleCnt="0"/>
      <dgm:spPr/>
    </dgm:pt>
    <dgm:pt modelId="{8DDBAF83-36FA-4BE9-91E4-8F568E3DF498}" type="pres">
      <dgm:prSet presAssocID="{22867B58-77CE-4961-9941-3BD27AAA0EB6}" presName="parentLeftMargin" presStyleLbl="node1" presStyleIdx="0" presStyleCnt="1"/>
      <dgm:spPr/>
    </dgm:pt>
    <dgm:pt modelId="{AA91D82B-8476-4707-9FAA-CF3C7A0622B7}" type="pres">
      <dgm:prSet presAssocID="{22867B58-77CE-4961-9941-3BD27AAA0EB6}" presName="parentText" presStyleLbl="node1" presStyleIdx="0" presStyleCnt="1">
        <dgm:presLayoutVars>
          <dgm:chMax val="0"/>
          <dgm:bulletEnabled val="1"/>
        </dgm:presLayoutVars>
      </dgm:prSet>
      <dgm:spPr/>
    </dgm:pt>
    <dgm:pt modelId="{CEC73FF2-8204-4270-BD4C-7F70BBF506BC}" type="pres">
      <dgm:prSet presAssocID="{22867B58-77CE-4961-9941-3BD27AAA0EB6}" presName="negativeSpace" presStyleCnt="0"/>
      <dgm:spPr/>
    </dgm:pt>
    <dgm:pt modelId="{B3382562-388E-4330-9275-9151B6FC3F7F}" type="pres">
      <dgm:prSet presAssocID="{22867B58-77CE-4961-9941-3BD27AAA0EB6}" presName="childText" presStyleLbl="conFgAcc1" presStyleIdx="0" presStyleCnt="1">
        <dgm:presLayoutVars>
          <dgm:bulletEnabled val="1"/>
        </dgm:presLayoutVars>
      </dgm:prSet>
      <dgm:spPr/>
    </dgm:pt>
  </dgm:ptLst>
  <dgm:cxnLst>
    <dgm:cxn modelId="{D6150709-50F2-4BD1-83AD-C80059592BF7}" type="presOf" srcId="{22867B58-77CE-4961-9941-3BD27AAA0EB6}" destId="{8DDBAF83-36FA-4BE9-91E4-8F568E3DF498}" srcOrd="0" destOrd="0" presId="urn:microsoft.com/office/officeart/2005/8/layout/list1"/>
    <dgm:cxn modelId="{52B9AB4D-F563-4310-B9C5-F108CDD4348B}" srcId="{9A8872F4-1138-4D13-96B6-E05403B73471}" destId="{22867B58-77CE-4961-9941-3BD27AAA0EB6}" srcOrd="0" destOrd="0" parTransId="{86F2D3D7-9F96-4219-BE92-1F839EE1D782}" sibTransId="{3B206540-AE32-457C-870E-CD4087656938}"/>
    <dgm:cxn modelId="{8F011D70-30D3-40F0-A83D-2CEDE0E1AA84}" type="presOf" srcId="{3B56BEBE-AEE3-4110-8752-64683935F844}" destId="{B3382562-388E-4330-9275-9151B6FC3F7F}" srcOrd="0" destOrd="0" presId="urn:microsoft.com/office/officeart/2005/8/layout/list1"/>
    <dgm:cxn modelId="{10CE8F82-6272-4874-BEAD-712C0DA61FDE}" srcId="{22867B58-77CE-4961-9941-3BD27AAA0EB6}" destId="{3B56BEBE-AEE3-4110-8752-64683935F844}" srcOrd="0" destOrd="0" parTransId="{60A69910-4F9A-4876-AE1F-68DB1AA4281A}" sibTransId="{18D8B330-D99A-4FE4-9608-8F549EB2F116}"/>
    <dgm:cxn modelId="{A291CFA2-78BB-4E53-8223-66FCE34E0AD8}" srcId="{22867B58-77CE-4961-9941-3BD27AAA0EB6}" destId="{EAA78B29-5A1A-4A6F-8943-AFCD78A82126}" srcOrd="1" destOrd="0" parTransId="{69D7E841-EF46-4709-85EE-ECBDC5F2B4AC}" sibTransId="{C406E37A-3BEE-4DBA-836E-82CBE66D1106}"/>
    <dgm:cxn modelId="{7C60EAC6-C8C9-4088-9129-035066CE988B}" type="presOf" srcId="{22867B58-77CE-4961-9941-3BD27AAA0EB6}" destId="{AA91D82B-8476-4707-9FAA-CF3C7A0622B7}" srcOrd="1" destOrd="0" presId="urn:microsoft.com/office/officeart/2005/8/layout/list1"/>
    <dgm:cxn modelId="{4360B1CE-34DF-43CD-A088-1AB0C6CFC2AE}" type="presOf" srcId="{EAA78B29-5A1A-4A6F-8943-AFCD78A82126}" destId="{B3382562-388E-4330-9275-9151B6FC3F7F}" srcOrd="0" destOrd="1" presId="urn:microsoft.com/office/officeart/2005/8/layout/list1"/>
    <dgm:cxn modelId="{3C1F54E0-E52C-43A9-B34C-FF8181CC9A43}" type="presOf" srcId="{9A8872F4-1138-4D13-96B6-E05403B73471}" destId="{47C3E209-BDCA-4696-A404-E6D0F084DCB4}" srcOrd="0" destOrd="0" presId="urn:microsoft.com/office/officeart/2005/8/layout/list1"/>
    <dgm:cxn modelId="{C9CAB8A5-4626-4401-B9B4-94889BAE6FDC}" type="presParOf" srcId="{47C3E209-BDCA-4696-A404-E6D0F084DCB4}" destId="{F7D30FF7-9887-4633-94BA-1A53D94D01CB}" srcOrd="0" destOrd="0" presId="urn:microsoft.com/office/officeart/2005/8/layout/list1"/>
    <dgm:cxn modelId="{85E197C9-1895-4D6E-A821-7CAA8CFD30F4}" type="presParOf" srcId="{F7D30FF7-9887-4633-94BA-1A53D94D01CB}" destId="{8DDBAF83-36FA-4BE9-91E4-8F568E3DF498}" srcOrd="0" destOrd="0" presId="urn:microsoft.com/office/officeart/2005/8/layout/list1"/>
    <dgm:cxn modelId="{73088B9A-2B47-4EA5-9F34-CA957689F375}" type="presParOf" srcId="{F7D30FF7-9887-4633-94BA-1A53D94D01CB}" destId="{AA91D82B-8476-4707-9FAA-CF3C7A0622B7}" srcOrd="1" destOrd="0" presId="urn:microsoft.com/office/officeart/2005/8/layout/list1"/>
    <dgm:cxn modelId="{3C4ACBD9-027D-444D-A2DB-ED75959C5EE0}" type="presParOf" srcId="{47C3E209-BDCA-4696-A404-E6D0F084DCB4}" destId="{CEC73FF2-8204-4270-BD4C-7F70BBF506BC}" srcOrd="1" destOrd="0" presId="urn:microsoft.com/office/officeart/2005/8/layout/list1"/>
    <dgm:cxn modelId="{788B6DF5-A6F4-4926-99C9-9512880F57D4}" type="presParOf" srcId="{47C3E209-BDCA-4696-A404-E6D0F084DCB4}" destId="{B3382562-388E-4330-9275-9151B6FC3F7F}" srcOrd="2"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902F434-BDB1-4B88-ADF4-4CD19CAF4DFF}"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hr-HR"/>
        </a:p>
      </dgm:t>
    </dgm:pt>
    <dgm:pt modelId="{8E2BA011-A1EE-4545-B102-699D403C744C}">
      <dgm:prSet phldrT="[Tekst]"/>
      <dgm:spPr/>
      <dgm:t>
        <a:bodyPr/>
        <a:lstStyle/>
        <a:p>
          <a:r>
            <a:rPr lang="hr-HR" dirty="0"/>
            <a:t>sebe i svu svoju kršćansku braću </a:t>
          </a:r>
          <a:br>
            <a:rPr lang="hr-HR" dirty="0"/>
          </a:br>
          <a:r>
            <a:rPr lang="hr-HR" dirty="0"/>
            <a:t>i sestre smatrajmo „svetima po krštenju“</a:t>
          </a:r>
        </a:p>
      </dgm:t>
    </dgm:pt>
    <dgm:pt modelId="{B43F6303-75CE-466D-98A8-9038FA187256}" type="parTrans" cxnId="{76B61228-5B2F-437C-93B4-26277C7B6B08}">
      <dgm:prSet/>
      <dgm:spPr/>
      <dgm:t>
        <a:bodyPr/>
        <a:lstStyle/>
        <a:p>
          <a:endParaRPr lang="hr-HR"/>
        </a:p>
      </dgm:t>
    </dgm:pt>
    <dgm:pt modelId="{0B5C730C-042C-4FF6-B5CE-DDB43198F860}" type="sibTrans" cxnId="{76B61228-5B2F-437C-93B4-26277C7B6B08}">
      <dgm:prSet/>
      <dgm:spPr/>
      <dgm:t>
        <a:bodyPr/>
        <a:lstStyle/>
        <a:p>
          <a:endParaRPr lang="hr-HR"/>
        </a:p>
      </dgm:t>
    </dgm:pt>
    <dgm:pt modelId="{CA84C876-55B2-4230-8C0E-E7C4DFC22797}">
      <dgm:prSet/>
      <dgm:spPr/>
      <dgm:t>
        <a:bodyPr/>
        <a:lstStyle/>
        <a:p>
          <a:r>
            <a:rPr lang="pl-PL" dirty="0"/>
            <a:t>odnosimo se jedni prema drugima kao prema svetima</a:t>
          </a:r>
          <a:endParaRPr lang="hr-HR" dirty="0"/>
        </a:p>
      </dgm:t>
    </dgm:pt>
    <dgm:pt modelId="{7D8B0BE3-3AC7-47C9-A1F5-FAC0883E63C6}" type="parTrans" cxnId="{E57540F3-F8BB-4963-9733-A77005D5D543}">
      <dgm:prSet/>
      <dgm:spPr/>
      <dgm:t>
        <a:bodyPr/>
        <a:lstStyle/>
        <a:p>
          <a:endParaRPr lang="hr-HR"/>
        </a:p>
      </dgm:t>
    </dgm:pt>
    <dgm:pt modelId="{2B07C7F1-C2A2-4DA5-B45F-4D53AF11EEB0}" type="sibTrans" cxnId="{E57540F3-F8BB-4963-9733-A77005D5D543}">
      <dgm:prSet/>
      <dgm:spPr/>
      <dgm:t>
        <a:bodyPr/>
        <a:lstStyle/>
        <a:p>
          <a:endParaRPr lang="hr-HR"/>
        </a:p>
      </dgm:t>
    </dgm:pt>
    <dgm:pt modelId="{5F3CA4FC-1495-43CC-A87F-C4F8A8C60415}">
      <dgm:prSet/>
      <dgm:spPr/>
      <dgm:t>
        <a:bodyPr/>
        <a:lstStyle/>
        <a:p>
          <a:r>
            <a:rPr lang="hr-HR" dirty="0"/>
            <a:t>živimo kako se pristoji svetima – svatko u svom zvanju i poslanju</a:t>
          </a:r>
        </a:p>
      </dgm:t>
    </dgm:pt>
    <dgm:pt modelId="{8F87EFDE-C399-4AE2-9198-6B79D92E9030}" type="parTrans" cxnId="{446EFEA1-17FA-47BB-8B17-9EF927BA1FEE}">
      <dgm:prSet/>
      <dgm:spPr/>
      <dgm:t>
        <a:bodyPr/>
        <a:lstStyle/>
        <a:p>
          <a:endParaRPr lang="hr-HR"/>
        </a:p>
      </dgm:t>
    </dgm:pt>
    <dgm:pt modelId="{9377ED7D-FEAF-4BD2-B355-F6488568F2B5}" type="sibTrans" cxnId="{446EFEA1-17FA-47BB-8B17-9EF927BA1FEE}">
      <dgm:prSet/>
      <dgm:spPr/>
      <dgm:t>
        <a:bodyPr/>
        <a:lstStyle/>
        <a:p>
          <a:endParaRPr lang="hr-HR"/>
        </a:p>
      </dgm:t>
    </dgm:pt>
    <dgm:pt modelId="{4AAD4F5C-6B2F-48C6-A92F-17864E0E55D7}" type="pres">
      <dgm:prSet presAssocID="{8902F434-BDB1-4B88-ADF4-4CD19CAF4DFF}" presName="Name0" presStyleCnt="0">
        <dgm:presLayoutVars>
          <dgm:dir/>
          <dgm:resizeHandles val="exact"/>
        </dgm:presLayoutVars>
      </dgm:prSet>
      <dgm:spPr/>
    </dgm:pt>
    <dgm:pt modelId="{387F0109-8A16-4B02-A227-6449E816634C}" type="pres">
      <dgm:prSet presAssocID="{8902F434-BDB1-4B88-ADF4-4CD19CAF4DFF}" presName="cycle" presStyleCnt="0"/>
      <dgm:spPr/>
    </dgm:pt>
    <dgm:pt modelId="{BD8F8034-251E-4F2E-AF21-E4C2D04A75A9}" type="pres">
      <dgm:prSet presAssocID="{8E2BA011-A1EE-4545-B102-699D403C744C}" presName="nodeFirstNode" presStyleLbl="node1" presStyleIdx="0" presStyleCnt="3">
        <dgm:presLayoutVars>
          <dgm:bulletEnabled val="1"/>
        </dgm:presLayoutVars>
      </dgm:prSet>
      <dgm:spPr/>
    </dgm:pt>
    <dgm:pt modelId="{C2308096-8F84-4715-9FA2-B4E77831B297}" type="pres">
      <dgm:prSet presAssocID="{0B5C730C-042C-4FF6-B5CE-DDB43198F860}" presName="sibTransFirstNode" presStyleLbl="bgShp" presStyleIdx="0" presStyleCnt="1"/>
      <dgm:spPr/>
    </dgm:pt>
    <dgm:pt modelId="{D532DBA8-78E6-4AA3-9FAB-1198992F12C8}" type="pres">
      <dgm:prSet presAssocID="{CA84C876-55B2-4230-8C0E-E7C4DFC22797}" presName="nodeFollowingNodes" presStyleLbl="node1" presStyleIdx="1" presStyleCnt="3">
        <dgm:presLayoutVars>
          <dgm:bulletEnabled val="1"/>
        </dgm:presLayoutVars>
      </dgm:prSet>
      <dgm:spPr/>
    </dgm:pt>
    <dgm:pt modelId="{CD5A93E0-929E-4C66-9D8E-14958D3F391E}" type="pres">
      <dgm:prSet presAssocID="{5F3CA4FC-1495-43CC-A87F-C4F8A8C60415}" presName="nodeFollowingNodes" presStyleLbl="node1" presStyleIdx="2" presStyleCnt="3">
        <dgm:presLayoutVars>
          <dgm:bulletEnabled val="1"/>
        </dgm:presLayoutVars>
      </dgm:prSet>
      <dgm:spPr/>
    </dgm:pt>
  </dgm:ptLst>
  <dgm:cxnLst>
    <dgm:cxn modelId="{8423430B-1D6C-439E-B87A-E2947050E171}" type="presOf" srcId="{CA84C876-55B2-4230-8C0E-E7C4DFC22797}" destId="{D532DBA8-78E6-4AA3-9FAB-1198992F12C8}" srcOrd="0" destOrd="0" presId="urn:microsoft.com/office/officeart/2005/8/layout/cycle3"/>
    <dgm:cxn modelId="{4EA88612-CB55-41DC-AC49-C6E7836209E6}" type="presOf" srcId="{5F3CA4FC-1495-43CC-A87F-C4F8A8C60415}" destId="{CD5A93E0-929E-4C66-9D8E-14958D3F391E}" srcOrd="0" destOrd="0" presId="urn:microsoft.com/office/officeart/2005/8/layout/cycle3"/>
    <dgm:cxn modelId="{76B61228-5B2F-437C-93B4-26277C7B6B08}" srcId="{8902F434-BDB1-4B88-ADF4-4CD19CAF4DFF}" destId="{8E2BA011-A1EE-4545-B102-699D403C744C}" srcOrd="0" destOrd="0" parTransId="{B43F6303-75CE-466D-98A8-9038FA187256}" sibTransId="{0B5C730C-042C-4FF6-B5CE-DDB43198F860}"/>
    <dgm:cxn modelId="{BA30AA6E-5CD1-4B09-81BA-38D0CC05579C}" type="presOf" srcId="{8E2BA011-A1EE-4545-B102-699D403C744C}" destId="{BD8F8034-251E-4F2E-AF21-E4C2D04A75A9}" srcOrd="0" destOrd="0" presId="urn:microsoft.com/office/officeart/2005/8/layout/cycle3"/>
    <dgm:cxn modelId="{446EFEA1-17FA-47BB-8B17-9EF927BA1FEE}" srcId="{8902F434-BDB1-4B88-ADF4-4CD19CAF4DFF}" destId="{5F3CA4FC-1495-43CC-A87F-C4F8A8C60415}" srcOrd="2" destOrd="0" parTransId="{8F87EFDE-C399-4AE2-9198-6B79D92E9030}" sibTransId="{9377ED7D-FEAF-4BD2-B355-F6488568F2B5}"/>
    <dgm:cxn modelId="{8FD574C9-87EB-4E96-9BA5-3A50CDA3E3A1}" type="presOf" srcId="{0B5C730C-042C-4FF6-B5CE-DDB43198F860}" destId="{C2308096-8F84-4715-9FA2-B4E77831B297}" srcOrd="0" destOrd="0" presId="urn:microsoft.com/office/officeart/2005/8/layout/cycle3"/>
    <dgm:cxn modelId="{697FA1C9-DBE2-4031-AB04-C5CCFB4EFCF5}" type="presOf" srcId="{8902F434-BDB1-4B88-ADF4-4CD19CAF4DFF}" destId="{4AAD4F5C-6B2F-48C6-A92F-17864E0E55D7}" srcOrd="0" destOrd="0" presId="urn:microsoft.com/office/officeart/2005/8/layout/cycle3"/>
    <dgm:cxn modelId="{E57540F3-F8BB-4963-9733-A77005D5D543}" srcId="{8902F434-BDB1-4B88-ADF4-4CD19CAF4DFF}" destId="{CA84C876-55B2-4230-8C0E-E7C4DFC22797}" srcOrd="1" destOrd="0" parTransId="{7D8B0BE3-3AC7-47C9-A1F5-FAC0883E63C6}" sibTransId="{2B07C7F1-C2A2-4DA5-B45F-4D53AF11EEB0}"/>
    <dgm:cxn modelId="{EADFF1F1-53AE-4477-9038-61DDA76D48C4}" type="presParOf" srcId="{4AAD4F5C-6B2F-48C6-A92F-17864E0E55D7}" destId="{387F0109-8A16-4B02-A227-6449E816634C}" srcOrd="0" destOrd="0" presId="urn:microsoft.com/office/officeart/2005/8/layout/cycle3"/>
    <dgm:cxn modelId="{32739B24-0982-4272-B2B2-2ED09EC35A39}" type="presParOf" srcId="{387F0109-8A16-4B02-A227-6449E816634C}" destId="{BD8F8034-251E-4F2E-AF21-E4C2D04A75A9}" srcOrd="0" destOrd="0" presId="urn:microsoft.com/office/officeart/2005/8/layout/cycle3"/>
    <dgm:cxn modelId="{A6F948A9-1A60-4914-A0F3-784E2A693ED3}" type="presParOf" srcId="{387F0109-8A16-4B02-A227-6449E816634C}" destId="{C2308096-8F84-4715-9FA2-B4E77831B297}" srcOrd="1" destOrd="0" presId="urn:microsoft.com/office/officeart/2005/8/layout/cycle3"/>
    <dgm:cxn modelId="{F8D420CE-D1D1-4134-A13D-F7FB7136C68C}" type="presParOf" srcId="{387F0109-8A16-4B02-A227-6449E816634C}" destId="{D532DBA8-78E6-4AA3-9FAB-1198992F12C8}" srcOrd="2" destOrd="0" presId="urn:microsoft.com/office/officeart/2005/8/layout/cycle3"/>
    <dgm:cxn modelId="{E26DA02B-0032-4D9A-9569-2A0AA09A07E7}" type="presParOf" srcId="{387F0109-8A16-4B02-A227-6449E816634C}" destId="{CD5A93E0-929E-4C66-9D8E-14958D3F391E}" srcOrd="3" destOrd="0" presId="urn:microsoft.com/office/officeart/2005/8/layout/cycle3"/>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5376221-3A61-43EF-B536-ADBB86E897AE}"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hr-HR"/>
        </a:p>
      </dgm:t>
    </dgm:pt>
    <dgm:pt modelId="{5F5EA001-AA1F-4391-AE82-A9C14225E771}">
      <dgm:prSet phldrT="[Tekst]" custT="1"/>
      <dgm:spPr/>
      <dgm:t>
        <a:bodyPr/>
        <a:lstStyle/>
        <a:p>
          <a:r>
            <a:rPr lang="hr-HR" sz="3600" dirty="0"/>
            <a:t>Biskupima i svećenicima</a:t>
          </a:r>
        </a:p>
      </dgm:t>
    </dgm:pt>
    <dgm:pt modelId="{497F21EA-10C7-4EE9-A123-289A55803E08}" type="parTrans" cxnId="{3246A83A-C777-49AA-A895-EDBB855DB657}">
      <dgm:prSet/>
      <dgm:spPr/>
      <dgm:t>
        <a:bodyPr/>
        <a:lstStyle/>
        <a:p>
          <a:endParaRPr lang="hr-HR"/>
        </a:p>
      </dgm:t>
    </dgm:pt>
    <dgm:pt modelId="{30C211C2-DCBF-4752-ADF1-DDE8E0ED4D22}" type="sibTrans" cxnId="{3246A83A-C777-49AA-A895-EDBB855DB657}">
      <dgm:prSet/>
      <dgm:spPr/>
      <dgm:t>
        <a:bodyPr/>
        <a:lstStyle/>
        <a:p>
          <a:endParaRPr lang="hr-HR"/>
        </a:p>
      </dgm:t>
    </dgm:pt>
    <dgm:pt modelId="{D88E86EC-5A84-4ED4-8684-2C8612BFEB3A}">
      <dgm:prSet/>
      <dgm:spPr/>
      <dgm:t>
        <a:bodyPr/>
        <a:lstStyle/>
        <a:p>
          <a:r>
            <a:rPr lang="hr-HR" dirty="0"/>
            <a:t>da ostvaruju poziv svagdanjim vršenjem pastirske službe</a:t>
          </a:r>
        </a:p>
      </dgm:t>
    </dgm:pt>
    <dgm:pt modelId="{ED435566-DE81-46B7-965B-58A6C88BF46D}" type="parTrans" cxnId="{D57250DA-964D-4DE9-A244-2B64D62AA499}">
      <dgm:prSet/>
      <dgm:spPr/>
      <dgm:t>
        <a:bodyPr/>
        <a:lstStyle/>
        <a:p>
          <a:endParaRPr lang="hr-HR"/>
        </a:p>
      </dgm:t>
    </dgm:pt>
    <dgm:pt modelId="{F6A28F08-50BD-4ABE-844C-B280D2959099}" type="sibTrans" cxnId="{D57250DA-964D-4DE9-A244-2B64D62AA499}">
      <dgm:prSet/>
      <dgm:spPr/>
      <dgm:t>
        <a:bodyPr/>
        <a:lstStyle/>
        <a:p>
          <a:endParaRPr lang="hr-HR"/>
        </a:p>
      </dgm:t>
    </dgm:pt>
    <dgm:pt modelId="{C43B65B4-F98D-4998-83EC-2B466843E247}">
      <dgm:prSet/>
      <dgm:spPr/>
      <dgm:t>
        <a:bodyPr/>
        <a:lstStyle/>
        <a:p>
          <a:r>
            <a:rPr lang="hr-HR" dirty="0"/>
            <a:t>da životom svjedoče </a:t>
          </a:r>
          <a:br>
            <a:rPr lang="hr-HR" dirty="0"/>
          </a:br>
          <a:r>
            <a:rPr lang="hr-HR" dirty="0"/>
            <a:t>pred zajednicom</a:t>
          </a:r>
        </a:p>
      </dgm:t>
    </dgm:pt>
    <dgm:pt modelId="{5C63E6CF-950E-41B5-861F-A61237DB3F46}" type="parTrans" cxnId="{4292B20E-1894-4FB0-8376-AE3B65411466}">
      <dgm:prSet/>
      <dgm:spPr/>
      <dgm:t>
        <a:bodyPr/>
        <a:lstStyle/>
        <a:p>
          <a:endParaRPr lang="hr-HR"/>
        </a:p>
      </dgm:t>
    </dgm:pt>
    <dgm:pt modelId="{CBA52248-B529-4944-9340-E1D084B42489}" type="sibTrans" cxnId="{4292B20E-1894-4FB0-8376-AE3B65411466}">
      <dgm:prSet/>
      <dgm:spPr/>
      <dgm:t>
        <a:bodyPr/>
        <a:lstStyle/>
        <a:p>
          <a:endParaRPr lang="hr-HR"/>
        </a:p>
      </dgm:t>
    </dgm:pt>
    <dgm:pt modelId="{64522481-0313-4102-BF5A-074706BECD27}">
      <dgm:prSet/>
      <dgm:spPr/>
      <dgm:t>
        <a:bodyPr/>
        <a:lstStyle/>
        <a:p>
          <a:r>
            <a:rPr lang="hr-HR" dirty="0"/>
            <a:t>da se „takmiče s onim svećenicima koji su kroz vjekove često u niskoj i skrivenoj službi ostavili sjajan primjer svetosti“</a:t>
          </a:r>
        </a:p>
      </dgm:t>
    </dgm:pt>
    <dgm:pt modelId="{1550C8E7-782B-4F38-A5E2-B643E33DA717}" type="parTrans" cxnId="{855413F2-8DD6-4F40-A941-5B721EBAD4B0}">
      <dgm:prSet/>
      <dgm:spPr/>
      <dgm:t>
        <a:bodyPr/>
        <a:lstStyle/>
        <a:p>
          <a:endParaRPr lang="hr-HR"/>
        </a:p>
      </dgm:t>
    </dgm:pt>
    <dgm:pt modelId="{4CA382AC-50DB-4ADF-AFAC-0058185FEDA5}" type="sibTrans" cxnId="{855413F2-8DD6-4F40-A941-5B721EBAD4B0}">
      <dgm:prSet/>
      <dgm:spPr/>
      <dgm:t>
        <a:bodyPr/>
        <a:lstStyle/>
        <a:p>
          <a:endParaRPr lang="hr-HR"/>
        </a:p>
      </dgm:t>
    </dgm:pt>
    <dgm:pt modelId="{A8230AAE-502E-4931-B1D0-8912EB5B3738}">
      <dgm:prSet custT="1"/>
      <dgm:spPr/>
      <dgm:t>
        <a:bodyPr/>
        <a:lstStyle/>
        <a:p>
          <a:r>
            <a:rPr lang="hr-HR" sz="3600" dirty="0"/>
            <a:t>Đakonima</a:t>
          </a:r>
          <a:endParaRPr lang="hr-HR" sz="4400" dirty="0"/>
        </a:p>
      </dgm:t>
    </dgm:pt>
    <dgm:pt modelId="{C4401581-B460-4DA4-9972-E91230542B2C}" type="parTrans" cxnId="{3ADAC5D6-4BD9-4331-870F-897E9DF695C7}">
      <dgm:prSet/>
      <dgm:spPr/>
      <dgm:t>
        <a:bodyPr/>
        <a:lstStyle/>
        <a:p>
          <a:endParaRPr lang="hr-HR"/>
        </a:p>
      </dgm:t>
    </dgm:pt>
    <dgm:pt modelId="{854EA8CC-64BE-48A9-88E9-8118034F208F}" type="sibTrans" cxnId="{3ADAC5D6-4BD9-4331-870F-897E9DF695C7}">
      <dgm:prSet/>
      <dgm:spPr/>
      <dgm:t>
        <a:bodyPr/>
        <a:lstStyle/>
        <a:p>
          <a:endParaRPr lang="hr-HR"/>
        </a:p>
      </dgm:t>
    </dgm:pt>
    <dgm:pt modelId="{AE2AFAC8-0F62-4D2F-B9B6-2D91A048CCDA}">
      <dgm:prSet/>
      <dgm:spPr/>
      <dgm:t>
        <a:bodyPr/>
        <a:lstStyle/>
        <a:p>
          <a:r>
            <a:rPr lang="hr-HR" dirty="0"/>
            <a:t>da se drže čistima od svake mane nastojeći činiti svako dobro pred ljudima</a:t>
          </a:r>
        </a:p>
      </dgm:t>
    </dgm:pt>
    <dgm:pt modelId="{43CBF338-654E-4099-BABA-D12EB267B3B8}" type="parTrans" cxnId="{306522FA-3EDC-4FBC-88D2-D4A0DB9ECD5B}">
      <dgm:prSet/>
      <dgm:spPr/>
      <dgm:t>
        <a:bodyPr/>
        <a:lstStyle/>
        <a:p>
          <a:endParaRPr lang="hr-HR"/>
        </a:p>
      </dgm:t>
    </dgm:pt>
    <dgm:pt modelId="{87B1AD6D-E578-47BA-A41D-2C1841799677}" type="sibTrans" cxnId="{306522FA-3EDC-4FBC-88D2-D4A0DB9ECD5B}">
      <dgm:prSet/>
      <dgm:spPr/>
      <dgm:t>
        <a:bodyPr/>
        <a:lstStyle/>
        <a:p>
          <a:endParaRPr lang="hr-HR"/>
        </a:p>
      </dgm:t>
    </dgm:pt>
    <dgm:pt modelId="{6653C5BC-72B6-441C-8F87-D45DAAE6B05D}">
      <dgm:prSet/>
      <dgm:spPr/>
      <dgm:t>
        <a:bodyPr/>
        <a:lstStyle/>
        <a:p>
          <a:r>
            <a:rPr lang="hr-HR" dirty="0"/>
            <a:t>da budu postojani u molitvi</a:t>
          </a:r>
        </a:p>
      </dgm:t>
    </dgm:pt>
    <dgm:pt modelId="{BE0D721E-3566-426E-9D05-1CC81FCEEB9A}" type="parTrans" cxnId="{C44FA28B-F23C-4283-8B76-58AFEB2F97DB}">
      <dgm:prSet/>
      <dgm:spPr/>
      <dgm:t>
        <a:bodyPr/>
        <a:lstStyle/>
        <a:p>
          <a:endParaRPr lang="hr-HR"/>
        </a:p>
      </dgm:t>
    </dgm:pt>
    <dgm:pt modelId="{D06D8DCA-C1D1-43A3-960B-0960876CD296}" type="sibTrans" cxnId="{C44FA28B-F23C-4283-8B76-58AFEB2F97DB}">
      <dgm:prSet/>
      <dgm:spPr/>
      <dgm:t>
        <a:bodyPr/>
        <a:lstStyle/>
        <a:p>
          <a:endParaRPr lang="hr-HR"/>
        </a:p>
      </dgm:t>
    </dgm:pt>
    <dgm:pt modelId="{88187D3A-789A-45FE-898A-20088870792E}">
      <dgm:prSet/>
      <dgm:spPr/>
      <dgm:t>
        <a:bodyPr/>
        <a:lstStyle/>
        <a:p>
          <a:r>
            <a:rPr lang="hr-HR" dirty="0"/>
            <a:t>da misle što je istinito, </a:t>
          </a:r>
          <a:br>
            <a:rPr lang="hr-HR" dirty="0"/>
          </a:br>
          <a:r>
            <a:rPr lang="hr-HR" dirty="0"/>
            <a:t>pravedno i na dobru glasu </a:t>
          </a:r>
        </a:p>
      </dgm:t>
    </dgm:pt>
    <dgm:pt modelId="{22F1F0A5-8C0D-4E5C-9115-C6EC8C4FF67F}" type="parTrans" cxnId="{49A5A9E4-A13B-4D21-8131-E43EB10DA731}">
      <dgm:prSet/>
      <dgm:spPr/>
      <dgm:t>
        <a:bodyPr/>
        <a:lstStyle/>
        <a:p>
          <a:endParaRPr lang="hr-HR"/>
        </a:p>
      </dgm:t>
    </dgm:pt>
    <dgm:pt modelId="{BB4185C2-A81D-476C-B9B7-484E3ECBEC52}" type="sibTrans" cxnId="{49A5A9E4-A13B-4D21-8131-E43EB10DA731}">
      <dgm:prSet/>
      <dgm:spPr/>
      <dgm:t>
        <a:bodyPr/>
        <a:lstStyle/>
        <a:p>
          <a:endParaRPr lang="hr-HR"/>
        </a:p>
      </dgm:t>
    </dgm:pt>
    <dgm:pt modelId="{6B13F53D-C3F3-49E2-9C9D-C99076B28F8C}">
      <dgm:prSet/>
      <dgm:spPr/>
      <dgm:t>
        <a:bodyPr/>
        <a:lstStyle/>
        <a:p>
          <a:r>
            <a:rPr lang="hr-HR" dirty="0"/>
            <a:t>da sve rade na slavu i čast Božju</a:t>
          </a:r>
        </a:p>
      </dgm:t>
    </dgm:pt>
    <dgm:pt modelId="{1BF2F0E2-B92B-4072-83F5-CE64B770B6CE}" type="parTrans" cxnId="{63680735-9815-4E1E-ADBC-F57FBFCA01CF}">
      <dgm:prSet/>
      <dgm:spPr/>
      <dgm:t>
        <a:bodyPr/>
        <a:lstStyle/>
        <a:p>
          <a:endParaRPr lang="hr-HR"/>
        </a:p>
      </dgm:t>
    </dgm:pt>
    <dgm:pt modelId="{09D728BA-14E0-43C3-BD16-84CB004BC3E4}" type="sibTrans" cxnId="{63680735-9815-4E1E-ADBC-F57FBFCA01CF}">
      <dgm:prSet/>
      <dgm:spPr/>
      <dgm:t>
        <a:bodyPr/>
        <a:lstStyle/>
        <a:p>
          <a:endParaRPr lang="hr-HR"/>
        </a:p>
      </dgm:t>
    </dgm:pt>
    <dgm:pt modelId="{1421908C-7BD4-4DD8-AC6A-5F35CA24EBB4}">
      <dgm:prSet custT="1"/>
      <dgm:spPr/>
      <dgm:t>
        <a:bodyPr/>
        <a:lstStyle/>
        <a:p>
          <a:r>
            <a:rPr lang="hr-HR" sz="3600" dirty="0"/>
            <a:t>Vjernicima laicima</a:t>
          </a:r>
        </a:p>
      </dgm:t>
    </dgm:pt>
    <dgm:pt modelId="{A41EB5B6-F40B-491F-963E-B2D8C6D270CF}" type="parTrans" cxnId="{82519B38-D1AF-4F1B-9816-E558B31BE55D}">
      <dgm:prSet/>
      <dgm:spPr/>
      <dgm:t>
        <a:bodyPr/>
        <a:lstStyle/>
        <a:p>
          <a:endParaRPr lang="hr-HR"/>
        </a:p>
      </dgm:t>
    </dgm:pt>
    <dgm:pt modelId="{E019136B-A2EA-4687-8B13-08DBB928DB9F}" type="sibTrans" cxnId="{82519B38-D1AF-4F1B-9816-E558B31BE55D}">
      <dgm:prSet/>
      <dgm:spPr/>
      <dgm:t>
        <a:bodyPr/>
        <a:lstStyle/>
        <a:p>
          <a:endParaRPr lang="hr-HR"/>
        </a:p>
      </dgm:t>
    </dgm:pt>
    <dgm:pt modelId="{DE3EADDE-1791-4690-AE5E-5661AE82FC1A}">
      <dgm:prSet/>
      <dgm:spPr/>
      <dgm:t>
        <a:bodyPr/>
        <a:lstStyle/>
        <a:p>
          <a:r>
            <a:rPr lang="hr-HR" dirty="0"/>
            <a:t>da traže kraljevstvo Božje baveći se vremenitim stvarima i uređujući ih po Bogu</a:t>
          </a:r>
        </a:p>
      </dgm:t>
    </dgm:pt>
    <dgm:pt modelId="{D1F0468D-A141-476A-BFE2-816EBBA7F9F6}" type="parTrans" cxnId="{230D20E3-E873-4B12-B542-F1CD4927AFC0}">
      <dgm:prSet/>
      <dgm:spPr/>
      <dgm:t>
        <a:bodyPr/>
        <a:lstStyle/>
        <a:p>
          <a:endParaRPr lang="hr-HR"/>
        </a:p>
      </dgm:t>
    </dgm:pt>
    <dgm:pt modelId="{268E46DA-4931-4C9C-8087-02A0D3ED9B06}" type="sibTrans" cxnId="{230D20E3-E873-4B12-B542-F1CD4927AFC0}">
      <dgm:prSet/>
      <dgm:spPr/>
      <dgm:t>
        <a:bodyPr/>
        <a:lstStyle/>
        <a:p>
          <a:endParaRPr lang="hr-HR"/>
        </a:p>
      </dgm:t>
    </dgm:pt>
    <dgm:pt modelId="{0AC3A979-5DE3-4A64-AE61-D602D795B160}">
      <dgm:prSet/>
      <dgm:spPr/>
      <dgm:t>
        <a:bodyPr/>
        <a:lstStyle/>
        <a:p>
          <a:r>
            <a:rPr lang="hr-HR" dirty="0"/>
            <a:t>da pridonose posvećenju svijeta vršeći vlastitu dužnost</a:t>
          </a:r>
        </a:p>
      </dgm:t>
    </dgm:pt>
    <dgm:pt modelId="{0A002CEA-BE69-4C1F-99F4-9F920B4658C1}" type="parTrans" cxnId="{FB76140C-23F8-42B8-B78D-D072FFAFC892}">
      <dgm:prSet/>
      <dgm:spPr/>
      <dgm:t>
        <a:bodyPr/>
        <a:lstStyle/>
        <a:p>
          <a:endParaRPr lang="hr-HR"/>
        </a:p>
      </dgm:t>
    </dgm:pt>
    <dgm:pt modelId="{71D2B9C3-D333-4D0A-9856-29854C7DD4F2}" type="sibTrans" cxnId="{FB76140C-23F8-42B8-B78D-D072FFAFC892}">
      <dgm:prSet/>
      <dgm:spPr/>
      <dgm:t>
        <a:bodyPr/>
        <a:lstStyle/>
        <a:p>
          <a:endParaRPr lang="hr-HR"/>
        </a:p>
      </dgm:t>
    </dgm:pt>
    <dgm:pt modelId="{B51AE42B-CBB6-46D4-A802-D3AE9FFB42E0}">
      <dgm:prSet/>
      <dgm:spPr/>
      <dgm:t>
        <a:bodyPr/>
        <a:lstStyle/>
        <a:p>
          <a:r>
            <a:rPr lang="hr-HR" dirty="0"/>
            <a:t>da vođeni evanđeoskim duhom drugima otkriju Krista </a:t>
          </a:r>
        </a:p>
      </dgm:t>
    </dgm:pt>
    <dgm:pt modelId="{37CC748C-A0D6-4F73-8542-B55D8069D70F}" type="parTrans" cxnId="{5BACB183-93BC-4137-9241-30108BFC6D63}">
      <dgm:prSet/>
      <dgm:spPr/>
      <dgm:t>
        <a:bodyPr/>
        <a:lstStyle/>
        <a:p>
          <a:endParaRPr lang="hr-HR"/>
        </a:p>
      </dgm:t>
    </dgm:pt>
    <dgm:pt modelId="{1042F1B0-FCA3-4120-A76C-A9498A6B9CD5}" type="sibTrans" cxnId="{5BACB183-93BC-4137-9241-30108BFC6D63}">
      <dgm:prSet/>
      <dgm:spPr/>
      <dgm:t>
        <a:bodyPr/>
        <a:lstStyle/>
        <a:p>
          <a:endParaRPr lang="hr-HR"/>
        </a:p>
      </dgm:t>
    </dgm:pt>
    <dgm:pt modelId="{6669B029-B3B4-4167-957A-1924914F0A7B}">
      <dgm:prSet/>
      <dgm:spPr/>
      <dgm:t>
        <a:bodyPr/>
        <a:lstStyle/>
        <a:p>
          <a:r>
            <a:rPr lang="hr-HR" dirty="0"/>
            <a:t>da svijetle svjedočanstvom svog života, vjerom, nadom i ljubavlju</a:t>
          </a:r>
        </a:p>
      </dgm:t>
    </dgm:pt>
    <dgm:pt modelId="{7D872A77-9C27-4F7D-B364-E7D71707CA2B}" type="parTrans" cxnId="{6A8BEDA9-DB6B-4230-99EE-D3B5DFA0CD3F}">
      <dgm:prSet/>
      <dgm:spPr/>
      <dgm:t>
        <a:bodyPr/>
        <a:lstStyle/>
        <a:p>
          <a:endParaRPr lang="hr-HR"/>
        </a:p>
      </dgm:t>
    </dgm:pt>
    <dgm:pt modelId="{7F233682-7395-40CB-BA4E-47F8451080E0}" type="sibTrans" cxnId="{6A8BEDA9-DB6B-4230-99EE-D3B5DFA0CD3F}">
      <dgm:prSet/>
      <dgm:spPr/>
      <dgm:t>
        <a:bodyPr/>
        <a:lstStyle/>
        <a:p>
          <a:endParaRPr lang="hr-HR"/>
        </a:p>
      </dgm:t>
    </dgm:pt>
    <dgm:pt modelId="{20A6BC9F-45BE-4D68-909D-6D4DB7EA7EFC}" type="pres">
      <dgm:prSet presAssocID="{F5376221-3A61-43EF-B536-ADBB86E897AE}" presName="theList" presStyleCnt="0">
        <dgm:presLayoutVars>
          <dgm:dir/>
          <dgm:animLvl val="lvl"/>
          <dgm:resizeHandles val="exact"/>
        </dgm:presLayoutVars>
      </dgm:prSet>
      <dgm:spPr/>
    </dgm:pt>
    <dgm:pt modelId="{8D92FE50-1C72-4876-9211-7621148475A0}" type="pres">
      <dgm:prSet presAssocID="{5F5EA001-AA1F-4391-AE82-A9C14225E771}" presName="compNode" presStyleCnt="0"/>
      <dgm:spPr/>
    </dgm:pt>
    <dgm:pt modelId="{106D2A6C-CC1E-4619-8668-58A7CE9ED58E}" type="pres">
      <dgm:prSet presAssocID="{5F5EA001-AA1F-4391-AE82-A9C14225E771}" presName="aNode" presStyleLbl="bgShp" presStyleIdx="0" presStyleCnt="3"/>
      <dgm:spPr/>
    </dgm:pt>
    <dgm:pt modelId="{6E0A1EEE-924D-4675-9037-C2551331DDA0}" type="pres">
      <dgm:prSet presAssocID="{5F5EA001-AA1F-4391-AE82-A9C14225E771}" presName="textNode" presStyleLbl="bgShp" presStyleIdx="0" presStyleCnt="3"/>
      <dgm:spPr/>
    </dgm:pt>
    <dgm:pt modelId="{3B85CC59-4B81-4A76-BDA3-A10FEC2CC23E}" type="pres">
      <dgm:prSet presAssocID="{5F5EA001-AA1F-4391-AE82-A9C14225E771}" presName="compChildNode" presStyleCnt="0"/>
      <dgm:spPr/>
    </dgm:pt>
    <dgm:pt modelId="{4BEB32AC-0D7D-4112-AAF7-C82D5A42395B}" type="pres">
      <dgm:prSet presAssocID="{5F5EA001-AA1F-4391-AE82-A9C14225E771}" presName="theInnerList" presStyleCnt="0"/>
      <dgm:spPr/>
    </dgm:pt>
    <dgm:pt modelId="{B6DC01F0-0D9B-4D16-B33E-28F06D8C670A}" type="pres">
      <dgm:prSet presAssocID="{D88E86EC-5A84-4ED4-8684-2C8612BFEB3A}" presName="childNode" presStyleLbl="node1" presStyleIdx="0" presStyleCnt="11">
        <dgm:presLayoutVars>
          <dgm:bulletEnabled val="1"/>
        </dgm:presLayoutVars>
      </dgm:prSet>
      <dgm:spPr/>
    </dgm:pt>
    <dgm:pt modelId="{F68D04CD-4CBB-413D-9E5E-B064E6A35E65}" type="pres">
      <dgm:prSet presAssocID="{D88E86EC-5A84-4ED4-8684-2C8612BFEB3A}" presName="aSpace2" presStyleCnt="0"/>
      <dgm:spPr/>
    </dgm:pt>
    <dgm:pt modelId="{90BDD417-2921-4014-9C66-1FA8D9DF49B0}" type="pres">
      <dgm:prSet presAssocID="{C43B65B4-F98D-4998-83EC-2B466843E247}" presName="childNode" presStyleLbl="node1" presStyleIdx="1" presStyleCnt="11">
        <dgm:presLayoutVars>
          <dgm:bulletEnabled val="1"/>
        </dgm:presLayoutVars>
      </dgm:prSet>
      <dgm:spPr/>
    </dgm:pt>
    <dgm:pt modelId="{05A0760F-78CE-4065-8C2A-1D2CE93040A0}" type="pres">
      <dgm:prSet presAssocID="{C43B65B4-F98D-4998-83EC-2B466843E247}" presName="aSpace2" presStyleCnt="0"/>
      <dgm:spPr/>
    </dgm:pt>
    <dgm:pt modelId="{55CB7A10-7015-419E-96E6-81C7A93B024D}" type="pres">
      <dgm:prSet presAssocID="{64522481-0313-4102-BF5A-074706BECD27}" presName="childNode" presStyleLbl="node1" presStyleIdx="2" presStyleCnt="11">
        <dgm:presLayoutVars>
          <dgm:bulletEnabled val="1"/>
        </dgm:presLayoutVars>
      </dgm:prSet>
      <dgm:spPr/>
    </dgm:pt>
    <dgm:pt modelId="{B7D84BD1-882D-4EA9-927A-54A6A03EA7FA}" type="pres">
      <dgm:prSet presAssocID="{5F5EA001-AA1F-4391-AE82-A9C14225E771}" presName="aSpace" presStyleCnt="0"/>
      <dgm:spPr/>
    </dgm:pt>
    <dgm:pt modelId="{71D98EE4-8C2B-4D3B-A5F4-8072A93567AE}" type="pres">
      <dgm:prSet presAssocID="{A8230AAE-502E-4931-B1D0-8912EB5B3738}" presName="compNode" presStyleCnt="0"/>
      <dgm:spPr/>
    </dgm:pt>
    <dgm:pt modelId="{C0A4F04C-AFC7-4861-B551-778E81694F8E}" type="pres">
      <dgm:prSet presAssocID="{A8230AAE-502E-4931-B1D0-8912EB5B3738}" presName="aNode" presStyleLbl="bgShp" presStyleIdx="1" presStyleCnt="3"/>
      <dgm:spPr/>
    </dgm:pt>
    <dgm:pt modelId="{0EB5ADDB-C6CB-49EF-B5E8-1986E2733742}" type="pres">
      <dgm:prSet presAssocID="{A8230AAE-502E-4931-B1D0-8912EB5B3738}" presName="textNode" presStyleLbl="bgShp" presStyleIdx="1" presStyleCnt="3"/>
      <dgm:spPr/>
    </dgm:pt>
    <dgm:pt modelId="{9A1E90D3-0399-4553-8429-18217BE3F712}" type="pres">
      <dgm:prSet presAssocID="{A8230AAE-502E-4931-B1D0-8912EB5B3738}" presName="compChildNode" presStyleCnt="0"/>
      <dgm:spPr/>
    </dgm:pt>
    <dgm:pt modelId="{13362D81-AAFC-437C-9B25-87F86279DCAE}" type="pres">
      <dgm:prSet presAssocID="{A8230AAE-502E-4931-B1D0-8912EB5B3738}" presName="theInnerList" presStyleCnt="0"/>
      <dgm:spPr/>
    </dgm:pt>
    <dgm:pt modelId="{38D55F8D-2D52-40AD-88E4-F247246F1F18}" type="pres">
      <dgm:prSet presAssocID="{AE2AFAC8-0F62-4D2F-B9B6-2D91A048CCDA}" presName="childNode" presStyleLbl="node1" presStyleIdx="3" presStyleCnt="11">
        <dgm:presLayoutVars>
          <dgm:bulletEnabled val="1"/>
        </dgm:presLayoutVars>
      </dgm:prSet>
      <dgm:spPr/>
    </dgm:pt>
    <dgm:pt modelId="{4F77176C-E740-4DBA-9806-59032B023650}" type="pres">
      <dgm:prSet presAssocID="{AE2AFAC8-0F62-4D2F-B9B6-2D91A048CCDA}" presName="aSpace2" presStyleCnt="0"/>
      <dgm:spPr/>
    </dgm:pt>
    <dgm:pt modelId="{4ECB405E-F364-4C7C-AF32-081C61A3DBCB}" type="pres">
      <dgm:prSet presAssocID="{6653C5BC-72B6-441C-8F87-D45DAAE6B05D}" presName="childNode" presStyleLbl="node1" presStyleIdx="4" presStyleCnt="11">
        <dgm:presLayoutVars>
          <dgm:bulletEnabled val="1"/>
        </dgm:presLayoutVars>
      </dgm:prSet>
      <dgm:spPr/>
    </dgm:pt>
    <dgm:pt modelId="{FD9519EA-9605-4082-A5CE-6E133A1465B9}" type="pres">
      <dgm:prSet presAssocID="{6653C5BC-72B6-441C-8F87-D45DAAE6B05D}" presName="aSpace2" presStyleCnt="0"/>
      <dgm:spPr/>
    </dgm:pt>
    <dgm:pt modelId="{A94C868C-7754-4621-BB1C-3729B42A96DB}" type="pres">
      <dgm:prSet presAssocID="{88187D3A-789A-45FE-898A-20088870792E}" presName="childNode" presStyleLbl="node1" presStyleIdx="5" presStyleCnt="11">
        <dgm:presLayoutVars>
          <dgm:bulletEnabled val="1"/>
        </dgm:presLayoutVars>
      </dgm:prSet>
      <dgm:spPr/>
    </dgm:pt>
    <dgm:pt modelId="{82147540-8064-476B-87DD-27288BB83817}" type="pres">
      <dgm:prSet presAssocID="{88187D3A-789A-45FE-898A-20088870792E}" presName="aSpace2" presStyleCnt="0"/>
      <dgm:spPr/>
    </dgm:pt>
    <dgm:pt modelId="{8C1B79B2-A316-4BC8-A4B2-ED7F2038FEA1}" type="pres">
      <dgm:prSet presAssocID="{6B13F53D-C3F3-49E2-9C9D-C99076B28F8C}" presName="childNode" presStyleLbl="node1" presStyleIdx="6" presStyleCnt="11">
        <dgm:presLayoutVars>
          <dgm:bulletEnabled val="1"/>
        </dgm:presLayoutVars>
      </dgm:prSet>
      <dgm:spPr/>
    </dgm:pt>
    <dgm:pt modelId="{73CE4B93-9012-4B00-9940-1A3F745B006C}" type="pres">
      <dgm:prSet presAssocID="{A8230AAE-502E-4931-B1D0-8912EB5B3738}" presName="aSpace" presStyleCnt="0"/>
      <dgm:spPr/>
    </dgm:pt>
    <dgm:pt modelId="{581BC937-8EDF-46C9-BF47-1B7E3CAF9895}" type="pres">
      <dgm:prSet presAssocID="{1421908C-7BD4-4DD8-AC6A-5F35CA24EBB4}" presName="compNode" presStyleCnt="0"/>
      <dgm:spPr/>
    </dgm:pt>
    <dgm:pt modelId="{1B7C77B9-48DB-44C6-9767-47BEC1184E74}" type="pres">
      <dgm:prSet presAssocID="{1421908C-7BD4-4DD8-AC6A-5F35CA24EBB4}" presName="aNode" presStyleLbl="bgShp" presStyleIdx="2" presStyleCnt="3"/>
      <dgm:spPr/>
    </dgm:pt>
    <dgm:pt modelId="{F1823AF6-4D08-443B-BF7F-3BED6E3BF25C}" type="pres">
      <dgm:prSet presAssocID="{1421908C-7BD4-4DD8-AC6A-5F35CA24EBB4}" presName="textNode" presStyleLbl="bgShp" presStyleIdx="2" presStyleCnt="3"/>
      <dgm:spPr/>
    </dgm:pt>
    <dgm:pt modelId="{FAB874AB-FBE9-4EC8-88FC-E25A374A3EC1}" type="pres">
      <dgm:prSet presAssocID="{1421908C-7BD4-4DD8-AC6A-5F35CA24EBB4}" presName="compChildNode" presStyleCnt="0"/>
      <dgm:spPr/>
    </dgm:pt>
    <dgm:pt modelId="{47DE2C89-8219-4D37-A9F7-F0C45261B74F}" type="pres">
      <dgm:prSet presAssocID="{1421908C-7BD4-4DD8-AC6A-5F35CA24EBB4}" presName="theInnerList" presStyleCnt="0"/>
      <dgm:spPr/>
    </dgm:pt>
    <dgm:pt modelId="{FAC149F5-065B-4281-BFB3-3713E2490E72}" type="pres">
      <dgm:prSet presAssocID="{DE3EADDE-1791-4690-AE5E-5661AE82FC1A}" presName="childNode" presStyleLbl="node1" presStyleIdx="7" presStyleCnt="11">
        <dgm:presLayoutVars>
          <dgm:bulletEnabled val="1"/>
        </dgm:presLayoutVars>
      </dgm:prSet>
      <dgm:spPr/>
    </dgm:pt>
    <dgm:pt modelId="{19CD5A50-ADE5-4F09-9EFD-C0B9812AD800}" type="pres">
      <dgm:prSet presAssocID="{DE3EADDE-1791-4690-AE5E-5661AE82FC1A}" presName="aSpace2" presStyleCnt="0"/>
      <dgm:spPr/>
    </dgm:pt>
    <dgm:pt modelId="{6B2FF12A-FB06-44F8-91F0-E1E304FD8A1C}" type="pres">
      <dgm:prSet presAssocID="{0AC3A979-5DE3-4A64-AE61-D602D795B160}" presName="childNode" presStyleLbl="node1" presStyleIdx="8" presStyleCnt="11">
        <dgm:presLayoutVars>
          <dgm:bulletEnabled val="1"/>
        </dgm:presLayoutVars>
      </dgm:prSet>
      <dgm:spPr/>
    </dgm:pt>
    <dgm:pt modelId="{03548A72-FF80-4F6A-A04F-6968DDB368DA}" type="pres">
      <dgm:prSet presAssocID="{0AC3A979-5DE3-4A64-AE61-D602D795B160}" presName="aSpace2" presStyleCnt="0"/>
      <dgm:spPr/>
    </dgm:pt>
    <dgm:pt modelId="{0354BEF0-2A80-4485-8D16-5E017A17CF02}" type="pres">
      <dgm:prSet presAssocID="{B51AE42B-CBB6-46D4-A802-D3AE9FFB42E0}" presName="childNode" presStyleLbl="node1" presStyleIdx="9" presStyleCnt="11">
        <dgm:presLayoutVars>
          <dgm:bulletEnabled val="1"/>
        </dgm:presLayoutVars>
      </dgm:prSet>
      <dgm:spPr/>
    </dgm:pt>
    <dgm:pt modelId="{1FCBCA31-5104-4277-A968-F4EA32F32E7C}" type="pres">
      <dgm:prSet presAssocID="{B51AE42B-CBB6-46D4-A802-D3AE9FFB42E0}" presName="aSpace2" presStyleCnt="0"/>
      <dgm:spPr/>
    </dgm:pt>
    <dgm:pt modelId="{A0351227-3BD6-4607-B8EE-E4222CF7FC8A}" type="pres">
      <dgm:prSet presAssocID="{6669B029-B3B4-4167-957A-1924914F0A7B}" presName="childNode" presStyleLbl="node1" presStyleIdx="10" presStyleCnt="11">
        <dgm:presLayoutVars>
          <dgm:bulletEnabled val="1"/>
        </dgm:presLayoutVars>
      </dgm:prSet>
      <dgm:spPr/>
    </dgm:pt>
  </dgm:ptLst>
  <dgm:cxnLst>
    <dgm:cxn modelId="{16ED0A04-4206-4668-89F8-75EC93A36BF4}" type="presOf" srcId="{1421908C-7BD4-4DD8-AC6A-5F35CA24EBB4}" destId="{F1823AF6-4D08-443B-BF7F-3BED6E3BF25C}" srcOrd="1" destOrd="0" presId="urn:microsoft.com/office/officeart/2005/8/layout/lProcess2"/>
    <dgm:cxn modelId="{63A98109-20E9-4C1B-82E6-03758AAFF4F5}" type="presOf" srcId="{6B13F53D-C3F3-49E2-9C9D-C99076B28F8C}" destId="{8C1B79B2-A316-4BC8-A4B2-ED7F2038FEA1}" srcOrd="0" destOrd="0" presId="urn:microsoft.com/office/officeart/2005/8/layout/lProcess2"/>
    <dgm:cxn modelId="{FB76140C-23F8-42B8-B78D-D072FFAFC892}" srcId="{1421908C-7BD4-4DD8-AC6A-5F35CA24EBB4}" destId="{0AC3A979-5DE3-4A64-AE61-D602D795B160}" srcOrd="1" destOrd="0" parTransId="{0A002CEA-BE69-4C1F-99F4-9F920B4658C1}" sibTransId="{71D2B9C3-D333-4D0A-9856-29854C7DD4F2}"/>
    <dgm:cxn modelId="{4292B20E-1894-4FB0-8376-AE3B65411466}" srcId="{5F5EA001-AA1F-4391-AE82-A9C14225E771}" destId="{C43B65B4-F98D-4998-83EC-2B466843E247}" srcOrd="1" destOrd="0" parTransId="{5C63E6CF-950E-41B5-861F-A61237DB3F46}" sibTransId="{CBA52248-B529-4944-9340-E1D084B42489}"/>
    <dgm:cxn modelId="{EA432814-9DD8-40BE-B74A-BE89FF952A63}" type="presOf" srcId="{B51AE42B-CBB6-46D4-A802-D3AE9FFB42E0}" destId="{0354BEF0-2A80-4485-8D16-5E017A17CF02}" srcOrd="0" destOrd="0" presId="urn:microsoft.com/office/officeart/2005/8/layout/lProcess2"/>
    <dgm:cxn modelId="{35C25424-875B-4042-9A80-D8D7E07F53B1}" type="presOf" srcId="{D88E86EC-5A84-4ED4-8684-2C8612BFEB3A}" destId="{B6DC01F0-0D9B-4D16-B33E-28F06D8C670A}" srcOrd="0" destOrd="0" presId="urn:microsoft.com/office/officeart/2005/8/layout/lProcess2"/>
    <dgm:cxn modelId="{0DB7AE24-3753-46CD-952E-3C4F02848AE3}" type="presOf" srcId="{64522481-0313-4102-BF5A-074706BECD27}" destId="{55CB7A10-7015-419E-96E6-81C7A93B024D}" srcOrd="0" destOrd="0" presId="urn:microsoft.com/office/officeart/2005/8/layout/lProcess2"/>
    <dgm:cxn modelId="{3433592D-9118-4FFD-A9BE-3A6D307F71B9}" type="presOf" srcId="{6653C5BC-72B6-441C-8F87-D45DAAE6B05D}" destId="{4ECB405E-F364-4C7C-AF32-081C61A3DBCB}" srcOrd="0" destOrd="0" presId="urn:microsoft.com/office/officeart/2005/8/layout/lProcess2"/>
    <dgm:cxn modelId="{63680735-9815-4E1E-ADBC-F57FBFCA01CF}" srcId="{A8230AAE-502E-4931-B1D0-8912EB5B3738}" destId="{6B13F53D-C3F3-49E2-9C9D-C99076B28F8C}" srcOrd="3" destOrd="0" parTransId="{1BF2F0E2-B92B-4072-83F5-CE64B770B6CE}" sibTransId="{09D728BA-14E0-43C3-BD16-84CB004BC3E4}"/>
    <dgm:cxn modelId="{82519B38-D1AF-4F1B-9816-E558B31BE55D}" srcId="{F5376221-3A61-43EF-B536-ADBB86E897AE}" destId="{1421908C-7BD4-4DD8-AC6A-5F35CA24EBB4}" srcOrd="2" destOrd="0" parTransId="{A41EB5B6-F40B-491F-963E-B2D8C6D270CF}" sibTransId="{E019136B-A2EA-4687-8B13-08DBB928DB9F}"/>
    <dgm:cxn modelId="{3246A83A-C777-49AA-A895-EDBB855DB657}" srcId="{F5376221-3A61-43EF-B536-ADBB86E897AE}" destId="{5F5EA001-AA1F-4391-AE82-A9C14225E771}" srcOrd="0" destOrd="0" parTransId="{497F21EA-10C7-4EE9-A123-289A55803E08}" sibTransId="{30C211C2-DCBF-4752-ADF1-DDE8E0ED4D22}"/>
    <dgm:cxn modelId="{0DBB6D47-EC9D-4E16-86AF-82B1526C0E66}" type="presOf" srcId="{5F5EA001-AA1F-4391-AE82-A9C14225E771}" destId="{6E0A1EEE-924D-4675-9037-C2551331DDA0}" srcOrd="1" destOrd="0" presId="urn:microsoft.com/office/officeart/2005/8/layout/lProcess2"/>
    <dgm:cxn modelId="{AE50AA70-F18A-4CEC-BE1F-387DB0623B96}" type="presOf" srcId="{AE2AFAC8-0F62-4D2F-B9B6-2D91A048CCDA}" destId="{38D55F8D-2D52-40AD-88E4-F247246F1F18}" srcOrd="0" destOrd="0" presId="urn:microsoft.com/office/officeart/2005/8/layout/lProcess2"/>
    <dgm:cxn modelId="{DCF83052-7091-4AED-95EC-2FB00D4B237E}" type="presOf" srcId="{DE3EADDE-1791-4690-AE5E-5661AE82FC1A}" destId="{FAC149F5-065B-4281-BFB3-3713E2490E72}" srcOrd="0" destOrd="0" presId="urn:microsoft.com/office/officeart/2005/8/layout/lProcess2"/>
    <dgm:cxn modelId="{5BACB183-93BC-4137-9241-30108BFC6D63}" srcId="{1421908C-7BD4-4DD8-AC6A-5F35CA24EBB4}" destId="{B51AE42B-CBB6-46D4-A802-D3AE9FFB42E0}" srcOrd="2" destOrd="0" parTransId="{37CC748C-A0D6-4F73-8542-B55D8069D70F}" sibTransId="{1042F1B0-FCA3-4120-A76C-A9498A6B9CD5}"/>
    <dgm:cxn modelId="{21879388-D2D1-4F26-8461-B509DE0468BA}" type="presOf" srcId="{6669B029-B3B4-4167-957A-1924914F0A7B}" destId="{A0351227-3BD6-4607-B8EE-E4222CF7FC8A}" srcOrd="0" destOrd="0" presId="urn:microsoft.com/office/officeart/2005/8/layout/lProcess2"/>
    <dgm:cxn modelId="{C44FA28B-F23C-4283-8B76-58AFEB2F97DB}" srcId="{A8230AAE-502E-4931-B1D0-8912EB5B3738}" destId="{6653C5BC-72B6-441C-8F87-D45DAAE6B05D}" srcOrd="1" destOrd="0" parTransId="{BE0D721E-3566-426E-9D05-1CC81FCEEB9A}" sibTransId="{D06D8DCA-C1D1-43A3-960B-0960876CD296}"/>
    <dgm:cxn modelId="{6A8BEDA9-DB6B-4230-99EE-D3B5DFA0CD3F}" srcId="{1421908C-7BD4-4DD8-AC6A-5F35CA24EBB4}" destId="{6669B029-B3B4-4167-957A-1924914F0A7B}" srcOrd="3" destOrd="0" parTransId="{7D872A77-9C27-4F7D-B364-E7D71707CA2B}" sibTransId="{7F233682-7395-40CB-BA4E-47F8451080E0}"/>
    <dgm:cxn modelId="{DE492AAC-28D2-4FCE-9DDA-2601DE60EAF8}" type="presOf" srcId="{C43B65B4-F98D-4998-83EC-2B466843E247}" destId="{90BDD417-2921-4014-9C66-1FA8D9DF49B0}" srcOrd="0" destOrd="0" presId="urn:microsoft.com/office/officeart/2005/8/layout/lProcess2"/>
    <dgm:cxn modelId="{3ADAC5D6-4BD9-4331-870F-897E9DF695C7}" srcId="{F5376221-3A61-43EF-B536-ADBB86E897AE}" destId="{A8230AAE-502E-4931-B1D0-8912EB5B3738}" srcOrd="1" destOrd="0" parTransId="{C4401581-B460-4DA4-9972-E91230542B2C}" sibTransId="{854EA8CC-64BE-48A9-88E9-8118034F208F}"/>
    <dgm:cxn modelId="{D57250DA-964D-4DE9-A244-2B64D62AA499}" srcId="{5F5EA001-AA1F-4391-AE82-A9C14225E771}" destId="{D88E86EC-5A84-4ED4-8684-2C8612BFEB3A}" srcOrd="0" destOrd="0" parTransId="{ED435566-DE81-46B7-965B-58A6C88BF46D}" sibTransId="{F6A28F08-50BD-4ABE-844C-B280D2959099}"/>
    <dgm:cxn modelId="{2F5CCCDB-7F74-4BBA-A85F-4906C67E5793}" type="presOf" srcId="{A8230AAE-502E-4931-B1D0-8912EB5B3738}" destId="{C0A4F04C-AFC7-4861-B551-778E81694F8E}" srcOrd="0" destOrd="0" presId="urn:microsoft.com/office/officeart/2005/8/layout/lProcess2"/>
    <dgm:cxn modelId="{AF88B7DD-3970-42A1-9810-A7D01F886A5E}" type="presOf" srcId="{5F5EA001-AA1F-4391-AE82-A9C14225E771}" destId="{106D2A6C-CC1E-4619-8668-58A7CE9ED58E}" srcOrd="0" destOrd="0" presId="urn:microsoft.com/office/officeart/2005/8/layout/lProcess2"/>
    <dgm:cxn modelId="{72696FE2-168B-4A93-9ABF-204D94496D5A}" type="presOf" srcId="{1421908C-7BD4-4DD8-AC6A-5F35CA24EBB4}" destId="{1B7C77B9-48DB-44C6-9767-47BEC1184E74}" srcOrd="0" destOrd="0" presId="urn:microsoft.com/office/officeart/2005/8/layout/lProcess2"/>
    <dgm:cxn modelId="{230D20E3-E873-4B12-B542-F1CD4927AFC0}" srcId="{1421908C-7BD4-4DD8-AC6A-5F35CA24EBB4}" destId="{DE3EADDE-1791-4690-AE5E-5661AE82FC1A}" srcOrd="0" destOrd="0" parTransId="{D1F0468D-A141-476A-BFE2-816EBBA7F9F6}" sibTransId="{268E46DA-4931-4C9C-8087-02A0D3ED9B06}"/>
    <dgm:cxn modelId="{49A5A9E4-A13B-4D21-8131-E43EB10DA731}" srcId="{A8230AAE-502E-4931-B1D0-8912EB5B3738}" destId="{88187D3A-789A-45FE-898A-20088870792E}" srcOrd="2" destOrd="0" parTransId="{22F1F0A5-8C0D-4E5C-9115-C6EC8C4FF67F}" sibTransId="{BB4185C2-A81D-476C-B9B7-484E3ECBEC52}"/>
    <dgm:cxn modelId="{98842AEB-549D-4220-9E76-522B99EF6AD3}" type="presOf" srcId="{F5376221-3A61-43EF-B536-ADBB86E897AE}" destId="{20A6BC9F-45BE-4D68-909D-6D4DB7EA7EFC}" srcOrd="0" destOrd="0" presId="urn:microsoft.com/office/officeart/2005/8/layout/lProcess2"/>
    <dgm:cxn modelId="{C219B2EF-7141-411C-ACC8-86B2D6BB174E}" type="presOf" srcId="{0AC3A979-5DE3-4A64-AE61-D602D795B160}" destId="{6B2FF12A-FB06-44F8-91F0-E1E304FD8A1C}" srcOrd="0" destOrd="0" presId="urn:microsoft.com/office/officeart/2005/8/layout/lProcess2"/>
    <dgm:cxn modelId="{05BA1EF1-2EAF-415F-8F29-D65155F5DD8C}" type="presOf" srcId="{88187D3A-789A-45FE-898A-20088870792E}" destId="{A94C868C-7754-4621-BB1C-3729B42A96DB}" srcOrd="0" destOrd="0" presId="urn:microsoft.com/office/officeart/2005/8/layout/lProcess2"/>
    <dgm:cxn modelId="{855413F2-8DD6-4F40-A941-5B721EBAD4B0}" srcId="{5F5EA001-AA1F-4391-AE82-A9C14225E771}" destId="{64522481-0313-4102-BF5A-074706BECD27}" srcOrd="2" destOrd="0" parTransId="{1550C8E7-782B-4F38-A5E2-B643E33DA717}" sibTransId="{4CA382AC-50DB-4ADF-AFAC-0058185FEDA5}"/>
    <dgm:cxn modelId="{8D2AB2F5-EB39-4576-86A1-EA8DCFC176C9}" type="presOf" srcId="{A8230AAE-502E-4931-B1D0-8912EB5B3738}" destId="{0EB5ADDB-C6CB-49EF-B5E8-1986E2733742}" srcOrd="1" destOrd="0" presId="urn:microsoft.com/office/officeart/2005/8/layout/lProcess2"/>
    <dgm:cxn modelId="{306522FA-3EDC-4FBC-88D2-D4A0DB9ECD5B}" srcId="{A8230AAE-502E-4931-B1D0-8912EB5B3738}" destId="{AE2AFAC8-0F62-4D2F-B9B6-2D91A048CCDA}" srcOrd="0" destOrd="0" parTransId="{43CBF338-654E-4099-BABA-D12EB267B3B8}" sibTransId="{87B1AD6D-E578-47BA-A41D-2C1841799677}"/>
    <dgm:cxn modelId="{87318BFA-4B19-4B25-A763-874E85CDF03D}" type="presParOf" srcId="{20A6BC9F-45BE-4D68-909D-6D4DB7EA7EFC}" destId="{8D92FE50-1C72-4876-9211-7621148475A0}" srcOrd="0" destOrd="0" presId="urn:microsoft.com/office/officeart/2005/8/layout/lProcess2"/>
    <dgm:cxn modelId="{FF6839C4-A370-4C75-ACC6-E89F7470DC85}" type="presParOf" srcId="{8D92FE50-1C72-4876-9211-7621148475A0}" destId="{106D2A6C-CC1E-4619-8668-58A7CE9ED58E}" srcOrd="0" destOrd="0" presId="urn:microsoft.com/office/officeart/2005/8/layout/lProcess2"/>
    <dgm:cxn modelId="{805BA1F7-25AD-4DDC-825F-7BF35F0F0211}" type="presParOf" srcId="{8D92FE50-1C72-4876-9211-7621148475A0}" destId="{6E0A1EEE-924D-4675-9037-C2551331DDA0}" srcOrd="1" destOrd="0" presId="urn:microsoft.com/office/officeart/2005/8/layout/lProcess2"/>
    <dgm:cxn modelId="{15AB87E5-B71C-49A9-89F1-0E39B22073E9}" type="presParOf" srcId="{8D92FE50-1C72-4876-9211-7621148475A0}" destId="{3B85CC59-4B81-4A76-BDA3-A10FEC2CC23E}" srcOrd="2" destOrd="0" presId="urn:microsoft.com/office/officeart/2005/8/layout/lProcess2"/>
    <dgm:cxn modelId="{1C915D89-C9D0-46AC-A0E2-2BE7D73278DA}" type="presParOf" srcId="{3B85CC59-4B81-4A76-BDA3-A10FEC2CC23E}" destId="{4BEB32AC-0D7D-4112-AAF7-C82D5A42395B}" srcOrd="0" destOrd="0" presId="urn:microsoft.com/office/officeart/2005/8/layout/lProcess2"/>
    <dgm:cxn modelId="{14058B25-F93E-47F7-A732-A6573144F11F}" type="presParOf" srcId="{4BEB32AC-0D7D-4112-AAF7-C82D5A42395B}" destId="{B6DC01F0-0D9B-4D16-B33E-28F06D8C670A}" srcOrd="0" destOrd="0" presId="urn:microsoft.com/office/officeart/2005/8/layout/lProcess2"/>
    <dgm:cxn modelId="{80D06B8C-0EDA-4ACB-97A6-990795BC0A7C}" type="presParOf" srcId="{4BEB32AC-0D7D-4112-AAF7-C82D5A42395B}" destId="{F68D04CD-4CBB-413D-9E5E-B064E6A35E65}" srcOrd="1" destOrd="0" presId="urn:microsoft.com/office/officeart/2005/8/layout/lProcess2"/>
    <dgm:cxn modelId="{14716F83-227B-4931-9192-6C8EEE912833}" type="presParOf" srcId="{4BEB32AC-0D7D-4112-AAF7-C82D5A42395B}" destId="{90BDD417-2921-4014-9C66-1FA8D9DF49B0}" srcOrd="2" destOrd="0" presId="urn:microsoft.com/office/officeart/2005/8/layout/lProcess2"/>
    <dgm:cxn modelId="{94A3D657-45CE-49F4-B9A4-DE967BCEE046}" type="presParOf" srcId="{4BEB32AC-0D7D-4112-AAF7-C82D5A42395B}" destId="{05A0760F-78CE-4065-8C2A-1D2CE93040A0}" srcOrd="3" destOrd="0" presId="urn:microsoft.com/office/officeart/2005/8/layout/lProcess2"/>
    <dgm:cxn modelId="{10B80C81-1235-4ACF-9DA9-0D563A86E95A}" type="presParOf" srcId="{4BEB32AC-0D7D-4112-AAF7-C82D5A42395B}" destId="{55CB7A10-7015-419E-96E6-81C7A93B024D}" srcOrd="4" destOrd="0" presId="urn:microsoft.com/office/officeart/2005/8/layout/lProcess2"/>
    <dgm:cxn modelId="{C0F94BCF-529E-4E98-94FE-06DC8842FD10}" type="presParOf" srcId="{20A6BC9F-45BE-4D68-909D-6D4DB7EA7EFC}" destId="{B7D84BD1-882D-4EA9-927A-54A6A03EA7FA}" srcOrd="1" destOrd="0" presId="urn:microsoft.com/office/officeart/2005/8/layout/lProcess2"/>
    <dgm:cxn modelId="{13F82D14-BFB2-4D17-9109-1A4E897E6775}" type="presParOf" srcId="{20A6BC9F-45BE-4D68-909D-6D4DB7EA7EFC}" destId="{71D98EE4-8C2B-4D3B-A5F4-8072A93567AE}" srcOrd="2" destOrd="0" presId="urn:microsoft.com/office/officeart/2005/8/layout/lProcess2"/>
    <dgm:cxn modelId="{91351866-E896-4C18-BB6A-9376A16499F7}" type="presParOf" srcId="{71D98EE4-8C2B-4D3B-A5F4-8072A93567AE}" destId="{C0A4F04C-AFC7-4861-B551-778E81694F8E}" srcOrd="0" destOrd="0" presId="urn:microsoft.com/office/officeart/2005/8/layout/lProcess2"/>
    <dgm:cxn modelId="{2E437A1B-F320-4A89-87F5-E7A2DFE719C4}" type="presParOf" srcId="{71D98EE4-8C2B-4D3B-A5F4-8072A93567AE}" destId="{0EB5ADDB-C6CB-49EF-B5E8-1986E2733742}" srcOrd="1" destOrd="0" presId="urn:microsoft.com/office/officeart/2005/8/layout/lProcess2"/>
    <dgm:cxn modelId="{8A213019-AB38-4633-845B-27522539F998}" type="presParOf" srcId="{71D98EE4-8C2B-4D3B-A5F4-8072A93567AE}" destId="{9A1E90D3-0399-4553-8429-18217BE3F712}" srcOrd="2" destOrd="0" presId="urn:microsoft.com/office/officeart/2005/8/layout/lProcess2"/>
    <dgm:cxn modelId="{B504E682-6F8D-4E67-B2C3-E7F987BFC2B5}" type="presParOf" srcId="{9A1E90D3-0399-4553-8429-18217BE3F712}" destId="{13362D81-AAFC-437C-9B25-87F86279DCAE}" srcOrd="0" destOrd="0" presId="urn:microsoft.com/office/officeart/2005/8/layout/lProcess2"/>
    <dgm:cxn modelId="{C6CEE8CB-7364-4233-98F1-6CD4C3180BE2}" type="presParOf" srcId="{13362D81-AAFC-437C-9B25-87F86279DCAE}" destId="{38D55F8D-2D52-40AD-88E4-F247246F1F18}" srcOrd="0" destOrd="0" presId="urn:microsoft.com/office/officeart/2005/8/layout/lProcess2"/>
    <dgm:cxn modelId="{7F7C28E8-D3E5-407A-BB2F-C61B028B2EA6}" type="presParOf" srcId="{13362D81-AAFC-437C-9B25-87F86279DCAE}" destId="{4F77176C-E740-4DBA-9806-59032B023650}" srcOrd="1" destOrd="0" presId="urn:microsoft.com/office/officeart/2005/8/layout/lProcess2"/>
    <dgm:cxn modelId="{632DC7F1-D1FB-4B90-A6DB-094419488A7D}" type="presParOf" srcId="{13362D81-AAFC-437C-9B25-87F86279DCAE}" destId="{4ECB405E-F364-4C7C-AF32-081C61A3DBCB}" srcOrd="2" destOrd="0" presId="urn:microsoft.com/office/officeart/2005/8/layout/lProcess2"/>
    <dgm:cxn modelId="{AA5109CF-1AF0-4B44-A64C-E4D0CC4A5B67}" type="presParOf" srcId="{13362D81-AAFC-437C-9B25-87F86279DCAE}" destId="{FD9519EA-9605-4082-A5CE-6E133A1465B9}" srcOrd="3" destOrd="0" presId="urn:microsoft.com/office/officeart/2005/8/layout/lProcess2"/>
    <dgm:cxn modelId="{113D28A7-392A-40CA-8410-93D3D42F1331}" type="presParOf" srcId="{13362D81-AAFC-437C-9B25-87F86279DCAE}" destId="{A94C868C-7754-4621-BB1C-3729B42A96DB}" srcOrd="4" destOrd="0" presId="urn:microsoft.com/office/officeart/2005/8/layout/lProcess2"/>
    <dgm:cxn modelId="{E5880765-0223-435E-95D7-4B9AC753739A}" type="presParOf" srcId="{13362D81-AAFC-437C-9B25-87F86279DCAE}" destId="{82147540-8064-476B-87DD-27288BB83817}" srcOrd="5" destOrd="0" presId="urn:microsoft.com/office/officeart/2005/8/layout/lProcess2"/>
    <dgm:cxn modelId="{F40F3080-9B06-47CA-8482-63AAA18536C8}" type="presParOf" srcId="{13362D81-AAFC-437C-9B25-87F86279DCAE}" destId="{8C1B79B2-A316-4BC8-A4B2-ED7F2038FEA1}" srcOrd="6" destOrd="0" presId="urn:microsoft.com/office/officeart/2005/8/layout/lProcess2"/>
    <dgm:cxn modelId="{5093A15D-7F3A-459D-A59D-17CDA74DE234}" type="presParOf" srcId="{20A6BC9F-45BE-4D68-909D-6D4DB7EA7EFC}" destId="{73CE4B93-9012-4B00-9940-1A3F745B006C}" srcOrd="3" destOrd="0" presId="urn:microsoft.com/office/officeart/2005/8/layout/lProcess2"/>
    <dgm:cxn modelId="{E375849E-9499-4EF3-A01D-A8D8D63F8A4F}" type="presParOf" srcId="{20A6BC9F-45BE-4D68-909D-6D4DB7EA7EFC}" destId="{581BC937-8EDF-46C9-BF47-1B7E3CAF9895}" srcOrd="4" destOrd="0" presId="urn:microsoft.com/office/officeart/2005/8/layout/lProcess2"/>
    <dgm:cxn modelId="{8D2B9F06-7A9B-41AC-A51F-E985A9E7DF85}" type="presParOf" srcId="{581BC937-8EDF-46C9-BF47-1B7E3CAF9895}" destId="{1B7C77B9-48DB-44C6-9767-47BEC1184E74}" srcOrd="0" destOrd="0" presId="urn:microsoft.com/office/officeart/2005/8/layout/lProcess2"/>
    <dgm:cxn modelId="{CD34F881-E78C-49EF-A7AF-FDF73BCC46E8}" type="presParOf" srcId="{581BC937-8EDF-46C9-BF47-1B7E3CAF9895}" destId="{F1823AF6-4D08-443B-BF7F-3BED6E3BF25C}" srcOrd="1" destOrd="0" presId="urn:microsoft.com/office/officeart/2005/8/layout/lProcess2"/>
    <dgm:cxn modelId="{F111BC6F-7937-4C29-A23B-00C233CE288E}" type="presParOf" srcId="{581BC937-8EDF-46C9-BF47-1B7E3CAF9895}" destId="{FAB874AB-FBE9-4EC8-88FC-E25A374A3EC1}" srcOrd="2" destOrd="0" presId="urn:microsoft.com/office/officeart/2005/8/layout/lProcess2"/>
    <dgm:cxn modelId="{5B835549-9FF2-4A02-857B-BEAA0BCF139D}" type="presParOf" srcId="{FAB874AB-FBE9-4EC8-88FC-E25A374A3EC1}" destId="{47DE2C89-8219-4D37-A9F7-F0C45261B74F}" srcOrd="0" destOrd="0" presId="urn:microsoft.com/office/officeart/2005/8/layout/lProcess2"/>
    <dgm:cxn modelId="{D44F43D8-6D92-4D27-978F-63E362AD1A9F}" type="presParOf" srcId="{47DE2C89-8219-4D37-A9F7-F0C45261B74F}" destId="{FAC149F5-065B-4281-BFB3-3713E2490E72}" srcOrd="0" destOrd="0" presId="urn:microsoft.com/office/officeart/2005/8/layout/lProcess2"/>
    <dgm:cxn modelId="{D3B02395-56ED-4C50-9E80-C191A15BF538}" type="presParOf" srcId="{47DE2C89-8219-4D37-A9F7-F0C45261B74F}" destId="{19CD5A50-ADE5-4F09-9EFD-C0B9812AD800}" srcOrd="1" destOrd="0" presId="urn:microsoft.com/office/officeart/2005/8/layout/lProcess2"/>
    <dgm:cxn modelId="{ED532961-90CA-4890-86A1-118184379170}" type="presParOf" srcId="{47DE2C89-8219-4D37-A9F7-F0C45261B74F}" destId="{6B2FF12A-FB06-44F8-91F0-E1E304FD8A1C}" srcOrd="2" destOrd="0" presId="urn:microsoft.com/office/officeart/2005/8/layout/lProcess2"/>
    <dgm:cxn modelId="{F259F8EF-E993-4382-A41F-D9ADD23BB37B}" type="presParOf" srcId="{47DE2C89-8219-4D37-A9F7-F0C45261B74F}" destId="{03548A72-FF80-4F6A-A04F-6968DDB368DA}" srcOrd="3" destOrd="0" presId="urn:microsoft.com/office/officeart/2005/8/layout/lProcess2"/>
    <dgm:cxn modelId="{10247548-24F8-487E-9A2B-AC8D221FDE30}" type="presParOf" srcId="{47DE2C89-8219-4D37-A9F7-F0C45261B74F}" destId="{0354BEF0-2A80-4485-8D16-5E017A17CF02}" srcOrd="4" destOrd="0" presId="urn:microsoft.com/office/officeart/2005/8/layout/lProcess2"/>
    <dgm:cxn modelId="{3AAA55AE-14A2-48DD-AAB1-C50ADFF6B0D9}" type="presParOf" srcId="{47DE2C89-8219-4D37-A9F7-F0C45261B74F}" destId="{1FCBCA31-5104-4277-A968-F4EA32F32E7C}" srcOrd="5" destOrd="0" presId="urn:microsoft.com/office/officeart/2005/8/layout/lProcess2"/>
    <dgm:cxn modelId="{D07E7FB0-BA80-4A09-85FE-F915E3E2C077}" type="presParOf" srcId="{47DE2C89-8219-4D37-A9F7-F0C45261B74F}" destId="{A0351227-3BD6-4607-B8EE-E4222CF7FC8A}" srcOrd="6" destOrd="0" presId="urn:microsoft.com/office/officeart/2005/8/layout/l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065BE3B-7BC1-4AF9-8438-6F5E7595FE26}" type="doc">
      <dgm:prSet loTypeId="urn:microsoft.com/office/officeart/2008/layout/LinedList" loCatId="hierarchy" qsTypeId="urn:microsoft.com/office/officeart/2005/8/quickstyle/simple1" qsCatId="simple" csTypeId="urn:microsoft.com/office/officeart/2005/8/colors/colorful1" csCatId="colorful" phldr="1"/>
      <dgm:spPr/>
      <dgm:t>
        <a:bodyPr/>
        <a:lstStyle/>
        <a:p>
          <a:endParaRPr lang="hr-HR"/>
        </a:p>
      </dgm:t>
    </dgm:pt>
    <dgm:pt modelId="{7B715230-27F1-4669-9600-0F2E80E156FF}">
      <dgm:prSet/>
      <dgm:spPr/>
      <dgm:t>
        <a:bodyPr/>
        <a:lstStyle/>
        <a:p>
          <a:r>
            <a:rPr lang="hr-HR" dirty="0"/>
            <a:t>Isus nas poziva da bdijemo </a:t>
          </a:r>
          <a:br>
            <a:rPr lang="hr-HR" dirty="0"/>
          </a:br>
          <a:r>
            <a:rPr lang="hr-HR" dirty="0"/>
            <a:t>nad plodovima naših životnih odluka</a:t>
          </a:r>
        </a:p>
      </dgm:t>
    </dgm:pt>
    <dgm:pt modelId="{464456F2-A559-4FBB-8597-1C11951EEEC7}" type="parTrans" cxnId="{DA95F56F-D854-4514-BB2C-1E18DCB9A64A}">
      <dgm:prSet/>
      <dgm:spPr/>
      <dgm:t>
        <a:bodyPr/>
        <a:lstStyle/>
        <a:p>
          <a:endParaRPr lang="hr-HR"/>
        </a:p>
      </dgm:t>
    </dgm:pt>
    <dgm:pt modelId="{D2C865A9-26BB-4ECA-88DB-7D3BBF6DA488}" type="sibTrans" cxnId="{DA95F56F-D854-4514-BB2C-1E18DCB9A64A}">
      <dgm:prSet/>
      <dgm:spPr/>
      <dgm:t>
        <a:bodyPr/>
        <a:lstStyle/>
        <a:p>
          <a:endParaRPr lang="hr-HR"/>
        </a:p>
      </dgm:t>
    </dgm:pt>
    <dgm:pt modelId="{DA130B39-5E0E-4A4E-BC71-7363DFEE9699}">
      <dgm:prSet/>
      <dgm:spPr/>
      <dgm:t>
        <a:bodyPr/>
        <a:lstStyle/>
        <a:p>
          <a:r>
            <a:rPr lang="hr-HR" dirty="0"/>
            <a:t>kao što neplodnoj smokvi daje vremena da je vinogradar okopa </a:t>
          </a:r>
          <a:br>
            <a:rPr lang="hr-HR" dirty="0"/>
          </a:br>
          <a:r>
            <a:rPr lang="hr-HR" dirty="0"/>
            <a:t>i pognoji, tako i nama daje priliku </a:t>
          </a:r>
          <a:br>
            <a:rPr lang="hr-HR" dirty="0"/>
          </a:br>
          <a:r>
            <a:rPr lang="hr-HR" dirty="0"/>
            <a:t>„još ove godine”</a:t>
          </a:r>
        </a:p>
      </dgm:t>
    </dgm:pt>
    <dgm:pt modelId="{D5AB802A-1E71-4167-9366-411D75D79DFA}" type="parTrans" cxnId="{DF75B9ED-3D00-4084-9B72-AD09BF08C65E}">
      <dgm:prSet/>
      <dgm:spPr/>
      <dgm:t>
        <a:bodyPr/>
        <a:lstStyle/>
        <a:p>
          <a:endParaRPr lang="hr-HR"/>
        </a:p>
      </dgm:t>
    </dgm:pt>
    <dgm:pt modelId="{C1BFFEE2-B756-4610-879E-00A5088475DE}" type="sibTrans" cxnId="{DF75B9ED-3D00-4084-9B72-AD09BF08C65E}">
      <dgm:prSet/>
      <dgm:spPr/>
      <dgm:t>
        <a:bodyPr/>
        <a:lstStyle/>
        <a:p>
          <a:endParaRPr lang="hr-HR"/>
        </a:p>
      </dgm:t>
    </dgm:pt>
    <dgm:pt modelId="{8EDEEAC0-3BED-4725-86FE-72051E1C4783}">
      <dgm:prSet/>
      <dgm:spPr/>
      <dgm:t>
        <a:bodyPr/>
        <a:lstStyle/>
        <a:p>
          <a:r>
            <a:rPr lang="hr-HR" dirty="0"/>
            <a:t>budući da ne znamo „dana ni časa“ </a:t>
          </a:r>
          <a:br>
            <a:rPr lang="hr-HR" dirty="0"/>
          </a:br>
          <a:r>
            <a:rPr lang="hr-HR" dirty="0"/>
            <a:t>(Mt 25,13), najbolje vrijeme je „sada“</a:t>
          </a:r>
        </a:p>
      </dgm:t>
    </dgm:pt>
    <dgm:pt modelId="{59D11888-045D-4B47-8C72-AB2D1FF129EB}" type="parTrans" cxnId="{EE023E3A-07B2-4843-BA68-959516BD12A6}">
      <dgm:prSet/>
      <dgm:spPr/>
      <dgm:t>
        <a:bodyPr/>
        <a:lstStyle/>
        <a:p>
          <a:endParaRPr lang="hr-HR"/>
        </a:p>
      </dgm:t>
    </dgm:pt>
    <dgm:pt modelId="{768B856B-7410-4CB7-AA71-4F26B422C85F}" type="sibTrans" cxnId="{EE023E3A-07B2-4843-BA68-959516BD12A6}">
      <dgm:prSet/>
      <dgm:spPr/>
      <dgm:t>
        <a:bodyPr/>
        <a:lstStyle/>
        <a:p>
          <a:endParaRPr lang="hr-HR"/>
        </a:p>
      </dgm:t>
    </dgm:pt>
    <dgm:pt modelId="{792013B6-C01C-46EC-A9C7-F34E8EB9CD50}" type="pres">
      <dgm:prSet presAssocID="{1065BE3B-7BC1-4AF9-8438-6F5E7595FE26}" presName="vert0" presStyleCnt="0">
        <dgm:presLayoutVars>
          <dgm:dir/>
          <dgm:animOne val="branch"/>
          <dgm:animLvl val="lvl"/>
        </dgm:presLayoutVars>
      </dgm:prSet>
      <dgm:spPr/>
    </dgm:pt>
    <dgm:pt modelId="{E9A039E9-7309-4322-BE77-E10806B0ADD0}" type="pres">
      <dgm:prSet presAssocID="{7B715230-27F1-4669-9600-0F2E80E156FF}" presName="thickLine" presStyleLbl="alignNode1" presStyleIdx="0" presStyleCnt="3"/>
      <dgm:spPr/>
    </dgm:pt>
    <dgm:pt modelId="{135ADCA3-CE11-4419-9839-02481C8727F6}" type="pres">
      <dgm:prSet presAssocID="{7B715230-27F1-4669-9600-0F2E80E156FF}" presName="horz1" presStyleCnt="0"/>
      <dgm:spPr/>
    </dgm:pt>
    <dgm:pt modelId="{1AA89EC0-CF94-485F-8164-8C644D8B7E67}" type="pres">
      <dgm:prSet presAssocID="{7B715230-27F1-4669-9600-0F2E80E156FF}" presName="tx1" presStyleLbl="revTx" presStyleIdx="0" presStyleCnt="3" custScaleY="59776"/>
      <dgm:spPr/>
    </dgm:pt>
    <dgm:pt modelId="{64978D62-6A94-4431-8793-B8F306FE8E95}" type="pres">
      <dgm:prSet presAssocID="{7B715230-27F1-4669-9600-0F2E80E156FF}" presName="vert1" presStyleCnt="0"/>
      <dgm:spPr/>
    </dgm:pt>
    <dgm:pt modelId="{0E1AD041-AD34-4161-9D42-7EA01053FB1E}" type="pres">
      <dgm:prSet presAssocID="{DA130B39-5E0E-4A4E-BC71-7363DFEE9699}" presName="thickLine" presStyleLbl="alignNode1" presStyleIdx="1" presStyleCnt="3"/>
      <dgm:spPr/>
    </dgm:pt>
    <dgm:pt modelId="{5D26FD39-96A6-4EDA-A6B3-6BDC13B776FB}" type="pres">
      <dgm:prSet presAssocID="{DA130B39-5E0E-4A4E-BC71-7363DFEE9699}" presName="horz1" presStyleCnt="0"/>
      <dgm:spPr/>
    </dgm:pt>
    <dgm:pt modelId="{0AA14CF7-5D4F-473F-8679-0B9E1E312D28}" type="pres">
      <dgm:prSet presAssocID="{DA130B39-5E0E-4A4E-BC71-7363DFEE9699}" presName="tx1" presStyleLbl="revTx" presStyleIdx="1" presStyleCnt="3"/>
      <dgm:spPr/>
    </dgm:pt>
    <dgm:pt modelId="{F7740473-65BB-41C2-B33E-3B640266F238}" type="pres">
      <dgm:prSet presAssocID="{DA130B39-5E0E-4A4E-BC71-7363DFEE9699}" presName="vert1" presStyleCnt="0"/>
      <dgm:spPr/>
    </dgm:pt>
    <dgm:pt modelId="{AC28D80C-769A-44CF-B856-01F0D53BC4D8}" type="pres">
      <dgm:prSet presAssocID="{8EDEEAC0-3BED-4725-86FE-72051E1C4783}" presName="thickLine" presStyleLbl="alignNode1" presStyleIdx="2" presStyleCnt="3"/>
      <dgm:spPr/>
    </dgm:pt>
    <dgm:pt modelId="{9C31388E-66A4-42B2-8E01-36A2BBEEFAC0}" type="pres">
      <dgm:prSet presAssocID="{8EDEEAC0-3BED-4725-86FE-72051E1C4783}" presName="horz1" presStyleCnt="0"/>
      <dgm:spPr/>
    </dgm:pt>
    <dgm:pt modelId="{2A8FAAE6-82FD-464B-9C48-A43DED4A9D15}" type="pres">
      <dgm:prSet presAssocID="{8EDEEAC0-3BED-4725-86FE-72051E1C4783}" presName="tx1" presStyleLbl="revTx" presStyleIdx="2" presStyleCnt="3" custScaleY="65659"/>
      <dgm:spPr/>
    </dgm:pt>
    <dgm:pt modelId="{D176EAB4-BB70-485A-866E-336CCC41CF7C}" type="pres">
      <dgm:prSet presAssocID="{8EDEEAC0-3BED-4725-86FE-72051E1C4783}" presName="vert1" presStyleCnt="0"/>
      <dgm:spPr/>
    </dgm:pt>
  </dgm:ptLst>
  <dgm:cxnLst>
    <dgm:cxn modelId="{97486C1B-B635-4E11-B188-E2FF087F3A8D}" type="presOf" srcId="{1065BE3B-7BC1-4AF9-8438-6F5E7595FE26}" destId="{792013B6-C01C-46EC-A9C7-F34E8EB9CD50}" srcOrd="0" destOrd="0" presId="urn:microsoft.com/office/officeart/2008/layout/LinedList"/>
    <dgm:cxn modelId="{EE023E3A-07B2-4843-BA68-959516BD12A6}" srcId="{1065BE3B-7BC1-4AF9-8438-6F5E7595FE26}" destId="{8EDEEAC0-3BED-4725-86FE-72051E1C4783}" srcOrd="2" destOrd="0" parTransId="{59D11888-045D-4B47-8C72-AB2D1FF129EB}" sibTransId="{768B856B-7410-4CB7-AA71-4F26B422C85F}"/>
    <dgm:cxn modelId="{742A5A3C-8B4F-46A3-A00E-9C5D1B7E5919}" type="presOf" srcId="{8EDEEAC0-3BED-4725-86FE-72051E1C4783}" destId="{2A8FAAE6-82FD-464B-9C48-A43DED4A9D15}" srcOrd="0" destOrd="0" presId="urn:microsoft.com/office/officeart/2008/layout/LinedList"/>
    <dgm:cxn modelId="{C65E094B-B6A0-4E96-A0C4-AD4796D5797C}" type="presOf" srcId="{7B715230-27F1-4669-9600-0F2E80E156FF}" destId="{1AA89EC0-CF94-485F-8164-8C644D8B7E67}" srcOrd="0" destOrd="0" presId="urn:microsoft.com/office/officeart/2008/layout/LinedList"/>
    <dgm:cxn modelId="{DA95F56F-D854-4514-BB2C-1E18DCB9A64A}" srcId="{1065BE3B-7BC1-4AF9-8438-6F5E7595FE26}" destId="{7B715230-27F1-4669-9600-0F2E80E156FF}" srcOrd="0" destOrd="0" parTransId="{464456F2-A559-4FBB-8597-1C11951EEEC7}" sibTransId="{D2C865A9-26BB-4ECA-88DB-7D3BBF6DA488}"/>
    <dgm:cxn modelId="{39C737AE-AE0B-4409-A9BF-BC2E8DC55BFF}" type="presOf" srcId="{DA130B39-5E0E-4A4E-BC71-7363DFEE9699}" destId="{0AA14CF7-5D4F-473F-8679-0B9E1E312D28}" srcOrd="0" destOrd="0" presId="urn:microsoft.com/office/officeart/2008/layout/LinedList"/>
    <dgm:cxn modelId="{DF75B9ED-3D00-4084-9B72-AD09BF08C65E}" srcId="{1065BE3B-7BC1-4AF9-8438-6F5E7595FE26}" destId="{DA130B39-5E0E-4A4E-BC71-7363DFEE9699}" srcOrd="1" destOrd="0" parTransId="{D5AB802A-1E71-4167-9366-411D75D79DFA}" sibTransId="{C1BFFEE2-B756-4610-879E-00A5088475DE}"/>
    <dgm:cxn modelId="{2F940159-FBC1-490E-ADFD-04CBD0B5BF42}" type="presParOf" srcId="{792013B6-C01C-46EC-A9C7-F34E8EB9CD50}" destId="{E9A039E9-7309-4322-BE77-E10806B0ADD0}" srcOrd="0" destOrd="0" presId="urn:microsoft.com/office/officeart/2008/layout/LinedList"/>
    <dgm:cxn modelId="{6025D9E8-DACA-4FED-B8F4-71FEDF6CB2B2}" type="presParOf" srcId="{792013B6-C01C-46EC-A9C7-F34E8EB9CD50}" destId="{135ADCA3-CE11-4419-9839-02481C8727F6}" srcOrd="1" destOrd="0" presId="urn:microsoft.com/office/officeart/2008/layout/LinedList"/>
    <dgm:cxn modelId="{BD8CD671-ABCE-4D64-8F11-AC308A7714B0}" type="presParOf" srcId="{135ADCA3-CE11-4419-9839-02481C8727F6}" destId="{1AA89EC0-CF94-485F-8164-8C644D8B7E67}" srcOrd="0" destOrd="0" presId="urn:microsoft.com/office/officeart/2008/layout/LinedList"/>
    <dgm:cxn modelId="{175B0D97-F405-4A7F-92A1-50BDAFE3E011}" type="presParOf" srcId="{135ADCA3-CE11-4419-9839-02481C8727F6}" destId="{64978D62-6A94-4431-8793-B8F306FE8E95}" srcOrd="1" destOrd="0" presId="urn:microsoft.com/office/officeart/2008/layout/LinedList"/>
    <dgm:cxn modelId="{2B4FFBDE-C151-46F9-8526-312C33C242B1}" type="presParOf" srcId="{792013B6-C01C-46EC-A9C7-F34E8EB9CD50}" destId="{0E1AD041-AD34-4161-9D42-7EA01053FB1E}" srcOrd="2" destOrd="0" presId="urn:microsoft.com/office/officeart/2008/layout/LinedList"/>
    <dgm:cxn modelId="{BF423503-0968-4EAD-BBF6-68095E56D2A3}" type="presParOf" srcId="{792013B6-C01C-46EC-A9C7-F34E8EB9CD50}" destId="{5D26FD39-96A6-4EDA-A6B3-6BDC13B776FB}" srcOrd="3" destOrd="0" presId="urn:microsoft.com/office/officeart/2008/layout/LinedList"/>
    <dgm:cxn modelId="{332604B6-4D38-4138-9F9B-706F0AF6A8D5}" type="presParOf" srcId="{5D26FD39-96A6-4EDA-A6B3-6BDC13B776FB}" destId="{0AA14CF7-5D4F-473F-8679-0B9E1E312D28}" srcOrd="0" destOrd="0" presId="urn:microsoft.com/office/officeart/2008/layout/LinedList"/>
    <dgm:cxn modelId="{E90CD702-EE40-462C-80A3-5AEA6AAD58C9}" type="presParOf" srcId="{5D26FD39-96A6-4EDA-A6B3-6BDC13B776FB}" destId="{F7740473-65BB-41C2-B33E-3B640266F238}" srcOrd="1" destOrd="0" presId="urn:microsoft.com/office/officeart/2008/layout/LinedList"/>
    <dgm:cxn modelId="{1C617522-8928-4957-AFF5-6863E20314B8}" type="presParOf" srcId="{792013B6-C01C-46EC-A9C7-F34E8EB9CD50}" destId="{AC28D80C-769A-44CF-B856-01F0D53BC4D8}" srcOrd="4" destOrd="0" presId="urn:microsoft.com/office/officeart/2008/layout/LinedList"/>
    <dgm:cxn modelId="{6F62693A-8092-4DE0-98B5-8A5E033FFD4F}" type="presParOf" srcId="{792013B6-C01C-46EC-A9C7-F34E8EB9CD50}" destId="{9C31388E-66A4-42B2-8E01-36A2BBEEFAC0}" srcOrd="5" destOrd="0" presId="urn:microsoft.com/office/officeart/2008/layout/LinedList"/>
    <dgm:cxn modelId="{ECC1BFB1-9198-4D02-9E3F-D96EF12D53A9}" type="presParOf" srcId="{9C31388E-66A4-42B2-8E01-36A2BBEEFAC0}" destId="{2A8FAAE6-82FD-464B-9C48-A43DED4A9D15}" srcOrd="0" destOrd="0" presId="urn:microsoft.com/office/officeart/2008/layout/LinedList"/>
    <dgm:cxn modelId="{27F865EB-E37D-4B73-8F5D-F45E5C6094EA}" type="presParOf" srcId="{9C31388E-66A4-42B2-8E01-36A2BBEEFAC0}" destId="{D176EAB4-BB70-485A-866E-336CCC41CF7C}" srcOrd="1"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0266E12-7EC5-408B-BAE3-CEE0AC15C916}" type="doc">
      <dgm:prSet loTypeId="urn:microsoft.com/office/officeart/2005/8/layout/hList7" loCatId="picture" qsTypeId="urn:microsoft.com/office/officeart/2005/8/quickstyle/simple1" qsCatId="simple" csTypeId="urn:microsoft.com/office/officeart/2005/8/colors/accent1_2" csCatId="accent1" phldr="1"/>
      <dgm:spPr/>
    </dgm:pt>
    <dgm:pt modelId="{13378759-8EA2-4AB6-8FB8-E3560595F485}">
      <dgm:prSet phldrT="[Tekst]"/>
      <dgm:spPr/>
      <dgm:t>
        <a:bodyPr/>
        <a:lstStyle/>
        <a:p>
          <a:r>
            <a:rPr lang="hr-HR" dirty="0"/>
            <a:t>Odluči da ćeš </a:t>
          </a:r>
          <a:br>
            <a:rPr lang="hr-HR" dirty="0"/>
          </a:br>
          <a:r>
            <a:rPr lang="hr-HR" dirty="0"/>
            <a:t>na koncu svakog dana ove korizme učiniti ispit savjesti!</a:t>
          </a:r>
          <a:br>
            <a:rPr lang="hr-HR" dirty="0"/>
          </a:br>
          <a:r>
            <a:rPr lang="hr-HR" dirty="0"/>
            <a:t>U svjetlu Isusova poziva na obraćenje nastoj uočiti plodove svoga kršćanskog života koji druge potiču na dobro!</a:t>
          </a:r>
        </a:p>
      </dgm:t>
    </dgm:pt>
    <dgm:pt modelId="{1EED3752-F6DF-409F-A54B-693ABC4FDB10}" type="parTrans" cxnId="{C2A25B0D-3A75-46C9-A31D-50E63AEF2FEE}">
      <dgm:prSet/>
      <dgm:spPr/>
      <dgm:t>
        <a:bodyPr/>
        <a:lstStyle/>
        <a:p>
          <a:endParaRPr lang="hr-HR"/>
        </a:p>
      </dgm:t>
    </dgm:pt>
    <dgm:pt modelId="{EF6B0E4C-D926-453C-987F-C85E786121CC}" type="sibTrans" cxnId="{C2A25B0D-3A75-46C9-A31D-50E63AEF2FEE}">
      <dgm:prSet/>
      <dgm:spPr/>
      <dgm:t>
        <a:bodyPr/>
        <a:lstStyle/>
        <a:p>
          <a:endParaRPr lang="hr-HR"/>
        </a:p>
      </dgm:t>
    </dgm:pt>
    <dgm:pt modelId="{08B80C3F-D8C8-4BBD-81AF-8799A9CAFAAF}">
      <dgm:prSet/>
      <dgm:spPr/>
      <dgm:t>
        <a:bodyPr/>
        <a:lstStyle/>
        <a:p>
          <a:r>
            <a:rPr lang="hr-HR" dirty="0"/>
            <a:t>Nastoj u kršćanskoj braći i sestrama u svojoj župi gledati „svete po krštenju“ i tako se prema njima odnositi, napose prema onima najugroženijima!</a:t>
          </a:r>
        </a:p>
      </dgm:t>
    </dgm:pt>
    <dgm:pt modelId="{50D66302-B783-4F05-9BA7-A47D2707C3EE}" type="parTrans" cxnId="{3D67ED21-04C3-4E52-A5BE-D1E9E307E058}">
      <dgm:prSet/>
      <dgm:spPr/>
      <dgm:t>
        <a:bodyPr/>
        <a:lstStyle/>
        <a:p>
          <a:endParaRPr lang="hr-HR"/>
        </a:p>
      </dgm:t>
    </dgm:pt>
    <dgm:pt modelId="{1415DAD8-F9E8-4242-A5AF-929F0865C90B}" type="sibTrans" cxnId="{3D67ED21-04C3-4E52-A5BE-D1E9E307E058}">
      <dgm:prSet/>
      <dgm:spPr/>
      <dgm:t>
        <a:bodyPr/>
        <a:lstStyle/>
        <a:p>
          <a:endParaRPr lang="hr-HR"/>
        </a:p>
      </dgm:t>
    </dgm:pt>
    <dgm:pt modelId="{8307455B-A80F-4BE2-9DAD-5AE67BBC3D62}">
      <dgm:prSet/>
      <dgm:spPr/>
      <dgm:t>
        <a:bodyPr/>
        <a:lstStyle/>
        <a:p>
          <a:r>
            <a:rPr lang="hr-HR" dirty="0"/>
            <a:t>U zahvalnosti Bogu </a:t>
          </a:r>
          <a:br>
            <a:rPr lang="hr-HR" dirty="0"/>
          </a:br>
          <a:r>
            <a:rPr lang="hr-HR" dirty="0"/>
            <a:t>za mnoge duhovne plodove </a:t>
          </a:r>
          <a:br>
            <a:rPr lang="hr-HR" dirty="0"/>
          </a:br>
          <a:r>
            <a:rPr lang="hr-HR" dirty="0"/>
            <a:t>u dvadesetpetogodišnjem djelovanju naše Požeške biskupije, nastoj promicati </a:t>
          </a:r>
          <a:br>
            <a:rPr lang="hr-HR" dirty="0"/>
          </a:br>
          <a:r>
            <a:rPr lang="hr-HR" dirty="0"/>
            <a:t>ljubav prema svojoj </a:t>
          </a:r>
          <a:br>
            <a:rPr lang="hr-HR" dirty="0"/>
          </a:br>
          <a:r>
            <a:rPr lang="hr-HR" dirty="0"/>
            <a:t>župnoj zajednici i Biskupiji, </a:t>
          </a:r>
          <a:br>
            <a:rPr lang="hr-HR" dirty="0"/>
          </a:br>
          <a:r>
            <a:rPr lang="hr-HR" dirty="0"/>
            <a:t>te na taj način doprinositi njihovu posvećenju!</a:t>
          </a:r>
        </a:p>
      </dgm:t>
    </dgm:pt>
    <dgm:pt modelId="{041912E4-14FC-4AD4-8CB0-75390FD5E881}" type="parTrans" cxnId="{D6BE3186-58E7-4DC7-88A2-6CFFAD6C3888}">
      <dgm:prSet/>
      <dgm:spPr/>
      <dgm:t>
        <a:bodyPr/>
        <a:lstStyle/>
        <a:p>
          <a:endParaRPr lang="hr-HR"/>
        </a:p>
      </dgm:t>
    </dgm:pt>
    <dgm:pt modelId="{38A08E16-4660-472E-BE0D-915FB8273F83}" type="sibTrans" cxnId="{D6BE3186-58E7-4DC7-88A2-6CFFAD6C3888}">
      <dgm:prSet/>
      <dgm:spPr/>
      <dgm:t>
        <a:bodyPr/>
        <a:lstStyle/>
        <a:p>
          <a:endParaRPr lang="hr-HR"/>
        </a:p>
      </dgm:t>
    </dgm:pt>
    <dgm:pt modelId="{D94D8F20-6596-43DF-9213-633812F080FA}">
      <dgm:prSet/>
      <dgm:spPr/>
      <dgm:t>
        <a:bodyPr/>
        <a:lstStyle/>
        <a:p>
          <a:r>
            <a:rPr lang="hr-HR" dirty="0"/>
            <a:t>Na ovogodišnji </a:t>
          </a:r>
          <a:br>
            <a:rPr lang="hr-HR" dirty="0"/>
          </a:br>
          <a:r>
            <a:rPr lang="hr-HR" dirty="0"/>
            <a:t>Dan obnove čišćenja pamćenja </a:t>
          </a:r>
          <a:br>
            <a:rPr lang="hr-HR" dirty="0"/>
          </a:br>
          <a:r>
            <a:rPr lang="hr-HR" dirty="0"/>
            <a:t>i spomena mučenika (8. travnja), svojom molitvom, postom </a:t>
          </a:r>
          <a:br>
            <a:rPr lang="hr-HR" dirty="0"/>
          </a:br>
          <a:r>
            <a:rPr lang="hr-HR" dirty="0"/>
            <a:t>i pokorom uključi se i ti </a:t>
          </a:r>
          <a:br>
            <a:rPr lang="hr-HR" dirty="0"/>
          </a:br>
          <a:r>
            <a:rPr lang="hr-HR" dirty="0"/>
            <a:t>u to duhovno djelo!</a:t>
          </a:r>
        </a:p>
      </dgm:t>
    </dgm:pt>
    <dgm:pt modelId="{4394910D-F03C-49CC-B788-9DFA14A44521}" type="parTrans" cxnId="{36EC4D84-558D-4B6F-8F3D-978E48BC7924}">
      <dgm:prSet/>
      <dgm:spPr/>
      <dgm:t>
        <a:bodyPr/>
        <a:lstStyle/>
        <a:p>
          <a:endParaRPr lang="hr-HR"/>
        </a:p>
      </dgm:t>
    </dgm:pt>
    <dgm:pt modelId="{77F8F252-9CE8-4B43-BC8E-A7BF3580B581}" type="sibTrans" cxnId="{36EC4D84-558D-4B6F-8F3D-978E48BC7924}">
      <dgm:prSet/>
      <dgm:spPr/>
      <dgm:t>
        <a:bodyPr/>
        <a:lstStyle/>
        <a:p>
          <a:endParaRPr lang="hr-HR"/>
        </a:p>
      </dgm:t>
    </dgm:pt>
    <dgm:pt modelId="{F04ED7DB-E21B-4376-B6BD-383545D7FCD1}" type="pres">
      <dgm:prSet presAssocID="{C0266E12-7EC5-408B-BAE3-CEE0AC15C916}" presName="Name0" presStyleCnt="0">
        <dgm:presLayoutVars>
          <dgm:dir/>
          <dgm:resizeHandles val="exact"/>
        </dgm:presLayoutVars>
      </dgm:prSet>
      <dgm:spPr/>
    </dgm:pt>
    <dgm:pt modelId="{191EC696-5586-4677-9933-C8C275182778}" type="pres">
      <dgm:prSet presAssocID="{C0266E12-7EC5-408B-BAE3-CEE0AC15C916}" presName="fgShape" presStyleLbl="fgShp" presStyleIdx="0" presStyleCnt="1"/>
      <dgm:spPr/>
    </dgm:pt>
    <dgm:pt modelId="{5285910A-9A97-410E-8D0E-488EF7FB11F3}" type="pres">
      <dgm:prSet presAssocID="{C0266E12-7EC5-408B-BAE3-CEE0AC15C916}" presName="linComp" presStyleCnt="0"/>
      <dgm:spPr/>
    </dgm:pt>
    <dgm:pt modelId="{F21F2734-3736-4061-BC58-1FA5B4E4DE6D}" type="pres">
      <dgm:prSet presAssocID="{13378759-8EA2-4AB6-8FB8-E3560595F485}" presName="compNode" presStyleCnt="0"/>
      <dgm:spPr/>
    </dgm:pt>
    <dgm:pt modelId="{818F7DB9-ED59-4102-A4B1-C71BAB9187BB}" type="pres">
      <dgm:prSet presAssocID="{13378759-8EA2-4AB6-8FB8-E3560595F485}" presName="bkgdShape" presStyleLbl="node1" presStyleIdx="0" presStyleCnt="4"/>
      <dgm:spPr/>
    </dgm:pt>
    <dgm:pt modelId="{76189D2F-D788-4B5C-B48F-2CB7CAB8915A}" type="pres">
      <dgm:prSet presAssocID="{13378759-8EA2-4AB6-8FB8-E3560595F485}" presName="nodeTx" presStyleLbl="node1" presStyleIdx="0" presStyleCnt="4">
        <dgm:presLayoutVars>
          <dgm:bulletEnabled val="1"/>
        </dgm:presLayoutVars>
      </dgm:prSet>
      <dgm:spPr/>
    </dgm:pt>
    <dgm:pt modelId="{D73F3225-AADE-40AB-BEC4-22490E69AA05}" type="pres">
      <dgm:prSet presAssocID="{13378759-8EA2-4AB6-8FB8-E3560595F485}" presName="invisiNode" presStyleLbl="node1" presStyleIdx="0" presStyleCnt="4"/>
      <dgm:spPr/>
    </dgm:pt>
    <dgm:pt modelId="{9E63AD6C-89AD-404F-AED9-E34D089C1B87}" type="pres">
      <dgm:prSet presAssocID="{13378759-8EA2-4AB6-8FB8-E3560595F485}" presName="imagNode" presStyleLbl="fgImgPlace1" presStyleIdx="0" presStyleCnt="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l="-5000" r="-5000"/>
          </a:stretch>
        </a:blipFill>
      </dgm:spPr>
    </dgm:pt>
    <dgm:pt modelId="{D1CAD929-591F-4072-8C65-7F1F9A71745D}" type="pres">
      <dgm:prSet presAssocID="{EF6B0E4C-D926-453C-987F-C85E786121CC}" presName="sibTrans" presStyleLbl="sibTrans2D1" presStyleIdx="0" presStyleCnt="0"/>
      <dgm:spPr/>
    </dgm:pt>
    <dgm:pt modelId="{7361EDFB-B5B2-473A-80E9-2D684AF4465C}" type="pres">
      <dgm:prSet presAssocID="{08B80C3F-D8C8-4BBD-81AF-8799A9CAFAAF}" presName="compNode" presStyleCnt="0"/>
      <dgm:spPr/>
    </dgm:pt>
    <dgm:pt modelId="{B715931C-CEB6-4C64-9A88-52EBE9BCE056}" type="pres">
      <dgm:prSet presAssocID="{08B80C3F-D8C8-4BBD-81AF-8799A9CAFAAF}" presName="bkgdShape" presStyleLbl="node1" presStyleIdx="1" presStyleCnt="4"/>
      <dgm:spPr/>
    </dgm:pt>
    <dgm:pt modelId="{4E706BC8-8373-49FC-B54D-EB1BF457B56E}" type="pres">
      <dgm:prSet presAssocID="{08B80C3F-D8C8-4BBD-81AF-8799A9CAFAAF}" presName="nodeTx" presStyleLbl="node1" presStyleIdx="1" presStyleCnt="4">
        <dgm:presLayoutVars>
          <dgm:bulletEnabled val="1"/>
        </dgm:presLayoutVars>
      </dgm:prSet>
      <dgm:spPr/>
    </dgm:pt>
    <dgm:pt modelId="{132D7ADF-BD63-4638-A584-6C72C8A8487D}" type="pres">
      <dgm:prSet presAssocID="{08B80C3F-D8C8-4BBD-81AF-8799A9CAFAAF}" presName="invisiNode" presStyleLbl="node1" presStyleIdx="1" presStyleCnt="4"/>
      <dgm:spPr/>
    </dgm:pt>
    <dgm:pt modelId="{C588C769-7273-42DA-A87C-8D36A41B6FC1}" type="pres">
      <dgm:prSet presAssocID="{08B80C3F-D8C8-4BBD-81AF-8799A9CAFAAF}" presName="imagNode" presStyleLbl="fgImgPlace1" presStyleIdx="1" presStyleCnt="4"/>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30293B01-EB3B-42E4-AC30-C0B0F1DD71B2}" type="pres">
      <dgm:prSet presAssocID="{1415DAD8-F9E8-4242-A5AF-929F0865C90B}" presName="sibTrans" presStyleLbl="sibTrans2D1" presStyleIdx="0" presStyleCnt="0"/>
      <dgm:spPr/>
    </dgm:pt>
    <dgm:pt modelId="{E86669E3-3A4E-49D4-BB24-17635D30F627}" type="pres">
      <dgm:prSet presAssocID="{8307455B-A80F-4BE2-9DAD-5AE67BBC3D62}" presName="compNode" presStyleCnt="0"/>
      <dgm:spPr/>
    </dgm:pt>
    <dgm:pt modelId="{172512E5-0BC0-4F79-8FE8-AD1D61BCA482}" type="pres">
      <dgm:prSet presAssocID="{8307455B-A80F-4BE2-9DAD-5AE67BBC3D62}" presName="bkgdShape" presStyleLbl="node1" presStyleIdx="2" presStyleCnt="4"/>
      <dgm:spPr/>
    </dgm:pt>
    <dgm:pt modelId="{CCBB064D-2BFD-4B5D-B4CE-D5BCFE413D0E}" type="pres">
      <dgm:prSet presAssocID="{8307455B-A80F-4BE2-9DAD-5AE67BBC3D62}" presName="nodeTx" presStyleLbl="node1" presStyleIdx="2" presStyleCnt="4">
        <dgm:presLayoutVars>
          <dgm:bulletEnabled val="1"/>
        </dgm:presLayoutVars>
      </dgm:prSet>
      <dgm:spPr/>
    </dgm:pt>
    <dgm:pt modelId="{53FF4454-16C1-4BEA-8B6C-07EACD9AABEA}" type="pres">
      <dgm:prSet presAssocID="{8307455B-A80F-4BE2-9DAD-5AE67BBC3D62}" presName="invisiNode" presStyleLbl="node1" presStyleIdx="2" presStyleCnt="4"/>
      <dgm:spPr/>
    </dgm:pt>
    <dgm:pt modelId="{D511B45F-23FC-409E-9BB7-BA9633093641}" type="pres">
      <dgm:prSet presAssocID="{8307455B-A80F-4BE2-9DAD-5AE67BBC3D62}" presName="imagNode" presStyleLbl="fgImgPlace1" presStyleIdx="2" presStyleCnt="4"/>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35B789A0-8DA2-4357-ADC6-E337569A8744}" type="pres">
      <dgm:prSet presAssocID="{38A08E16-4660-472E-BE0D-915FB8273F83}" presName="sibTrans" presStyleLbl="sibTrans2D1" presStyleIdx="0" presStyleCnt="0"/>
      <dgm:spPr/>
    </dgm:pt>
    <dgm:pt modelId="{713203B4-5CF7-4767-8B57-5F161E84464A}" type="pres">
      <dgm:prSet presAssocID="{D94D8F20-6596-43DF-9213-633812F080FA}" presName="compNode" presStyleCnt="0"/>
      <dgm:spPr/>
    </dgm:pt>
    <dgm:pt modelId="{CF0A9723-AE3A-4E10-81D5-5E80AD3DDEC2}" type="pres">
      <dgm:prSet presAssocID="{D94D8F20-6596-43DF-9213-633812F080FA}" presName="bkgdShape" presStyleLbl="node1" presStyleIdx="3" presStyleCnt="4"/>
      <dgm:spPr/>
    </dgm:pt>
    <dgm:pt modelId="{DD500605-EABB-4A32-8CB8-B1DA83AC47E4}" type="pres">
      <dgm:prSet presAssocID="{D94D8F20-6596-43DF-9213-633812F080FA}" presName="nodeTx" presStyleLbl="node1" presStyleIdx="3" presStyleCnt="4">
        <dgm:presLayoutVars>
          <dgm:bulletEnabled val="1"/>
        </dgm:presLayoutVars>
      </dgm:prSet>
      <dgm:spPr/>
    </dgm:pt>
    <dgm:pt modelId="{53D14C94-26CC-4CA8-A776-AFC4947845F2}" type="pres">
      <dgm:prSet presAssocID="{D94D8F20-6596-43DF-9213-633812F080FA}" presName="invisiNode" presStyleLbl="node1" presStyleIdx="3" presStyleCnt="4"/>
      <dgm:spPr/>
    </dgm:pt>
    <dgm:pt modelId="{4A2ACCFD-20AA-40CD-A50E-8FCAC3E0BF47}" type="pres">
      <dgm:prSet presAssocID="{D94D8F20-6596-43DF-9213-633812F080FA}" presName="imagNode" presStyleLbl="fgImgPlace1" presStyleIdx="3" presStyleCnt="4"/>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Lst>
  <dgm:cxnLst>
    <dgm:cxn modelId="{52CBE406-3AE8-423A-8B39-FBFC60A12C03}" type="presOf" srcId="{13378759-8EA2-4AB6-8FB8-E3560595F485}" destId="{818F7DB9-ED59-4102-A4B1-C71BAB9187BB}" srcOrd="0" destOrd="0" presId="urn:microsoft.com/office/officeart/2005/8/layout/hList7"/>
    <dgm:cxn modelId="{C2A25B0D-3A75-46C9-A31D-50E63AEF2FEE}" srcId="{C0266E12-7EC5-408B-BAE3-CEE0AC15C916}" destId="{13378759-8EA2-4AB6-8FB8-E3560595F485}" srcOrd="0" destOrd="0" parTransId="{1EED3752-F6DF-409F-A54B-693ABC4FDB10}" sibTransId="{EF6B0E4C-D926-453C-987F-C85E786121CC}"/>
    <dgm:cxn modelId="{3D67ED21-04C3-4E52-A5BE-D1E9E307E058}" srcId="{C0266E12-7EC5-408B-BAE3-CEE0AC15C916}" destId="{08B80C3F-D8C8-4BBD-81AF-8799A9CAFAAF}" srcOrd="1" destOrd="0" parTransId="{50D66302-B783-4F05-9BA7-A47D2707C3EE}" sibTransId="{1415DAD8-F9E8-4242-A5AF-929F0865C90B}"/>
    <dgm:cxn modelId="{EFC51423-2FEC-450E-818E-7F0A6E8D17FC}" type="presOf" srcId="{08B80C3F-D8C8-4BBD-81AF-8799A9CAFAAF}" destId="{B715931C-CEB6-4C64-9A88-52EBE9BCE056}" srcOrd="0" destOrd="0" presId="urn:microsoft.com/office/officeart/2005/8/layout/hList7"/>
    <dgm:cxn modelId="{E8551D34-BCCE-4C8E-A725-8CD0826949E8}" type="presOf" srcId="{C0266E12-7EC5-408B-BAE3-CEE0AC15C916}" destId="{F04ED7DB-E21B-4376-B6BD-383545D7FCD1}" srcOrd="0" destOrd="0" presId="urn:microsoft.com/office/officeart/2005/8/layout/hList7"/>
    <dgm:cxn modelId="{DDFF5738-CD2A-4357-9B07-6ED8A06A4F1B}" type="presOf" srcId="{EF6B0E4C-D926-453C-987F-C85E786121CC}" destId="{D1CAD929-591F-4072-8C65-7F1F9A71745D}" srcOrd="0" destOrd="0" presId="urn:microsoft.com/office/officeart/2005/8/layout/hList7"/>
    <dgm:cxn modelId="{699A3963-4876-4324-B624-B95668B4F3FE}" type="presOf" srcId="{8307455B-A80F-4BE2-9DAD-5AE67BBC3D62}" destId="{172512E5-0BC0-4F79-8FE8-AD1D61BCA482}" srcOrd="0" destOrd="0" presId="urn:microsoft.com/office/officeart/2005/8/layout/hList7"/>
    <dgm:cxn modelId="{ECD63766-06E8-4247-B817-9923811FF997}" type="presOf" srcId="{8307455B-A80F-4BE2-9DAD-5AE67BBC3D62}" destId="{CCBB064D-2BFD-4B5D-B4CE-D5BCFE413D0E}" srcOrd="1" destOrd="0" presId="urn:microsoft.com/office/officeart/2005/8/layout/hList7"/>
    <dgm:cxn modelId="{A8F75558-CFEA-45AC-A6B7-A7C17FF2B21F}" type="presOf" srcId="{38A08E16-4660-472E-BE0D-915FB8273F83}" destId="{35B789A0-8DA2-4357-ADC6-E337569A8744}" srcOrd="0" destOrd="0" presId="urn:microsoft.com/office/officeart/2005/8/layout/hList7"/>
    <dgm:cxn modelId="{36EC4D84-558D-4B6F-8F3D-978E48BC7924}" srcId="{C0266E12-7EC5-408B-BAE3-CEE0AC15C916}" destId="{D94D8F20-6596-43DF-9213-633812F080FA}" srcOrd="3" destOrd="0" parTransId="{4394910D-F03C-49CC-B788-9DFA14A44521}" sibTransId="{77F8F252-9CE8-4B43-BC8E-A7BF3580B581}"/>
    <dgm:cxn modelId="{1BDA7685-D9E5-4EFD-8CAC-9BC599D26899}" type="presOf" srcId="{D94D8F20-6596-43DF-9213-633812F080FA}" destId="{CF0A9723-AE3A-4E10-81D5-5E80AD3DDEC2}" srcOrd="0" destOrd="0" presId="urn:microsoft.com/office/officeart/2005/8/layout/hList7"/>
    <dgm:cxn modelId="{D6BE3186-58E7-4DC7-88A2-6CFFAD6C3888}" srcId="{C0266E12-7EC5-408B-BAE3-CEE0AC15C916}" destId="{8307455B-A80F-4BE2-9DAD-5AE67BBC3D62}" srcOrd="2" destOrd="0" parTransId="{041912E4-14FC-4AD4-8CB0-75390FD5E881}" sibTransId="{38A08E16-4660-472E-BE0D-915FB8273F83}"/>
    <dgm:cxn modelId="{1DCB64D0-4565-44D6-8646-2003A315B096}" type="presOf" srcId="{1415DAD8-F9E8-4242-A5AF-929F0865C90B}" destId="{30293B01-EB3B-42E4-AC30-C0B0F1DD71B2}" srcOrd="0" destOrd="0" presId="urn:microsoft.com/office/officeart/2005/8/layout/hList7"/>
    <dgm:cxn modelId="{50D38FD9-0D99-4696-B6A5-2C952FE4804C}" type="presOf" srcId="{13378759-8EA2-4AB6-8FB8-E3560595F485}" destId="{76189D2F-D788-4B5C-B48F-2CB7CAB8915A}" srcOrd="1" destOrd="0" presId="urn:microsoft.com/office/officeart/2005/8/layout/hList7"/>
    <dgm:cxn modelId="{4A3281E6-4A31-4923-990C-2D47D05BADFD}" type="presOf" srcId="{D94D8F20-6596-43DF-9213-633812F080FA}" destId="{DD500605-EABB-4A32-8CB8-B1DA83AC47E4}" srcOrd="1" destOrd="0" presId="urn:microsoft.com/office/officeart/2005/8/layout/hList7"/>
    <dgm:cxn modelId="{3D691FF7-BF28-436B-BB4F-BC055A24E957}" type="presOf" srcId="{08B80C3F-D8C8-4BBD-81AF-8799A9CAFAAF}" destId="{4E706BC8-8373-49FC-B54D-EB1BF457B56E}" srcOrd="1" destOrd="0" presId="urn:microsoft.com/office/officeart/2005/8/layout/hList7"/>
    <dgm:cxn modelId="{D3E7E513-B038-465D-836D-51CF18ADD148}" type="presParOf" srcId="{F04ED7DB-E21B-4376-B6BD-383545D7FCD1}" destId="{191EC696-5586-4677-9933-C8C275182778}" srcOrd="0" destOrd="0" presId="urn:microsoft.com/office/officeart/2005/8/layout/hList7"/>
    <dgm:cxn modelId="{DA50FBD2-3A5D-4BBF-AF73-CB2F43677876}" type="presParOf" srcId="{F04ED7DB-E21B-4376-B6BD-383545D7FCD1}" destId="{5285910A-9A97-410E-8D0E-488EF7FB11F3}" srcOrd="1" destOrd="0" presId="urn:microsoft.com/office/officeart/2005/8/layout/hList7"/>
    <dgm:cxn modelId="{36C04B52-C8D7-4BAC-B7FD-4453CA879CCC}" type="presParOf" srcId="{5285910A-9A97-410E-8D0E-488EF7FB11F3}" destId="{F21F2734-3736-4061-BC58-1FA5B4E4DE6D}" srcOrd="0" destOrd="0" presId="urn:microsoft.com/office/officeart/2005/8/layout/hList7"/>
    <dgm:cxn modelId="{321F6496-7FC0-46F6-8D98-61A4F4867F88}" type="presParOf" srcId="{F21F2734-3736-4061-BC58-1FA5B4E4DE6D}" destId="{818F7DB9-ED59-4102-A4B1-C71BAB9187BB}" srcOrd="0" destOrd="0" presId="urn:microsoft.com/office/officeart/2005/8/layout/hList7"/>
    <dgm:cxn modelId="{5BBF9EE5-ECDB-4A37-BBB3-43EB5DAC45D5}" type="presParOf" srcId="{F21F2734-3736-4061-BC58-1FA5B4E4DE6D}" destId="{76189D2F-D788-4B5C-B48F-2CB7CAB8915A}" srcOrd="1" destOrd="0" presId="urn:microsoft.com/office/officeart/2005/8/layout/hList7"/>
    <dgm:cxn modelId="{857C1BAF-9A9F-40EB-B446-9A60DBA8327F}" type="presParOf" srcId="{F21F2734-3736-4061-BC58-1FA5B4E4DE6D}" destId="{D73F3225-AADE-40AB-BEC4-22490E69AA05}" srcOrd="2" destOrd="0" presId="urn:microsoft.com/office/officeart/2005/8/layout/hList7"/>
    <dgm:cxn modelId="{73B54EA1-6109-48A0-A575-389238E34F60}" type="presParOf" srcId="{F21F2734-3736-4061-BC58-1FA5B4E4DE6D}" destId="{9E63AD6C-89AD-404F-AED9-E34D089C1B87}" srcOrd="3" destOrd="0" presId="urn:microsoft.com/office/officeart/2005/8/layout/hList7"/>
    <dgm:cxn modelId="{4FB2E7A6-4A7F-4E9A-B758-B4E3E07DE127}" type="presParOf" srcId="{5285910A-9A97-410E-8D0E-488EF7FB11F3}" destId="{D1CAD929-591F-4072-8C65-7F1F9A71745D}" srcOrd="1" destOrd="0" presId="urn:microsoft.com/office/officeart/2005/8/layout/hList7"/>
    <dgm:cxn modelId="{BC881027-A7BE-4428-B92A-0EEF610F7403}" type="presParOf" srcId="{5285910A-9A97-410E-8D0E-488EF7FB11F3}" destId="{7361EDFB-B5B2-473A-80E9-2D684AF4465C}" srcOrd="2" destOrd="0" presId="urn:microsoft.com/office/officeart/2005/8/layout/hList7"/>
    <dgm:cxn modelId="{F6FA999B-CA22-46C1-94B2-D436958B803D}" type="presParOf" srcId="{7361EDFB-B5B2-473A-80E9-2D684AF4465C}" destId="{B715931C-CEB6-4C64-9A88-52EBE9BCE056}" srcOrd="0" destOrd="0" presId="urn:microsoft.com/office/officeart/2005/8/layout/hList7"/>
    <dgm:cxn modelId="{E063DA3D-82C7-4201-B0C8-EC856BE6CD00}" type="presParOf" srcId="{7361EDFB-B5B2-473A-80E9-2D684AF4465C}" destId="{4E706BC8-8373-49FC-B54D-EB1BF457B56E}" srcOrd="1" destOrd="0" presId="urn:microsoft.com/office/officeart/2005/8/layout/hList7"/>
    <dgm:cxn modelId="{6CE49300-F85C-43E7-A449-FFD04D667DD4}" type="presParOf" srcId="{7361EDFB-B5B2-473A-80E9-2D684AF4465C}" destId="{132D7ADF-BD63-4638-A584-6C72C8A8487D}" srcOrd="2" destOrd="0" presId="urn:microsoft.com/office/officeart/2005/8/layout/hList7"/>
    <dgm:cxn modelId="{94BF1150-7A55-46DF-A248-11B73E144E5E}" type="presParOf" srcId="{7361EDFB-B5B2-473A-80E9-2D684AF4465C}" destId="{C588C769-7273-42DA-A87C-8D36A41B6FC1}" srcOrd="3" destOrd="0" presId="urn:microsoft.com/office/officeart/2005/8/layout/hList7"/>
    <dgm:cxn modelId="{6E82667B-4E23-4008-B076-5B1DD52AE80D}" type="presParOf" srcId="{5285910A-9A97-410E-8D0E-488EF7FB11F3}" destId="{30293B01-EB3B-42E4-AC30-C0B0F1DD71B2}" srcOrd="3" destOrd="0" presId="urn:microsoft.com/office/officeart/2005/8/layout/hList7"/>
    <dgm:cxn modelId="{2CF313EC-1321-4329-812D-8106F0EA6D30}" type="presParOf" srcId="{5285910A-9A97-410E-8D0E-488EF7FB11F3}" destId="{E86669E3-3A4E-49D4-BB24-17635D30F627}" srcOrd="4" destOrd="0" presId="urn:microsoft.com/office/officeart/2005/8/layout/hList7"/>
    <dgm:cxn modelId="{A7D4A07B-443F-4EBF-915F-E6B68FCFECC4}" type="presParOf" srcId="{E86669E3-3A4E-49D4-BB24-17635D30F627}" destId="{172512E5-0BC0-4F79-8FE8-AD1D61BCA482}" srcOrd="0" destOrd="0" presId="urn:microsoft.com/office/officeart/2005/8/layout/hList7"/>
    <dgm:cxn modelId="{298867A8-BA5E-4BFB-8EF3-39D81E482BA8}" type="presParOf" srcId="{E86669E3-3A4E-49D4-BB24-17635D30F627}" destId="{CCBB064D-2BFD-4B5D-B4CE-D5BCFE413D0E}" srcOrd="1" destOrd="0" presId="urn:microsoft.com/office/officeart/2005/8/layout/hList7"/>
    <dgm:cxn modelId="{55D0AD70-3DDE-4FBA-A56B-6482AF7841AC}" type="presParOf" srcId="{E86669E3-3A4E-49D4-BB24-17635D30F627}" destId="{53FF4454-16C1-4BEA-8B6C-07EACD9AABEA}" srcOrd="2" destOrd="0" presId="urn:microsoft.com/office/officeart/2005/8/layout/hList7"/>
    <dgm:cxn modelId="{12AEFAF7-5232-4102-AA09-CBFDBC3FB1E3}" type="presParOf" srcId="{E86669E3-3A4E-49D4-BB24-17635D30F627}" destId="{D511B45F-23FC-409E-9BB7-BA9633093641}" srcOrd="3" destOrd="0" presId="urn:microsoft.com/office/officeart/2005/8/layout/hList7"/>
    <dgm:cxn modelId="{BF21B8DA-4B32-4B06-B51F-8EFC8898C668}" type="presParOf" srcId="{5285910A-9A97-410E-8D0E-488EF7FB11F3}" destId="{35B789A0-8DA2-4357-ADC6-E337569A8744}" srcOrd="5" destOrd="0" presId="urn:microsoft.com/office/officeart/2005/8/layout/hList7"/>
    <dgm:cxn modelId="{09C2FA1E-8A31-4780-8C75-0A18D00924C5}" type="presParOf" srcId="{5285910A-9A97-410E-8D0E-488EF7FB11F3}" destId="{713203B4-5CF7-4767-8B57-5F161E84464A}" srcOrd="6" destOrd="0" presId="urn:microsoft.com/office/officeart/2005/8/layout/hList7"/>
    <dgm:cxn modelId="{0F3055BC-0170-4671-A87F-8901D18274C8}" type="presParOf" srcId="{713203B4-5CF7-4767-8B57-5F161E84464A}" destId="{CF0A9723-AE3A-4E10-81D5-5E80AD3DDEC2}" srcOrd="0" destOrd="0" presId="urn:microsoft.com/office/officeart/2005/8/layout/hList7"/>
    <dgm:cxn modelId="{4B3A8AB9-0210-48D0-BFA6-AF69213ABCB9}" type="presParOf" srcId="{713203B4-5CF7-4767-8B57-5F161E84464A}" destId="{DD500605-EABB-4A32-8CB8-B1DA83AC47E4}" srcOrd="1" destOrd="0" presId="urn:microsoft.com/office/officeart/2005/8/layout/hList7"/>
    <dgm:cxn modelId="{EA06B7F4-95AF-4004-89F7-EC21EF78E340}" type="presParOf" srcId="{713203B4-5CF7-4767-8B57-5F161E84464A}" destId="{53D14C94-26CC-4CA8-A776-AFC4947845F2}" srcOrd="2" destOrd="0" presId="urn:microsoft.com/office/officeart/2005/8/layout/hList7"/>
    <dgm:cxn modelId="{CC1793CD-F8CB-4353-ADFB-EEF930B52BB0}" type="presParOf" srcId="{713203B4-5CF7-4767-8B57-5F161E84464A}" destId="{4A2ACCFD-20AA-40CD-A50E-8FCAC3E0BF47}" srcOrd="3" destOrd="0" presId="urn:microsoft.com/office/officeart/2005/8/layout/hList7"/>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87D1B4-C50B-449D-B219-7EE8D6A43D7A}"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hr-HR"/>
        </a:p>
      </dgm:t>
    </dgm:pt>
    <dgm:pt modelId="{3E061B9E-5C2B-4E99-8937-56D61B9C173C}">
      <dgm:prSet phldrT="[Tekst]"/>
      <dgm:spPr/>
      <dgm:t>
        <a:bodyPr/>
        <a:lstStyle/>
        <a:p>
          <a:r>
            <a:rPr lang="hr-HR" dirty="0"/>
            <a:t>„</a:t>
          </a:r>
          <a:r>
            <a:rPr lang="hr-HR" dirty="0" err="1"/>
            <a:t>Ecclesia</a:t>
          </a:r>
          <a:r>
            <a:rPr lang="hr-HR" dirty="0"/>
            <a:t> </a:t>
          </a:r>
          <a:r>
            <a:rPr lang="hr-HR" dirty="0" err="1"/>
            <a:t>semper</a:t>
          </a:r>
          <a:r>
            <a:rPr lang="hr-HR" dirty="0"/>
            <a:t> </a:t>
          </a:r>
          <a:r>
            <a:rPr lang="hr-HR" dirty="0" err="1"/>
            <a:t>reformanda</a:t>
          </a:r>
          <a:r>
            <a:rPr lang="hr-HR" dirty="0"/>
            <a:t>“ </a:t>
          </a:r>
        </a:p>
      </dgm:t>
    </dgm:pt>
    <dgm:pt modelId="{C2AB6A29-17D5-436E-9A4A-80458410EC5A}" type="parTrans" cxnId="{871908CC-6FAA-4F13-96E9-2537F4C3B67C}">
      <dgm:prSet/>
      <dgm:spPr/>
      <dgm:t>
        <a:bodyPr/>
        <a:lstStyle/>
        <a:p>
          <a:endParaRPr lang="hr-HR"/>
        </a:p>
      </dgm:t>
    </dgm:pt>
    <dgm:pt modelId="{EFC62236-B340-4B8C-A100-C758206810AD}" type="sibTrans" cxnId="{871908CC-6FAA-4F13-96E9-2537F4C3B67C}">
      <dgm:prSet/>
      <dgm:spPr/>
      <dgm:t>
        <a:bodyPr/>
        <a:lstStyle/>
        <a:p>
          <a:endParaRPr lang="hr-HR"/>
        </a:p>
      </dgm:t>
    </dgm:pt>
    <dgm:pt modelId="{CA2F828F-E77A-45DD-A579-CA47DA2E40DB}">
      <dgm:prSet phldrT="[Tekst]" custT="1"/>
      <dgm:spPr/>
      <dgm:t>
        <a:bodyPr anchor="ctr"/>
        <a:lstStyle/>
        <a:p>
          <a:pPr>
            <a:buNone/>
          </a:pPr>
          <a:r>
            <a:rPr lang="hr-HR" sz="3600" dirty="0"/>
            <a:t> Crkva je trajno potrebna obnove i obraćenja</a:t>
          </a:r>
        </a:p>
      </dgm:t>
    </dgm:pt>
    <dgm:pt modelId="{02FF5AE3-5828-461C-AB6F-95B811804F3B}" type="parTrans" cxnId="{53A42185-C1C4-43B5-9F40-5B02F9916296}">
      <dgm:prSet/>
      <dgm:spPr/>
      <dgm:t>
        <a:bodyPr/>
        <a:lstStyle/>
        <a:p>
          <a:endParaRPr lang="hr-HR"/>
        </a:p>
      </dgm:t>
    </dgm:pt>
    <dgm:pt modelId="{B1511CFF-803F-4BD7-92F3-3CCFBAA81E8D}" type="sibTrans" cxnId="{53A42185-C1C4-43B5-9F40-5B02F9916296}">
      <dgm:prSet/>
      <dgm:spPr/>
      <dgm:t>
        <a:bodyPr/>
        <a:lstStyle/>
        <a:p>
          <a:endParaRPr lang="hr-HR"/>
        </a:p>
      </dgm:t>
    </dgm:pt>
    <dgm:pt modelId="{CB70BC5E-15A1-4F44-AE48-6F7B2B519B15}" type="pres">
      <dgm:prSet presAssocID="{6687D1B4-C50B-449D-B219-7EE8D6A43D7A}" presName="Name0" presStyleCnt="0">
        <dgm:presLayoutVars>
          <dgm:dir/>
          <dgm:animLvl val="lvl"/>
          <dgm:resizeHandles/>
        </dgm:presLayoutVars>
      </dgm:prSet>
      <dgm:spPr/>
    </dgm:pt>
    <dgm:pt modelId="{3F3C77BD-CBB0-4E0B-8A2E-AF035F342E07}" type="pres">
      <dgm:prSet presAssocID="{3E061B9E-5C2B-4E99-8937-56D61B9C173C}" presName="linNode" presStyleCnt="0"/>
      <dgm:spPr/>
    </dgm:pt>
    <dgm:pt modelId="{66C7302D-4E8B-4EFC-8842-177DAA41117B}" type="pres">
      <dgm:prSet presAssocID="{3E061B9E-5C2B-4E99-8937-56D61B9C173C}" presName="parentShp" presStyleLbl="node1" presStyleIdx="0" presStyleCnt="1">
        <dgm:presLayoutVars>
          <dgm:bulletEnabled val="1"/>
        </dgm:presLayoutVars>
      </dgm:prSet>
      <dgm:spPr/>
    </dgm:pt>
    <dgm:pt modelId="{4AF38229-57FD-4E6A-A85D-F15EDF853E6E}" type="pres">
      <dgm:prSet presAssocID="{3E061B9E-5C2B-4E99-8937-56D61B9C173C}" presName="childShp" presStyleLbl="bgAccFollowNode1" presStyleIdx="0" presStyleCnt="1">
        <dgm:presLayoutVars>
          <dgm:bulletEnabled val="1"/>
        </dgm:presLayoutVars>
      </dgm:prSet>
      <dgm:spPr/>
    </dgm:pt>
  </dgm:ptLst>
  <dgm:cxnLst>
    <dgm:cxn modelId="{4061AB80-F3AB-4DB9-AD38-C881BD6B7B5D}" type="presOf" srcId="{CA2F828F-E77A-45DD-A579-CA47DA2E40DB}" destId="{4AF38229-57FD-4E6A-A85D-F15EDF853E6E}" srcOrd="0" destOrd="0" presId="urn:microsoft.com/office/officeart/2005/8/layout/vList6"/>
    <dgm:cxn modelId="{53A42185-C1C4-43B5-9F40-5B02F9916296}" srcId="{3E061B9E-5C2B-4E99-8937-56D61B9C173C}" destId="{CA2F828F-E77A-45DD-A579-CA47DA2E40DB}" srcOrd="0" destOrd="0" parTransId="{02FF5AE3-5828-461C-AB6F-95B811804F3B}" sibTransId="{B1511CFF-803F-4BD7-92F3-3CCFBAA81E8D}"/>
    <dgm:cxn modelId="{CF825BAC-CB42-4C1E-9333-F4AA90D77117}" type="presOf" srcId="{6687D1B4-C50B-449D-B219-7EE8D6A43D7A}" destId="{CB70BC5E-15A1-4F44-AE48-6F7B2B519B15}" srcOrd="0" destOrd="0" presId="urn:microsoft.com/office/officeart/2005/8/layout/vList6"/>
    <dgm:cxn modelId="{9BF2BEB7-18F2-477F-8CA7-3532025179B1}" type="presOf" srcId="{3E061B9E-5C2B-4E99-8937-56D61B9C173C}" destId="{66C7302D-4E8B-4EFC-8842-177DAA41117B}" srcOrd="0" destOrd="0" presId="urn:microsoft.com/office/officeart/2005/8/layout/vList6"/>
    <dgm:cxn modelId="{871908CC-6FAA-4F13-96E9-2537F4C3B67C}" srcId="{6687D1B4-C50B-449D-B219-7EE8D6A43D7A}" destId="{3E061B9E-5C2B-4E99-8937-56D61B9C173C}" srcOrd="0" destOrd="0" parTransId="{C2AB6A29-17D5-436E-9A4A-80458410EC5A}" sibTransId="{EFC62236-B340-4B8C-A100-C758206810AD}"/>
    <dgm:cxn modelId="{385D8881-2B03-4832-9987-4976450E3A60}" type="presParOf" srcId="{CB70BC5E-15A1-4F44-AE48-6F7B2B519B15}" destId="{3F3C77BD-CBB0-4E0B-8A2E-AF035F342E07}" srcOrd="0" destOrd="0" presId="urn:microsoft.com/office/officeart/2005/8/layout/vList6"/>
    <dgm:cxn modelId="{C0C7D828-3E2B-4DDE-8E79-7FFA2898F3CF}" type="presParOf" srcId="{3F3C77BD-CBB0-4E0B-8A2E-AF035F342E07}" destId="{66C7302D-4E8B-4EFC-8842-177DAA41117B}" srcOrd="0" destOrd="0" presId="urn:microsoft.com/office/officeart/2005/8/layout/vList6"/>
    <dgm:cxn modelId="{5FF75835-E056-4E6B-AA1D-BD9738E523D0}" type="presParOf" srcId="{3F3C77BD-CBB0-4E0B-8A2E-AF035F342E07}" destId="{4AF38229-57FD-4E6A-A85D-F15EDF853E6E}"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B39DE7-1735-4506-8184-A2DD1B4FEB7C}" type="doc">
      <dgm:prSet loTypeId="urn:microsoft.com/office/officeart/2005/8/layout/arrow3" loCatId="relationship" qsTypeId="urn:microsoft.com/office/officeart/2005/8/quickstyle/simple1" qsCatId="simple" csTypeId="urn:microsoft.com/office/officeart/2005/8/colors/colorful1" csCatId="colorful" phldr="1"/>
      <dgm:spPr/>
      <dgm:t>
        <a:bodyPr/>
        <a:lstStyle/>
        <a:p>
          <a:endParaRPr lang="hr-HR"/>
        </a:p>
      </dgm:t>
    </dgm:pt>
    <dgm:pt modelId="{A71EEB06-1E55-43BB-A871-60E17F29F666}">
      <dgm:prSet phldrT="[Tekst]"/>
      <dgm:spPr/>
      <dgm:t>
        <a:bodyPr/>
        <a:lstStyle/>
        <a:p>
          <a:r>
            <a:rPr lang="hr-HR" dirty="0"/>
            <a:t>Propast</a:t>
          </a:r>
        </a:p>
      </dgm:t>
    </dgm:pt>
    <dgm:pt modelId="{FFF1F024-2A2A-4E2A-9F05-0D4DABD8DFBC}" type="parTrans" cxnId="{FE8650EC-C999-4DBF-9BE0-8BB6D71CEEA6}">
      <dgm:prSet/>
      <dgm:spPr/>
      <dgm:t>
        <a:bodyPr/>
        <a:lstStyle/>
        <a:p>
          <a:endParaRPr lang="hr-HR"/>
        </a:p>
      </dgm:t>
    </dgm:pt>
    <dgm:pt modelId="{6443187E-FE84-4683-91B5-AE33E68EC745}" type="sibTrans" cxnId="{FE8650EC-C999-4DBF-9BE0-8BB6D71CEEA6}">
      <dgm:prSet/>
      <dgm:spPr/>
      <dgm:t>
        <a:bodyPr/>
        <a:lstStyle/>
        <a:p>
          <a:endParaRPr lang="hr-HR"/>
        </a:p>
      </dgm:t>
    </dgm:pt>
    <dgm:pt modelId="{6AF74F42-30F4-48B6-A381-C023035E44FA}">
      <dgm:prSet phldrT="[Tekst]"/>
      <dgm:spPr/>
      <dgm:t>
        <a:bodyPr/>
        <a:lstStyle/>
        <a:p>
          <a:r>
            <a:rPr lang="hr-HR"/>
            <a:t>Obraćenje</a:t>
          </a:r>
          <a:endParaRPr lang="hr-HR" dirty="0"/>
        </a:p>
      </dgm:t>
    </dgm:pt>
    <dgm:pt modelId="{A1C25962-2DF0-4502-8772-ACF8D67D2130}" type="parTrans" cxnId="{64627639-5534-4D7C-BEEF-FD374CB0B26B}">
      <dgm:prSet/>
      <dgm:spPr/>
      <dgm:t>
        <a:bodyPr/>
        <a:lstStyle/>
        <a:p>
          <a:endParaRPr lang="hr-HR"/>
        </a:p>
      </dgm:t>
    </dgm:pt>
    <dgm:pt modelId="{6E8949CD-845E-4180-BA26-4351305BEF99}" type="sibTrans" cxnId="{64627639-5534-4D7C-BEEF-FD374CB0B26B}">
      <dgm:prSet/>
      <dgm:spPr/>
      <dgm:t>
        <a:bodyPr/>
        <a:lstStyle/>
        <a:p>
          <a:endParaRPr lang="hr-HR"/>
        </a:p>
      </dgm:t>
    </dgm:pt>
    <dgm:pt modelId="{809F8ED2-7BAD-4F2C-8869-BEC49EBB5EC7}" type="pres">
      <dgm:prSet presAssocID="{24B39DE7-1735-4506-8184-A2DD1B4FEB7C}" presName="compositeShape" presStyleCnt="0">
        <dgm:presLayoutVars>
          <dgm:chMax val="2"/>
          <dgm:dir/>
          <dgm:resizeHandles val="exact"/>
        </dgm:presLayoutVars>
      </dgm:prSet>
      <dgm:spPr/>
    </dgm:pt>
    <dgm:pt modelId="{29835CF8-0B30-42D3-BD1C-E4BC60FE26A6}" type="pres">
      <dgm:prSet presAssocID="{24B39DE7-1735-4506-8184-A2DD1B4FEB7C}" presName="divider" presStyleLbl="fgShp" presStyleIdx="0" presStyleCnt="1"/>
      <dgm:spPr/>
    </dgm:pt>
    <dgm:pt modelId="{69E9D4CE-1DF0-4C2B-96E4-0273A7A41F42}" type="pres">
      <dgm:prSet presAssocID="{A71EEB06-1E55-43BB-A871-60E17F29F666}" presName="downArrow" presStyleLbl="node1" presStyleIdx="0" presStyleCnt="2"/>
      <dgm:spPr/>
    </dgm:pt>
    <dgm:pt modelId="{FA82F03E-76C6-48C6-8E90-78705A156DA1}" type="pres">
      <dgm:prSet presAssocID="{A71EEB06-1E55-43BB-A871-60E17F29F666}" presName="downArrowText" presStyleLbl="revTx" presStyleIdx="0" presStyleCnt="2">
        <dgm:presLayoutVars>
          <dgm:bulletEnabled val="1"/>
        </dgm:presLayoutVars>
      </dgm:prSet>
      <dgm:spPr/>
    </dgm:pt>
    <dgm:pt modelId="{F2FAD3C7-D8BF-4002-8AD8-13F1ECCB8A0B}" type="pres">
      <dgm:prSet presAssocID="{6AF74F42-30F4-48B6-A381-C023035E44FA}" presName="upArrow" presStyleLbl="node1" presStyleIdx="1" presStyleCnt="2"/>
      <dgm:spPr/>
    </dgm:pt>
    <dgm:pt modelId="{1AE0FE0D-FB71-466B-862C-E6D8A07B4D12}" type="pres">
      <dgm:prSet presAssocID="{6AF74F42-30F4-48B6-A381-C023035E44FA}" presName="upArrowText" presStyleLbl="revTx" presStyleIdx="1" presStyleCnt="2">
        <dgm:presLayoutVars>
          <dgm:bulletEnabled val="1"/>
        </dgm:presLayoutVars>
      </dgm:prSet>
      <dgm:spPr/>
    </dgm:pt>
  </dgm:ptLst>
  <dgm:cxnLst>
    <dgm:cxn modelId="{64627639-5534-4D7C-BEEF-FD374CB0B26B}" srcId="{24B39DE7-1735-4506-8184-A2DD1B4FEB7C}" destId="{6AF74F42-30F4-48B6-A381-C023035E44FA}" srcOrd="1" destOrd="0" parTransId="{A1C25962-2DF0-4502-8772-ACF8D67D2130}" sibTransId="{6E8949CD-845E-4180-BA26-4351305BEF99}"/>
    <dgm:cxn modelId="{DA1D146B-DA9D-4394-9477-9E531FD6D0F1}" type="presOf" srcId="{A71EEB06-1E55-43BB-A871-60E17F29F666}" destId="{FA82F03E-76C6-48C6-8E90-78705A156DA1}" srcOrd="0" destOrd="0" presId="urn:microsoft.com/office/officeart/2005/8/layout/arrow3"/>
    <dgm:cxn modelId="{93A0039F-021C-4D64-878C-E244C9ADA581}" type="presOf" srcId="{6AF74F42-30F4-48B6-A381-C023035E44FA}" destId="{1AE0FE0D-FB71-466B-862C-E6D8A07B4D12}" srcOrd="0" destOrd="0" presId="urn:microsoft.com/office/officeart/2005/8/layout/arrow3"/>
    <dgm:cxn modelId="{38D4E1DB-B115-47AF-ABC3-42987901809B}" type="presOf" srcId="{24B39DE7-1735-4506-8184-A2DD1B4FEB7C}" destId="{809F8ED2-7BAD-4F2C-8869-BEC49EBB5EC7}" srcOrd="0" destOrd="0" presId="urn:microsoft.com/office/officeart/2005/8/layout/arrow3"/>
    <dgm:cxn modelId="{FE8650EC-C999-4DBF-9BE0-8BB6D71CEEA6}" srcId="{24B39DE7-1735-4506-8184-A2DD1B4FEB7C}" destId="{A71EEB06-1E55-43BB-A871-60E17F29F666}" srcOrd="0" destOrd="0" parTransId="{FFF1F024-2A2A-4E2A-9F05-0D4DABD8DFBC}" sibTransId="{6443187E-FE84-4683-91B5-AE33E68EC745}"/>
    <dgm:cxn modelId="{C656EA96-FD32-402F-A7CD-5D7FF7C0CE30}" type="presParOf" srcId="{809F8ED2-7BAD-4F2C-8869-BEC49EBB5EC7}" destId="{29835CF8-0B30-42D3-BD1C-E4BC60FE26A6}" srcOrd="0" destOrd="0" presId="urn:microsoft.com/office/officeart/2005/8/layout/arrow3"/>
    <dgm:cxn modelId="{98A7FDA4-A270-49B9-88A4-7563621B0C21}" type="presParOf" srcId="{809F8ED2-7BAD-4F2C-8869-BEC49EBB5EC7}" destId="{69E9D4CE-1DF0-4C2B-96E4-0273A7A41F42}" srcOrd="1" destOrd="0" presId="urn:microsoft.com/office/officeart/2005/8/layout/arrow3"/>
    <dgm:cxn modelId="{D70739B0-1214-428B-8884-AF31F6FAAB54}" type="presParOf" srcId="{809F8ED2-7BAD-4F2C-8869-BEC49EBB5EC7}" destId="{FA82F03E-76C6-48C6-8E90-78705A156DA1}" srcOrd="2" destOrd="0" presId="urn:microsoft.com/office/officeart/2005/8/layout/arrow3"/>
    <dgm:cxn modelId="{FFECCACC-088F-4B3E-8797-5ED0562E8CF9}" type="presParOf" srcId="{809F8ED2-7BAD-4F2C-8869-BEC49EBB5EC7}" destId="{F2FAD3C7-D8BF-4002-8AD8-13F1ECCB8A0B}" srcOrd="3" destOrd="0" presId="urn:microsoft.com/office/officeart/2005/8/layout/arrow3"/>
    <dgm:cxn modelId="{722A5148-B35D-443C-8474-8A4C171946E4}" type="presParOf" srcId="{809F8ED2-7BAD-4F2C-8869-BEC49EBB5EC7}" destId="{1AE0FE0D-FB71-466B-862C-E6D8A07B4D12}" srcOrd="4" destOrd="0" presId="urn:microsoft.com/office/officeart/2005/8/layout/arrow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87D1B4-C50B-449D-B219-7EE8D6A43D7A}" type="doc">
      <dgm:prSet loTypeId="urn:microsoft.com/office/officeart/2008/layout/BendingPictureCaptionList" loCatId="picture" qsTypeId="urn:microsoft.com/office/officeart/2005/8/quickstyle/simple1" qsCatId="simple" csTypeId="urn:microsoft.com/office/officeart/2005/8/colors/colorful1" csCatId="colorful" phldr="1"/>
      <dgm:spPr/>
      <dgm:t>
        <a:bodyPr/>
        <a:lstStyle/>
        <a:p>
          <a:endParaRPr lang="hr-HR"/>
        </a:p>
      </dgm:t>
    </dgm:pt>
    <dgm:pt modelId="{3E061B9E-5C2B-4E99-8937-56D61B9C173C}">
      <dgm:prSet phldrT="[Tekst]"/>
      <dgm:spPr/>
      <dgm:t>
        <a:bodyPr/>
        <a:lstStyle/>
        <a:p>
          <a:r>
            <a:rPr lang="pl-PL" dirty="0"/>
            <a:t>informacije o stradanjima ljudi u svijetu</a:t>
          </a:r>
          <a:endParaRPr lang="hr-HR" dirty="0"/>
        </a:p>
      </dgm:t>
    </dgm:pt>
    <dgm:pt modelId="{C2AB6A29-17D5-436E-9A4A-80458410EC5A}" type="parTrans" cxnId="{871908CC-6FAA-4F13-96E9-2537F4C3B67C}">
      <dgm:prSet/>
      <dgm:spPr/>
      <dgm:t>
        <a:bodyPr/>
        <a:lstStyle/>
        <a:p>
          <a:endParaRPr lang="hr-HR"/>
        </a:p>
      </dgm:t>
    </dgm:pt>
    <dgm:pt modelId="{EFC62236-B340-4B8C-A100-C758206810AD}" type="sibTrans" cxnId="{871908CC-6FAA-4F13-96E9-2537F4C3B67C}">
      <dgm:prSet/>
      <dgm:spPr/>
      <dgm:t>
        <a:bodyPr/>
        <a:lstStyle/>
        <a:p>
          <a:endParaRPr lang="hr-HR"/>
        </a:p>
      </dgm:t>
    </dgm:pt>
    <dgm:pt modelId="{E054D814-36C5-4407-A093-FC876257131B}">
      <dgm:prSet phldrT="[Tekst]"/>
      <dgm:spPr/>
      <dgm:t>
        <a:bodyPr/>
        <a:lstStyle/>
        <a:p>
          <a:r>
            <a:rPr lang="pl-PL" dirty="0"/>
            <a:t>ratna razaranja u Ukrajini</a:t>
          </a:r>
          <a:endParaRPr lang="hr-HR" dirty="0"/>
        </a:p>
      </dgm:t>
    </dgm:pt>
    <dgm:pt modelId="{14325A0D-F710-41AA-BE50-FA5D08795123}" type="parTrans" cxnId="{381055AE-3245-45A5-AB0F-7A598983D8D6}">
      <dgm:prSet/>
      <dgm:spPr/>
      <dgm:t>
        <a:bodyPr/>
        <a:lstStyle/>
        <a:p>
          <a:endParaRPr lang="hr-HR"/>
        </a:p>
      </dgm:t>
    </dgm:pt>
    <dgm:pt modelId="{C1FE6588-2453-4F98-A8F1-1A943EDE1C2E}" type="sibTrans" cxnId="{381055AE-3245-45A5-AB0F-7A598983D8D6}">
      <dgm:prSet/>
      <dgm:spPr/>
      <dgm:t>
        <a:bodyPr/>
        <a:lstStyle/>
        <a:p>
          <a:endParaRPr lang="hr-HR"/>
        </a:p>
      </dgm:t>
    </dgm:pt>
    <dgm:pt modelId="{A3622840-1BC6-4ACD-A12A-3626C5DC8729}" type="pres">
      <dgm:prSet presAssocID="{6687D1B4-C50B-449D-B219-7EE8D6A43D7A}" presName="Name0" presStyleCnt="0">
        <dgm:presLayoutVars>
          <dgm:dir/>
          <dgm:resizeHandles val="exact"/>
        </dgm:presLayoutVars>
      </dgm:prSet>
      <dgm:spPr/>
    </dgm:pt>
    <dgm:pt modelId="{7AFCA4E0-6BF2-4BDB-A8C7-2FB676C845B7}" type="pres">
      <dgm:prSet presAssocID="{3E061B9E-5C2B-4E99-8937-56D61B9C173C}" presName="composite" presStyleCnt="0"/>
      <dgm:spPr/>
    </dgm:pt>
    <dgm:pt modelId="{2E3539C8-A581-44C8-A409-E24E70CF959D}" type="pres">
      <dgm:prSet presAssocID="{3E061B9E-5C2B-4E99-8937-56D61B9C173C}" presName="rect1" presStyleLbl="bgImgPlace1" presStyleIdx="0" presStyleCnt="2"/>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698A2FBE-8850-4A76-BA02-E3D813D0014E}" type="pres">
      <dgm:prSet presAssocID="{3E061B9E-5C2B-4E99-8937-56D61B9C173C}" presName="wedgeRectCallout1" presStyleLbl="node1" presStyleIdx="0" presStyleCnt="2">
        <dgm:presLayoutVars>
          <dgm:bulletEnabled val="1"/>
        </dgm:presLayoutVars>
      </dgm:prSet>
      <dgm:spPr/>
    </dgm:pt>
    <dgm:pt modelId="{355A2841-0ECD-401A-8F6C-03F67578CBDA}" type="pres">
      <dgm:prSet presAssocID="{EFC62236-B340-4B8C-A100-C758206810AD}" presName="sibTrans" presStyleCnt="0"/>
      <dgm:spPr/>
    </dgm:pt>
    <dgm:pt modelId="{45542342-014C-46D6-B40E-FE063BFB4667}" type="pres">
      <dgm:prSet presAssocID="{E054D814-36C5-4407-A093-FC876257131B}" presName="composite" presStyleCnt="0"/>
      <dgm:spPr/>
    </dgm:pt>
    <dgm:pt modelId="{B08AE3B9-4E2B-4804-8923-66EE6679E2CE}" type="pres">
      <dgm:prSet presAssocID="{E054D814-36C5-4407-A093-FC876257131B}" presName="rect1" presStyleLbl="bgImgPlace1" presStyleIdx="1" presStyleCnt="2"/>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0E3C82AB-4C93-4DE3-8B7C-5A9FECB04DB2}" type="pres">
      <dgm:prSet presAssocID="{E054D814-36C5-4407-A093-FC876257131B}" presName="wedgeRectCallout1" presStyleLbl="node1" presStyleIdx="1" presStyleCnt="2">
        <dgm:presLayoutVars>
          <dgm:bulletEnabled val="1"/>
        </dgm:presLayoutVars>
      </dgm:prSet>
      <dgm:spPr/>
    </dgm:pt>
  </dgm:ptLst>
  <dgm:cxnLst>
    <dgm:cxn modelId="{ECBB4C15-2EC3-49A3-A161-3D855FAB3D67}" type="presOf" srcId="{3E061B9E-5C2B-4E99-8937-56D61B9C173C}" destId="{698A2FBE-8850-4A76-BA02-E3D813D0014E}" srcOrd="0" destOrd="0" presId="urn:microsoft.com/office/officeart/2008/layout/BendingPictureCaptionList"/>
    <dgm:cxn modelId="{54654B6F-8B0F-450C-B42F-A9773821AC70}" type="presOf" srcId="{6687D1B4-C50B-449D-B219-7EE8D6A43D7A}" destId="{A3622840-1BC6-4ACD-A12A-3626C5DC8729}" srcOrd="0" destOrd="0" presId="urn:microsoft.com/office/officeart/2008/layout/BendingPictureCaptionList"/>
    <dgm:cxn modelId="{381055AE-3245-45A5-AB0F-7A598983D8D6}" srcId="{6687D1B4-C50B-449D-B219-7EE8D6A43D7A}" destId="{E054D814-36C5-4407-A093-FC876257131B}" srcOrd="1" destOrd="0" parTransId="{14325A0D-F710-41AA-BE50-FA5D08795123}" sibTransId="{C1FE6588-2453-4F98-A8F1-1A943EDE1C2E}"/>
    <dgm:cxn modelId="{871908CC-6FAA-4F13-96E9-2537F4C3B67C}" srcId="{6687D1B4-C50B-449D-B219-7EE8D6A43D7A}" destId="{3E061B9E-5C2B-4E99-8937-56D61B9C173C}" srcOrd="0" destOrd="0" parTransId="{C2AB6A29-17D5-436E-9A4A-80458410EC5A}" sibTransId="{EFC62236-B340-4B8C-A100-C758206810AD}"/>
    <dgm:cxn modelId="{B7E217DC-7E25-461B-A31C-31B31A3B81F4}" type="presOf" srcId="{E054D814-36C5-4407-A093-FC876257131B}" destId="{0E3C82AB-4C93-4DE3-8B7C-5A9FECB04DB2}" srcOrd="0" destOrd="0" presId="urn:microsoft.com/office/officeart/2008/layout/BendingPictureCaptionList"/>
    <dgm:cxn modelId="{CA1744DC-E039-428A-A0FA-638857E1761C}" type="presParOf" srcId="{A3622840-1BC6-4ACD-A12A-3626C5DC8729}" destId="{7AFCA4E0-6BF2-4BDB-A8C7-2FB676C845B7}" srcOrd="0" destOrd="0" presId="urn:microsoft.com/office/officeart/2008/layout/BendingPictureCaptionList"/>
    <dgm:cxn modelId="{E67A0FF4-2956-4EF1-BDC5-481C2F740F8D}" type="presParOf" srcId="{7AFCA4E0-6BF2-4BDB-A8C7-2FB676C845B7}" destId="{2E3539C8-A581-44C8-A409-E24E70CF959D}" srcOrd="0" destOrd="0" presId="urn:microsoft.com/office/officeart/2008/layout/BendingPictureCaptionList"/>
    <dgm:cxn modelId="{5347AB69-640A-4479-86BC-914F79CE3809}" type="presParOf" srcId="{7AFCA4E0-6BF2-4BDB-A8C7-2FB676C845B7}" destId="{698A2FBE-8850-4A76-BA02-E3D813D0014E}" srcOrd="1" destOrd="0" presId="urn:microsoft.com/office/officeart/2008/layout/BendingPictureCaptionList"/>
    <dgm:cxn modelId="{4170C5B9-59E2-41AF-A1EE-262C26DC7224}" type="presParOf" srcId="{A3622840-1BC6-4ACD-A12A-3626C5DC8729}" destId="{355A2841-0ECD-401A-8F6C-03F67578CBDA}" srcOrd="1" destOrd="0" presId="urn:microsoft.com/office/officeart/2008/layout/BendingPictureCaptionList"/>
    <dgm:cxn modelId="{CB4A4268-03EE-4275-8218-0F1337156CB6}" type="presParOf" srcId="{A3622840-1BC6-4ACD-A12A-3626C5DC8729}" destId="{45542342-014C-46D6-B40E-FE063BFB4667}" srcOrd="2" destOrd="0" presId="urn:microsoft.com/office/officeart/2008/layout/BendingPictureCaptionList"/>
    <dgm:cxn modelId="{50F94F4D-D72A-49ED-ACC5-F062007F4BD4}" type="presParOf" srcId="{45542342-014C-46D6-B40E-FE063BFB4667}" destId="{B08AE3B9-4E2B-4804-8923-66EE6679E2CE}" srcOrd="0" destOrd="0" presId="urn:microsoft.com/office/officeart/2008/layout/BendingPictureCaptionList"/>
    <dgm:cxn modelId="{2E131E10-79D3-43B2-AAF6-423E90C706AB}" type="presParOf" srcId="{45542342-014C-46D6-B40E-FE063BFB4667}" destId="{0E3C82AB-4C93-4DE3-8B7C-5A9FECB04DB2}"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87D1B4-C50B-449D-B219-7EE8D6A43D7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hr-HR"/>
        </a:p>
      </dgm:t>
    </dgm:pt>
    <dgm:pt modelId="{92FF0EBD-C5D2-4455-B9B4-3AE76D6C2232}">
      <dgm:prSet/>
      <dgm:spPr/>
      <dgm:t>
        <a:bodyPr/>
        <a:lstStyle/>
        <a:p>
          <a:r>
            <a:rPr lang="hr-HR" dirty="0"/>
            <a:t>od strane rimskog upravitelja Poncija Pilata koji će kasnije i Isusa osuditi na muku i smrt</a:t>
          </a:r>
        </a:p>
      </dgm:t>
    </dgm:pt>
    <dgm:pt modelId="{11E738F0-D8ED-4AB7-88C8-C188AB8723E6}" type="parTrans" cxnId="{8DDBE0FD-C964-4E2C-9AA1-329211BFDD95}">
      <dgm:prSet/>
      <dgm:spPr/>
      <dgm:t>
        <a:bodyPr/>
        <a:lstStyle/>
        <a:p>
          <a:endParaRPr lang="hr-HR"/>
        </a:p>
      </dgm:t>
    </dgm:pt>
    <dgm:pt modelId="{F3D99895-31F5-4F21-AF67-E68F60944708}" type="sibTrans" cxnId="{8DDBE0FD-C964-4E2C-9AA1-329211BFDD95}">
      <dgm:prSet/>
      <dgm:spPr/>
      <dgm:t>
        <a:bodyPr/>
        <a:lstStyle/>
        <a:p>
          <a:endParaRPr lang="hr-HR"/>
        </a:p>
      </dgm:t>
    </dgm:pt>
    <dgm:pt modelId="{68CC9F5A-274C-498B-BBAA-C684432BCC23}">
      <dgm:prSet/>
      <dgm:spPr/>
      <dgm:t>
        <a:bodyPr/>
        <a:lstStyle/>
        <a:p>
          <a:r>
            <a:rPr lang="hr-HR" dirty="0"/>
            <a:t>izaziva zabrinutost                                   kod Isusovih suvremenika</a:t>
          </a:r>
        </a:p>
      </dgm:t>
    </dgm:pt>
    <dgm:pt modelId="{4D461443-2A14-4D11-8EBE-326CDC86CF18}" type="parTrans" cxnId="{388A59D4-2745-46E6-9C9F-C6CF07C825CD}">
      <dgm:prSet/>
      <dgm:spPr/>
      <dgm:t>
        <a:bodyPr/>
        <a:lstStyle/>
        <a:p>
          <a:endParaRPr lang="hr-HR"/>
        </a:p>
      </dgm:t>
    </dgm:pt>
    <dgm:pt modelId="{081BE9DE-4A9F-465C-B52D-CE6CB71E11EB}" type="sibTrans" cxnId="{388A59D4-2745-46E6-9C9F-C6CF07C825CD}">
      <dgm:prSet/>
      <dgm:spPr/>
      <dgm:t>
        <a:bodyPr/>
        <a:lstStyle/>
        <a:p>
          <a:endParaRPr lang="hr-HR"/>
        </a:p>
      </dgm:t>
    </dgm:pt>
    <dgm:pt modelId="{19F0B5EB-804A-487F-BBEB-039FE39F2DAF}">
      <dgm:prSet/>
      <dgm:spPr/>
      <dgm:t>
        <a:bodyPr/>
        <a:lstStyle/>
        <a:p>
          <a:r>
            <a:rPr lang="it-IT" dirty="0" err="1"/>
            <a:t>Galilejci</a:t>
          </a:r>
          <a:r>
            <a:rPr lang="it-IT" dirty="0"/>
            <a:t> su stradali </a:t>
          </a:r>
          <a:br>
            <a:rPr lang="hr-HR" dirty="0"/>
          </a:br>
          <a:r>
            <a:rPr lang="it-IT" dirty="0" err="1"/>
            <a:t>prinoseći</a:t>
          </a:r>
          <a:r>
            <a:rPr lang="it-IT" dirty="0"/>
            <a:t> </a:t>
          </a:r>
          <a:r>
            <a:rPr lang="it-IT" dirty="0" err="1"/>
            <a:t>Bogu</a:t>
          </a:r>
          <a:r>
            <a:rPr lang="it-IT" dirty="0"/>
            <a:t> </a:t>
          </a:r>
          <a:r>
            <a:rPr lang="it-IT" dirty="0" err="1"/>
            <a:t>žrtve</a:t>
          </a:r>
          <a:endParaRPr lang="hr-HR" dirty="0"/>
        </a:p>
      </dgm:t>
    </dgm:pt>
    <dgm:pt modelId="{1A912DC8-B2E7-445D-8785-2B952757916C}" type="parTrans" cxnId="{65CA5C0F-B47C-415A-9FC8-EB7E05AA5EFE}">
      <dgm:prSet/>
      <dgm:spPr/>
      <dgm:t>
        <a:bodyPr/>
        <a:lstStyle/>
        <a:p>
          <a:endParaRPr lang="hr-HR"/>
        </a:p>
      </dgm:t>
    </dgm:pt>
    <dgm:pt modelId="{97A9750A-1071-4AF3-B20F-9A537E141159}" type="sibTrans" cxnId="{65CA5C0F-B47C-415A-9FC8-EB7E05AA5EFE}">
      <dgm:prSet/>
      <dgm:spPr/>
      <dgm:t>
        <a:bodyPr/>
        <a:lstStyle/>
        <a:p>
          <a:endParaRPr lang="hr-HR"/>
        </a:p>
      </dgm:t>
    </dgm:pt>
    <dgm:pt modelId="{815411C7-7B61-4BB4-AC40-10EADB40C123}">
      <dgm:prSet/>
      <dgm:spPr/>
      <dgm:t>
        <a:bodyPr/>
        <a:lstStyle/>
        <a:p>
          <a:r>
            <a:rPr lang="hr-HR" dirty="0"/>
            <a:t>uvjerenje mnogih – Galilejce je stigla Božja kazna zbog nekog zla koje su učinili</a:t>
          </a:r>
        </a:p>
      </dgm:t>
    </dgm:pt>
    <dgm:pt modelId="{BC7731B1-D21A-4A26-A8B3-3422B2A23DEA}" type="parTrans" cxnId="{E34CCCE9-945E-4784-9E2C-7EC28DF03AE9}">
      <dgm:prSet/>
      <dgm:spPr/>
      <dgm:t>
        <a:bodyPr/>
        <a:lstStyle/>
        <a:p>
          <a:endParaRPr lang="hr-HR"/>
        </a:p>
      </dgm:t>
    </dgm:pt>
    <dgm:pt modelId="{362F6090-BEA6-4ACC-9FF7-3534E5D33B82}" type="sibTrans" cxnId="{E34CCCE9-945E-4784-9E2C-7EC28DF03AE9}">
      <dgm:prSet/>
      <dgm:spPr/>
      <dgm:t>
        <a:bodyPr/>
        <a:lstStyle/>
        <a:p>
          <a:endParaRPr lang="hr-HR"/>
        </a:p>
      </dgm:t>
    </dgm:pt>
    <dgm:pt modelId="{ADAB2890-B6DF-4BB7-8789-1B8AC1C3787A}" type="pres">
      <dgm:prSet presAssocID="{6687D1B4-C50B-449D-B219-7EE8D6A43D7A}" presName="linear" presStyleCnt="0">
        <dgm:presLayoutVars>
          <dgm:animLvl val="lvl"/>
          <dgm:resizeHandles val="exact"/>
        </dgm:presLayoutVars>
      </dgm:prSet>
      <dgm:spPr/>
    </dgm:pt>
    <dgm:pt modelId="{26A135A2-3F66-402D-96CF-100C2ADC9F9E}" type="pres">
      <dgm:prSet presAssocID="{92FF0EBD-C5D2-4455-B9B4-3AE76D6C2232}" presName="parentText" presStyleLbl="node1" presStyleIdx="0" presStyleCnt="4">
        <dgm:presLayoutVars>
          <dgm:chMax val="0"/>
          <dgm:bulletEnabled val="1"/>
        </dgm:presLayoutVars>
      </dgm:prSet>
      <dgm:spPr/>
    </dgm:pt>
    <dgm:pt modelId="{2EC98ED8-1422-40D3-A085-997BAD3095B1}" type="pres">
      <dgm:prSet presAssocID="{F3D99895-31F5-4F21-AF67-E68F60944708}" presName="spacer" presStyleCnt="0"/>
      <dgm:spPr/>
    </dgm:pt>
    <dgm:pt modelId="{08570344-3C04-4C18-8723-12DB859FEDFB}" type="pres">
      <dgm:prSet presAssocID="{68CC9F5A-274C-498B-BBAA-C684432BCC23}" presName="parentText" presStyleLbl="node1" presStyleIdx="1" presStyleCnt="4">
        <dgm:presLayoutVars>
          <dgm:chMax val="0"/>
          <dgm:bulletEnabled val="1"/>
        </dgm:presLayoutVars>
      </dgm:prSet>
      <dgm:spPr/>
    </dgm:pt>
    <dgm:pt modelId="{BAB5A182-75C9-490B-BBD4-F3DCA057E355}" type="pres">
      <dgm:prSet presAssocID="{081BE9DE-4A9F-465C-B52D-CE6CB71E11EB}" presName="spacer" presStyleCnt="0"/>
      <dgm:spPr/>
    </dgm:pt>
    <dgm:pt modelId="{CB49C0E5-3BF9-4AA2-89B5-8A108631674F}" type="pres">
      <dgm:prSet presAssocID="{815411C7-7B61-4BB4-AC40-10EADB40C123}" presName="parentText" presStyleLbl="node1" presStyleIdx="2" presStyleCnt="4">
        <dgm:presLayoutVars>
          <dgm:chMax val="0"/>
          <dgm:bulletEnabled val="1"/>
        </dgm:presLayoutVars>
      </dgm:prSet>
      <dgm:spPr/>
    </dgm:pt>
    <dgm:pt modelId="{A2F5591B-F1EE-44D1-AA5D-46EA02A3CD93}" type="pres">
      <dgm:prSet presAssocID="{362F6090-BEA6-4ACC-9FF7-3534E5D33B82}" presName="spacer" presStyleCnt="0"/>
      <dgm:spPr/>
    </dgm:pt>
    <dgm:pt modelId="{CB9BA7BB-B01D-4504-AA1B-83A1BC9FA59B}" type="pres">
      <dgm:prSet presAssocID="{19F0B5EB-804A-487F-BBEB-039FE39F2DAF}" presName="parentText" presStyleLbl="node1" presStyleIdx="3" presStyleCnt="4">
        <dgm:presLayoutVars>
          <dgm:chMax val="0"/>
          <dgm:bulletEnabled val="1"/>
        </dgm:presLayoutVars>
      </dgm:prSet>
      <dgm:spPr/>
    </dgm:pt>
  </dgm:ptLst>
  <dgm:cxnLst>
    <dgm:cxn modelId="{A90E1505-EC35-4105-9CFD-587F50C17C52}" type="presOf" srcId="{68CC9F5A-274C-498B-BBAA-C684432BCC23}" destId="{08570344-3C04-4C18-8723-12DB859FEDFB}" srcOrd="0" destOrd="0" presId="urn:microsoft.com/office/officeart/2005/8/layout/vList2"/>
    <dgm:cxn modelId="{DB732F0A-7AE1-4C9F-955C-D7380EB6E134}" type="presOf" srcId="{6687D1B4-C50B-449D-B219-7EE8D6A43D7A}" destId="{ADAB2890-B6DF-4BB7-8789-1B8AC1C3787A}" srcOrd="0" destOrd="0" presId="urn:microsoft.com/office/officeart/2005/8/layout/vList2"/>
    <dgm:cxn modelId="{65CA5C0F-B47C-415A-9FC8-EB7E05AA5EFE}" srcId="{6687D1B4-C50B-449D-B219-7EE8D6A43D7A}" destId="{19F0B5EB-804A-487F-BBEB-039FE39F2DAF}" srcOrd="3" destOrd="0" parTransId="{1A912DC8-B2E7-445D-8785-2B952757916C}" sibTransId="{97A9750A-1071-4AF3-B20F-9A537E141159}"/>
    <dgm:cxn modelId="{4C130D93-0F3B-47EF-8C27-6DB2274E3D95}" type="presOf" srcId="{815411C7-7B61-4BB4-AC40-10EADB40C123}" destId="{CB49C0E5-3BF9-4AA2-89B5-8A108631674F}" srcOrd="0" destOrd="0" presId="urn:microsoft.com/office/officeart/2005/8/layout/vList2"/>
    <dgm:cxn modelId="{F72B54A6-7EB0-419E-B1B8-0276F03B0222}" type="presOf" srcId="{19F0B5EB-804A-487F-BBEB-039FE39F2DAF}" destId="{CB9BA7BB-B01D-4504-AA1B-83A1BC9FA59B}" srcOrd="0" destOrd="0" presId="urn:microsoft.com/office/officeart/2005/8/layout/vList2"/>
    <dgm:cxn modelId="{8D985DAA-DE26-4D48-AAD7-2040B238738E}" type="presOf" srcId="{92FF0EBD-C5D2-4455-B9B4-3AE76D6C2232}" destId="{26A135A2-3F66-402D-96CF-100C2ADC9F9E}" srcOrd="0" destOrd="0" presId="urn:microsoft.com/office/officeart/2005/8/layout/vList2"/>
    <dgm:cxn modelId="{388A59D4-2745-46E6-9C9F-C6CF07C825CD}" srcId="{6687D1B4-C50B-449D-B219-7EE8D6A43D7A}" destId="{68CC9F5A-274C-498B-BBAA-C684432BCC23}" srcOrd="1" destOrd="0" parTransId="{4D461443-2A14-4D11-8EBE-326CDC86CF18}" sibTransId="{081BE9DE-4A9F-465C-B52D-CE6CB71E11EB}"/>
    <dgm:cxn modelId="{E34CCCE9-945E-4784-9E2C-7EC28DF03AE9}" srcId="{6687D1B4-C50B-449D-B219-7EE8D6A43D7A}" destId="{815411C7-7B61-4BB4-AC40-10EADB40C123}" srcOrd="2" destOrd="0" parTransId="{BC7731B1-D21A-4A26-A8B3-3422B2A23DEA}" sibTransId="{362F6090-BEA6-4ACC-9FF7-3534E5D33B82}"/>
    <dgm:cxn modelId="{8DDBE0FD-C964-4E2C-9AA1-329211BFDD95}" srcId="{6687D1B4-C50B-449D-B219-7EE8D6A43D7A}" destId="{92FF0EBD-C5D2-4455-B9B4-3AE76D6C2232}" srcOrd="0" destOrd="0" parTransId="{11E738F0-D8ED-4AB7-88C8-C188AB8723E6}" sibTransId="{F3D99895-31F5-4F21-AF67-E68F60944708}"/>
    <dgm:cxn modelId="{5673798A-929F-4354-B1A0-2B8D01AC6DAE}" type="presParOf" srcId="{ADAB2890-B6DF-4BB7-8789-1B8AC1C3787A}" destId="{26A135A2-3F66-402D-96CF-100C2ADC9F9E}" srcOrd="0" destOrd="0" presId="urn:microsoft.com/office/officeart/2005/8/layout/vList2"/>
    <dgm:cxn modelId="{38F5C2E1-BB5A-4BFA-B550-53D4B6515058}" type="presParOf" srcId="{ADAB2890-B6DF-4BB7-8789-1B8AC1C3787A}" destId="{2EC98ED8-1422-40D3-A085-997BAD3095B1}" srcOrd="1" destOrd="0" presId="urn:microsoft.com/office/officeart/2005/8/layout/vList2"/>
    <dgm:cxn modelId="{32C8AE06-BCE8-47C2-8E40-54218A9F6051}" type="presParOf" srcId="{ADAB2890-B6DF-4BB7-8789-1B8AC1C3787A}" destId="{08570344-3C04-4C18-8723-12DB859FEDFB}" srcOrd="2" destOrd="0" presId="urn:microsoft.com/office/officeart/2005/8/layout/vList2"/>
    <dgm:cxn modelId="{58EE859E-12B7-418A-BFF4-D0028CF6AA4A}" type="presParOf" srcId="{ADAB2890-B6DF-4BB7-8789-1B8AC1C3787A}" destId="{BAB5A182-75C9-490B-BBD4-F3DCA057E355}" srcOrd="3" destOrd="0" presId="urn:microsoft.com/office/officeart/2005/8/layout/vList2"/>
    <dgm:cxn modelId="{8F76EF70-BB42-4813-B554-0997A49061AF}" type="presParOf" srcId="{ADAB2890-B6DF-4BB7-8789-1B8AC1C3787A}" destId="{CB49C0E5-3BF9-4AA2-89B5-8A108631674F}" srcOrd="4" destOrd="0" presId="urn:microsoft.com/office/officeart/2005/8/layout/vList2"/>
    <dgm:cxn modelId="{B6317441-D012-424F-A28D-7CD66B3B9CDC}" type="presParOf" srcId="{ADAB2890-B6DF-4BB7-8789-1B8AC1C3787A}" destId="{A2F5591B-F1EE-44D1-AA5D-46EA02A3CD93}" srcOrd="5" destOrd="0" presId="urn:microsoft.com/office/officeart/2005/8/layout/vList2"/>
    <dgm:cxn modelId="{985A45B1-F465-4999-953C-6A13C7DEBF65}" type="presParOf" srcId="{ADAB2890-B6DF-4BB7-8789-1B8AC1C3787A}" destId="{CB9BA7BB-B01D-4504-AA1B-83A1BC9FA59B}" srcOrd="6"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87D1B4-C50B-449D-B219-7EE8D6A43D7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hr-HR"/>
        </a:p>
      </dgm:t>
    </dgm:pt>
    <dgm:pt modelId="{92FF0EBD-C5D2-4455-B9B4-3AE76D6C2232}">
      <dgm:prSet/>
      <dgm:spPr/>
      <dgm:t>
        <a:bodyPr/>
        <a:lstStyle/>
        <a:p>
          <a:r>
            <a:rPr lang="hr-HR" dirty="0"/>
            <a:t>na 18 nesretnika se sručila kula u Jeruzalemu </a:t>
          </a:r>
        </a:p>
      </dgm:t>
    </dgm:pt>
    <dgm:pt modelId="{11E738F0-D8ED-4AB7-88C8-C188AB8723E6}" type="parTrans" cxnId="{8DDBE0FD-C964-4E2C-9AA1-329211BFDD95}">
      <dgm:prSet/>
      <dgm:spPr/>
      <dgm:t>
        <a:bodyPr/>
        <a:lstStyle/>
        <a:p>
          <a:endParaRPr lang="hr-HR"/>
        </a:p>
      </dgm:t>
    </dgm:pt>
    <dgm:pt modelId="{F3D99895-31F5-4F21-AF67-E68F60944708}" type="sibTrans" cxnId="{8DDBE0FD-C964-4E2C-9AA1-329211BFDD95}">
      <dgm:prSet/>
      <dgm:spPr/>
      <dgm:t>
        <a:bodyPr/>
        <a:lstStyle/>
        <a:p>
          <a:endParaRPr lang="hr-HR"/>
        </a:p>
      </dgm:t>
    </dgm:pt>
    <dgm:pt modelId="{7A435974-0DB5-4E53-974C-3053528E8D92}">
      <dgm:prSet/>
      <dgm:spPr/>
      <dgm:t>
        <a:bodyPr/>
        <a:lstStyle/>
        <a:p>
          <a:r>
            <a:rPr lang="hr-HR" dirty="0"/>
            <a:t>i obraćeni će doživjeti fizičku smrt</a:t>
          </a:r>
        </a:p>
      </dgm:t>
    </dgm:pt>
    <dgm:pt modelId="{A6DC9FF9-CCC6-4B6D-874C-040B9F1289A8}" type="parTrans" cxnId="{FDF1D4D5-D156-4296-8212-95E711B3E6C6}">
      <dgm:prSet/>
      <dgm:spPr/>
      <dgm:t>
        <a:bodyPr/>
        <a:lstStyle/>
        <a:p>
          <a:endParaRPr lang="hr-HR"/>
        </a:p>
      </dgm:t>
    </dgm:pt>
    <dgm:pt modelId="{8A660E69-15BB-4233-8127-59ACA0FBD889}" type="sibTrans" cxnId="{FDF1D4D5-D156-4296-8212-95E711B3E6C6}">
      <dgm:prSet/>
      <dgm:spPr/>
      <dgm:t>
        <a:bodyPr/>
        <a:lstStyle/>
        <a:p>
          <a:endParaRPr lang="hr-HR"/>
        </a:p>
      </dgm:t>
    </dgm:pt>
    <dgm:pt modelId="{ADAB2890-B6DF-4BB7-8789-1B8AC1C3787A}" type="pres">
      <dgm:prSet presAssocID="{6687D1B4-C50B-449D-B219-7EE8D6A43D7A}" presName="linear" presStyleCnt="0">
        <dgm:presLayoutVars>
          <dgm:animLvl val="lvl"/>
          <dgm:resizeHandles val="exact"/>
        </dgm:presLayoutVars>
      </dgm:prSet>
      <dgm:spPr/>
    </dgm:pt>
    <dgm:pt modelId="{26A135A2-3F66-402D-96CF-100C2ADC9F9E}" type="pres">
      <dgm:prSet presAssocID="{92FF0EBD-C5D2-4455-B9B4-3AE76D6C2232}" presName="parentText" presStyleLbl="node1" presStyleIdx="0" presStyleCnt="2">
        <dgm:presLayoutVars>
          <dgm:chMax val="0"/>
          <dgm:bulletEnabled val="1"/>
        </dgm:presLayoutVars>
      </dgm:prSet>
      <dgm:spPr/>
    </dgm:pt>
    <dgm:pt modelId="{2EC98ED8-1422-40D3-A085-997BAD3095B1}" type="pres">
      <dgm:prSet presAssocID="{F3D99895-31F5-4F21-AF67-E68F60944708}" presName="spacer" presStyleCnt="0"/>
      <dgm:spPr/>
    </dgm:pt>
    <dgm:pt modelId="{A791A95E-39D8-425C-B5BF-8874A2CDCECE}" type="pres">
      <dgm:prSet presAssocID="{7A435974-0DB5-4E53-974C-3053528E8D92}" presName="parentText" presStyleLbl="node1" presStyleIdx="1" presStyleCnt="2">
        <dgm:presLayoutVars>
          <dgm:chMax val="0"/>
          <dgm:bulletEnabled val="1"/>
        </dgm:presLayoutVars>
      </dgm:prSet>
      <dgm:spPr/>
    </dgm:pt>
  </dgm:ptLst>
  <dgm:cxnLst>
    <dgm:cxn modelId="{DB732F0A-7AE1-4C9F-955C-D7380EB6E134}" type="presOf" srcId="{6687D1B4-C50B-449D-B219-7EE8D6A43D7A}" destId="{ADAB2890-B6DF-4BB7-8789-1B8AC1C3787A}" srcOrd="0" destOrd="0" presId="urn:microsoft.com/office/officeart/2005/8/layout/vList2"/>
    <dgm:cxn modelId="{F72FE448-22B0-44DF-B6AA-1DD5BBF7A924}" type="presOf" srcId="{7A435974-0DB5-4E53-974C-3053528E8D92}" destId="{A791A95E-39D8-425C-B5BF-8874A2CDCECE}" srcOrd="0" destOrd="0" presId="urn:microsoft.com/office/officeart/2005/8/layout/vList2"/>
    <dgm:cxn modelId="{8D985DAA-DE26-4D48-AAD7-2040B238738E}" type="presOf" srcId="{92FF0EBD-C5D2-4455-B9B4-3AE76D6C2232}" destId="{26A135A2-3F66-402D-96CF-100C2ADC9F9E}" srcOrd="0" destOrd="0" presId="urn:microsoft.com/office/officeart/2005/8/layout/vList2"/>
    <dgm:cxn modelId="{FDF1D4D5-D156-4296-8212-95E711B3E6C6}" srcId="{6687D1B4-C50B-449D-B219-7EE8D6A43D7A}" destId="{7A435974-0DB5-4E53-974C-3053528E8D92}" srcOrd="1" destOrd="0" parTransId="{A6DC9FF9-CCC6-4B6D-874C-040B9F1289A8}" sibTransId="{8A660E69-15BB-4233-8127-59ACA0FBD889}"/>
    <dgm:cxn modelId="{8DDBE0FD-C964-4E2C-9AA1-329211BFDD95}" srcId="{6687D1B4-C50B-449D-B219-7EE8D6A43D7A}" destId="{92FF0EBD-C5D2-4455-B9B4-3AE76D6C2232}" srcOrd="0" destOrd="0" parTransId="{11E738F0-D8ED-4AB7-88C8-C188AB8723E6}" sibTransId="{F3D99895-31F5-4F21-AF67-E68F60944708}"/>
    <dgm:cxn modelId="{5673798A-929F-4354-B1A0-2B8D01AC6DAE}" type="presParOf" srcId="{ADAB2890-B6DF-4BB7-8789-1B8AC1C3787A}" destId="{26A135A2-3F66-402D-96CF-100C2ADC9F9E}" srcOrd="0" destOrd="0" presId="urn:microsoft.com/office/officeart/2005/8/layout/vList2"/>
    <dgm:cxn modelId="{38F5C2E1-BB5A-4BFA-B550-53D4B6515058}" type="presParOf" srcId="{ADAB2890-B6DF-4BB7-8789-1B8AC1C3787A}" destId="{2EC98ED8-1422-40D3-A085-997BAD3095B1}" srcOrd="1" destOrd="0" presId="urn:microsoft.com/office/officeart/2005/8/layout/vList2"/>
    <dgm:cxn modelId="{DB6E0943-6606-4E3F-87BE-0DBDF1626255}" type="presParOf" srcId="{ADAB2890-B6DF-4BB7-8789-1B8AC1C3787A}" destId="{A791A95E-39D8-425C-B5BF-8874A2CDCECE}" srcOrd="2"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373A04-662D-4DCC-893D-BE37B8DDD31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hr-HR"/>
        </a:p>
      </dgm:t>
    </dgm:pt>
    <dgm:pt modelId="{C78DE93A-827A-4FDA-84D9-AD6829B2BFCB}">
      <dgm:prSet/>
      <dgm:spPr/>
      <dgm:t>
        <a:bodyPr/>
        <a:lstStyle/>
        <a:p>
          <a:r>
            <a:rPr lang="hr-HR" b="1" dirty="0"/>
            <a:t>tjelesna smrt </a:t>
          </a:r>
          <a:br>
            <a:rPr lang="hr-HR" b="1" dirty="0"/>
          </a:br>
          <a:r>
            <a:rPr lang="hr-HR" dirty="0"/>
            <a:t>– nije najgore što nam se može dogoditi</a:t>
          </a:r>
        </a:p>
      </dgm:t>
    </dgm:pt>
    <dgm:pt modelId="{CE12D7D7-F60E-4C83-B5B0-EADC087321D1}" type="parTrans" cxnId="{A3F39371-86AA-4476-9684-B686E7C230D1}">
      <dgm:prSet/>
      <dgm:spPr/>
      <dgm:t>
        <a:bodyPr/>
        <a:lstStyle/>
        <a:p>
          <a:endParaRPr lang="hr-HR"/>
        </a:p>
      </dgm:t>
    </dgm:pt>
    <dgm:pt modelId="{7FA9C175-E343-47D0-8773-C91B5850F32B}" type="sibTrans" cxnId="{A3F39371-86AA-4476-9684-B686E7C230D1}">
      <dgm:prSet/>
      <dgm:spPr/>
      <dgm:t>
        <a:bodyPr/>
        <a:lstStyle/>
        <a:p>
          <a:endParaRPr lang="hr-HR"/>
        </a:p>
      </dgm:t>
    </dgm:pt>
    <dgm:pt modelId="{2233D025-D733-4279-AD71-67F0D97F1F94}">
      <dgm:prSet/>
      <dgm:spPr/>
      <dgm:t>
        <a:bodyPr/>
        <a:lstStyle/>
        <a:p>
          <a:r>
            <a:rPr lang="hr-HR" b="1" dirty="0"/>
            <a:t>duhovna smrt </a:t>
          </a:r>
          <a:br>
            <a:rPr lang="hr-HR" b="1" dirty="0"/>
          </a:br>
          <a:r>
            <a:rPr lang="hr-HR" dirty="0"/>
            <a:t>– vječna propast je posljedica neobraćena, neplodna života </a:t>
          </a:r>
          <a:br>
            <a:rPr lang="hr-HR" dirty="0"/>
          </a:br>
          <a:r>
            <a:rPr lang="hr-HR" dirty="0"/>
            <a:t>u grijehu</a:t>
          </a:r>
        </a:p>
      </dgm:t>
    </dgm:pt>
    <dgm:pt modelId="{C341AC56-EB31-4935-982A-438AABF4EB13}" type="parTrans" cxnId="{EA91ABB2-851A-4B7A-8308-83A6DAA87479}">
      <dgm:prSet/>
      <dgm:spPr/>
      <dgm:t>
        <a:bodyPr/>
        <a:lstStyle/>
        <a:p>
          <a:endParaRPr lang="hr-HR"/>
        </a:p>
      </dgm:t>
    </dgm:pt>
    <dgm:pt modelId="{1A16C20B-5FC1-4FCD-8B3A-175BC2126649}" type="sibTrans" cxnId="{EA91ABB2-851A-4B7A-8308-83A6DAA87479}">
      <dgm:prSet/>
      <dgm:spPr/>
      <dgm:t>
        <a:bodyPr/>
        <a:lstStyle/>
        <a:p>
          <a:endParaRPr lang="hr-HR"/>
        </a:p>
      </dgm:t>
    </dgm:pt>
    <dgm:pt modelId="{04594DC9-6FC2-41D1-BAD9-D77886790221}" type="pres">
      <dgm:prSet presAssocID="{77373A04-662D-4DCC-893D-BE37B8DDD31A}" presName="diagram" presStyleCnt="0">
        <dgm:presLayoutVars>
          <dgm:dir/>
          <dgm:resizeHandles val="exact"/>
        </dgm:presLayoutVars>
      </dgm:prSet>
      <dgm:spPr/>
    </dgm:pt>
    <dgm:pt modelId="{D44C1C5C-EC2D-4808-AC57-10E1EF625157}" type="pres">
      <dgm:prSet presAssocID="{C78DE93A-827A-4FDA-84D9-AD6829B2BFCB}" presName="arrow" presStyleLbl="node1" presStyleIdx="0" presStyleCnt="2">
        <dgm:presLayoutVars>
          <dgm:bulletEnabled val="1"/>
        </dgm:presLayoutVars>
      </dgm:prSet>
      <dgm:spPr/>
    </dgm:pt>
    <dgm:pt modelId="{D4E2F8BF-D129-4163-AE76-0C8807437668}" type="pres">
      <dgm:prSet presAssocID="{2233D025-D733-4279-AD71-67F0D97F1F94}" presName="arrow" presStyleLbl="node1" presStyleIdx="1" presStyleCnt="2">
        <dgm:presLayoutVars>
          <dgm:bulletEnabled val="1"/>
        </dgm:presLayoutVars>
      </dgm:prSet>
      <dgm:spPr/>
    </dgm:pt>
  </dgm:ptLst>
  <dgm:cxnLst>
    <dgm:cxn modelId="{927DFF4D-B66E-4AC6-A983-B1B4FA688C22}" type="presOf" srcId="{77373A04-662D-4DCC-893D-BE37B8DDD31A}" destId="{04594DC9-6FC2-41D1-BAD9-D77886790221}" srcOrd="0" destOrd="0" presId="urn:microsoft.com/office/officeart/2005/8/layout/arrow5"/>
    <dgm:cxn modelId="{A3F39371-86AA-4476-9684-B686E7C230D1}" srcId="{77373A04-662D-4DCC-893D-BE37B8DDD31A}" destId="{C78DE93A-827A-4FDA-84D9-AD6829B2BFCB}" srcOrd="0" destOrd="0" parTransId="{CE12D7D7-F60E-4C83-B5B0-EADC087321D1}" sibTransId="{7FA9C175-E343-47D0-8773-C91B5850F32B}"/>
    <dgm:cxn modelId="{82950F8A-CEDF-4402-B81E-AF7699B15517}" type="presOf" srcId="{2233D025-D733-4279-AD71-67F0D97F1F94}" destId="{D4E2F8BF-D129-4163-AE76-0C8807437668}" srcOrd="0" destOrd="0" presId="urn:microsoft.com/office/officeart/2005/8/layout/arrow5"/>
    <dgm:cxn modelId="{EA91ABB2-851A-4B7A-8308-83A6DAA87479}" srcId="{77373A04-662D-4DCC-893D-BE37B8DDD31A}" destId="{2233D025-D733-4279-AD71-67F0D97F1F94}" srcOrd="1" destOrd="0" parTransId="{C341AC56-EB31-4935-982A-438AABF4EB13}" sibTransId="{1A16C20B-5FC1-4FCD-8B3A-175BC2126649}"/>
    <dgm:cxn modelId="{DF5BF4EB-6180-4190-9AD7-E95B03255FF7}" type="presOf" srcId="{C78DE93A-827A-4FDA-84D9-AD6829B2BFCB}" destId="{D44C1C5C-EC2D-4808-AC57-10E1EF625157}" srcOrd="0" destOrd="0" presId="urn:microsoft.com/office/officeart/2005/8/layout/arrow5"/>
    <dgm:cxn modelId="{8161ECD7-533D-431E-9341-F14E299EEBC8}" type="presParOf" srcId="{04594DC9-6FC2-41D1-BAD9-D77886790221}" destId="{D44C1C5C-EC2D-4808-AC57-10E1EF625157}" srcOrd="0" destOrd="0" presId="urn:microsoft.com/office/officeart/2005/8/layout/arrow5"/>
    <dgm:cxn modelId="{7126C642-1250-44E0-AEAD-812B3D7A2A7A}" type="presParOf" srcId="{04594DC9-6FC2-41D1-BAD9-D77886790221}" destId="{D4E2F8BF-D129-4163-AE76-0C8807437668}" srcOrd="1" destOrd="0" presId="urn:microsoft.com/office/officeart/2005/8/layout/arrow5"/>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87D1B4-C50B-449D-B219-7EE8D6A43D7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hr-HR"/>
        </a:p>
      </dgm:t>
    </dgm:pt>
    <dgm:pt modelId="{92FF0EBD-C5D2-4455-B9B4-3AE76D6C2232}">
      <dgm:prSet/>
      <dgm:spPr/>
      <dgm:t>
        <a:bodyPr/>
        <a:lstStyle/>
        <a:p>
          <a:r>
            <a:rPr lang="hr-HR" dirty="0"/>
            <a:t>vinogradar daje još jednu priliku smokvi da počne donositi rod</a:t>
          </a:r>
        </a:p>
      </dgm:t>
    </dgm:pt>
    <dgm:pt modelId="{11E738F0-D8ED-4AB7-88C8-C188AB8723E6}" type="parTrans" cxnId="{8DDBE0FD-C964-4E2C-9AA1-329211BFDD95}">
      <dgm:prSet/>
      <dgm:spPr/>
      <dgm:t>
        <a:bodyPr/>
        <a:lstStyle/>
        <a:p>
          <a:endParaRPr lang="hr-HR"/>
        </a:p>
      </dgm:t>
    </dgm:pt>
    <dgm:pt modelId="{F3D99895-31F5-4F21-AF67-E68F60944708}" type="sibTrans" cxnId="{8DDBE0FD-C964-4E2C-9AA1-329211BFDD95}">
      <dgm:prSet/>
      <dgm:spPr/>
      <dgm:t>
        <a:bodyPr/>
        <a:lstStyle/>
        <a:p>
          <a:endParaRPr lang="hr-HR"/>
        </a:p>
      </dgm:t>
    </dgm:pt>
    <dgm:pt modelId="{D361094F-32A4-4E90-9C87-CC7BA9D53D43}">
      <dgm:prSet/>
      <dgm:spPr/>
      <dgm:t>
        <a:bodyPr/>
        <a:lstStyle/>
        <a:p>
          <a:r>
            <a:rPr lang="hr-HR" dirty="0"/>
            <a:t>Bog nama uvijek iznova daje prigodu za obraćenje</a:t>
          </a:r>
        </a:p>
      </dgm:t>
    </dgm:pt>
    <dgm:pt modelId="{EC477B4B-6C1C-4BE4-BD0B-E5EC2866F3B2}" type="parTrans" cxnId="{D356CD0A-2F31-4230-B488-948E69181CAA}">
      <dgm:prSet/>
      <dgm:spPr/>
      <dgm:t>
        <a:bodyPr/>
        <a:lstStyle/>
        <a:p>
          <a:endParaRPr lang="hr-HR"/>
        </a:p>
      </dgm:t>
    </dgm:pt>
    <dgm:pt modelId="{83B25B58-771D-45A6-B478-2A10D3BBAC26}" type="sibTrans" cxnId="{D356CD0A-2F31-4230-B488-948E69181CAA}">
      <dgm:prSet/>
      <dgm:spPr/>
      <dgm:t>
        <a:bodyPr/>
        <a:lstStyle/>
        <a:p>
          <a:endParaRPr lang="hr-HR"/>
        </a:p>
      </dgm:t>
    </dgm:pt>
    <dgm:pt modelId="{ADAB2890-B6DF-4BB7-8789-1B8AC1C3787A}" type="pres">
      <dgm:prSet presAssocID="{6687D1B4-C50B-449D-B219-7EE8D6A43D7A}" presName="linear" presStyleCnt="0">
        <dgm:presLayoutVars>
          <dgm:animLvl val="lvl"/>
          <dgm:resizeHandles val="exact"/>
        </dgm:presLayoutVars>
      </dgm:prSet>
      <dgm:spPr/>
    </dgm:pt>
    <dgm:pt modelId="{26A135A2-3F66-402D-96CF-100C2ADC9F9E}" type="pres">
      <dgm:prSet presAssocID="{92FF0EBD-C5D2-4455-B9B4-3AE76D6C2232}" presName="parentText" presStyleLbl="node1" presStyleIdx="0" presStyleCnt="2">
        <dgm:presLayoutVars>
          <dgm:chMax val="0"/>
          <dgm:bulletEnabled val="1"/>
        </dgm:presLayoutVars>
      </dgm:prSet>
      <dgm:spPr/>
    </dgm:pt>
    <dgm:pt modelId="{2EC98ED8-1422-40D3-A085-997BAD3095B1}" type="pres">
      <dgm:prSet presAssocID="{F3D99895-31F5-4F21-AF67-E68F60944708}" presName="spacer" presStyleCnt="0"/>
      <dgm:spPr/>
    </dgm:pt>
    <dgm:pt modelId="{802B9E15-95EF-4F6C-B434-4D7E88B3E3CD}" type="pres">
      <dgm:prSet presAssocID="{D361094F-32A4-4E90-9C87-CC7BA9D53D43}" presName="parentText" presStyleLbl="node1" presStyleIdx="1" presStyleCnt="2">
        <dgm:presLayoutVars>
          <dgm:chMax val="0"/>
          <dgm:bulletEnabled val="1"/>
        </dgm:presLayoutVars>
      </dgm:prSet>
      <dgm:spPr/>
    </dgm:pt>
  </dgm:ptLst>
  <dgm:cxnLst>
    <dgm:cxn modelId="{DB732F0A-7AE1-4C9F-955C-D7380EB6E134}" type="presOf" srcId="{6687D1B4-C50B-449D-B219-7EE8D6A43D7A}" destId="{ADAB2890-B6DF-4BB7-8789-1B8AC1C3787A}" srcOrd="0" destOrd="0" presId="urn:microsoft.com/office/officeart/2005/8/layout/vList2"/>
    <dgm:cxn modelId="{D356CD0A-2F31-4230-B488-948E69181CAA}" srcId="{6687D1B4-C50B-449D-B219-7EE8D6A43D7A}" destId="{D361094F-32A4-4E90-9C87-CC7BA9D53D43}" srcOrd="1" destOrd="0" parTransId="{EC477B4B-6C1C-4BE4-BD0B-E5EC2866F3B2}" sibTransId="{83B25B58-771D-45A6-B478-2A10D3BBAC26}"/>
    <dgm:cxn modelId="{11DA7A87-DF04-4834-B07C-D41FFE46FE16}" type="presOf" srcId="{D361094F-32A4-4E90-9C87-CC7BA9D53D43}" destId="{802B9E15-95EF-4F6C-B434-4D7E88B3E3CD}" srcOrd="0" destOrd="0" presId="urn:microsoft.com/office/officeart/2005/8/layout/vList2"/>
    <dgm:cxn modelId="{8D985DAA-DE26-4D48-AAD7-2040B238738E}" type="presOf" srcId="{92FF0EBD-C5D2-4455-B9B4-3AE76D6C2232}" destId="{26A135A2-3F66-402D-96CF-100C2ADC9F9E}" srcOrd="0" destOrd="0" presId="urn:microsoft.com/office/officeart/2005/8/layout/vList2"/>
    <dgm:cxn modelId="{8DDBE0FD-C964-4E2C-9AA1-329211BFDD95}" srcId="{6687D1B4-C50B-449D-B219-7EE8D6A43D7A}" destId="{92FF0EBD-C5D2-4455-B9B4-3AE76D6C2232}" srcOrd="0" destOrd="0" parTransId="{11E738F0-D8ED-4AB7-88C8-C188AB8723E6}" sibTransId="{F3D99895-31F5-4F21-AF67-E68F60944708}"/>
    <dgm:cxn modelId="{5673798A-929F-4354-B1A0-2B8D01AC6DAE}" type="presParOf" srcId="{ADAB2890-B6DF-4BB7-8789-1B8AC1C3787A}" destId="{26A135A2-3F66-402D-96CF-100C2ADC9F9E}" srcOrd="0" destOrd="0" presId="urn:microsoft.com/office/officeart/2005/8/layout/vList2"/>
    <dgm:cxn modelId="{38F5C2E1-BB5A-4BFA-B550-53D4B6515058}" type="presParOf" srcId="{ADAB2890-B6DF-4BB7-8789-1B8AC1C3787A}" destId="{2EC98ED8-1422-40D3-A085-997BAD3095B1}" srcOrd="1" destOrd="0" presId="urn:microsoft.com/office/officeart/2005/8/layout/vList2"/>
    <dgm:cxn modelId="{24FB222D-F210-4731-81C7-D055F5551EDC}" type="presParOf" srcId="{ADAB2890-B6DF-4BB7-8789-1B8AC1C3787A}" destId="{802B9E15-95EF-4F6C-B434-4D7E88B3E3CD}" srcOrd="2"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1564A7-57AA-49B6-ADC7-2AA38386FFCE}"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hr-HR"/>
        </a:p>
      </dgm:t>
    </dgm:pt>
    <dgm:pt modelId="{796070D3-DC31-45A8-8822-6E65C351EBED}">
      <dgm:prSet phldrT="[Tekst]"/>
      <dgm:spPr/>
      <dgm:t>
        <a:bodyPr/>
        <a:lstStyle/>
        <a:p>
          <a:r>
            <a:rPr lang="hr-HR" dirty="0"/>
            <a:t>Pozvani smo</a:t>
          </a:r>
        </a:p>
      </dgm:t>
    </dgm:pt>
    <dgm:pt modelId="{82E2A0CA-8D30-466B-9663-83B41660767F}" type="parTrans" cxnId="{9C13F6B5-ED35-44C6-9414-89086CB01A5D}">
      <dgm:prSet/>
      <dgm:spPr/>
      <dgm:t>
        <a:bodyPr/>
        <a:lstStyle/>
        <a:p>
          <a:endParaRPr lang="hr-HR"/>
        </a:p>
      </dgm:t>
    </dgm:pt>
    <dgm:pt modelId="{56FCC3AB-01B2-4A8C-96A8-D8C1FE9E5170}" type="sibTrans" cxnId="{9C13F6B5-ED35-44C6-9414-89086CB01A5D}">
      <dgm:prSet/>
      <dgm:spPr/>
      <dgm:t>
        <a:bodyPr/>
        <a:lstStyle/>
        <a:p>
          <a:endParaRPr lang="hr-HR"/>
        </a:p>
      </dgm:t>
    </dgm:pt>
    <dgm:pt modelId="{48468587-4896-4189-8CB3-10E086020107}">
      <dgm:prSet/>
      <dgm:spPr/>
      <dgm:t>
        <a:bodyPr/>
        <a:lstStyle/>
        <a:p>
          <a:r>
            <a:rPr lang="hr-HR" dirty="0"/>
            <a:t>težiti za savršenom ljubavlju </a:t>
          </a:r>
        </a:p>
      </dgm:t>
    </dgm:pt>
    <dgm:pt modelId="{03169F42-B0F2-49C7-A305-48F7D223DBCE}" type="parTrans" cxnId="{55736CC5-7D8D-469C-8C90-ECEE1CAF824A}">
      <dgm:prSet/>
      <dgm:spPr/>
      <dgm:t>
        <a:bodyPr/>
        <a:lstStyle/>
        <a:p>
          <a:endParaRPr lang="hr-HR"/>
        </a:p>
      </dgm:t>
    </dgm:pt>
    <dgm:pt modelId="{78B20F57-A464-4494-B9E0-C35031D89AA7}" type="sibTrans" cxnId="{55736CC5-7D8D-469C-8C90-ECEE1CAF824A}">
      <dgm:prSet/>
      <dgm:spPr/>
      <dgm:t>
        <a:bodyPr/>
        <a:lstStyle/>
        <a:p>
          <a:endParaRPr lang="hr-HR"/>
        </a:p>
      </dgm:t>
    </dgm:pt>
    <dgm:pt modelId="{8A997AD6-A456-4D1E-BDE5-C9CE8D157535}">
      <dgm:prSet/>
      <dgm:spPr/>
      <dgm:t>
        <a:bodyPr/>
        <a:lstStyle/>
        <a:p>
          <a:r>
            <a:rPr lang="hr-HR" dirty="0"/>
            <a:t>poticati druge na dobro</a:t>
          </a:r>
        </a:p>
      </dgm:t>
    </dgm:pt>
    <dgm:pt modelId="{C9670B1F-A36E-4B04-B6A9-77C8C7C7B15C}" type="parTrans" cxnId="{96563301-1E20-4181-A181-E81CCAE19CDE}">
      <dgm:prSet/>
      <dgm:spPr/>
      <dgm:t>
        <a:bodyPr/>
        <a:lstStyle/>
        <a:p>
          <a:endParaRPr lang="hr-HR"/>
        </a:p>
      </dgm:t>
    </dgm:pt>
    <dgm:pt modelId="{58191D9E-B37D-4142-B5BF-1CC1ADDCC3C9}" type="sibTrans" cxnId="{96563301-1E20-4181-A181-E81CCAE19CDE}">
      <dgm:prSet/>
      <dgm:spPr/>
      <dgm:t>
        <a:bodyPr/>
        <a:lstStyle/>
        <a:p>
          <a:endParaRPr lang="hr-HR"/>
        </a:p>
      </dgm:t>
    </dgm:pt>
    <dgm:pt modelId="{E3BDBEBE-6A28-442E-9932-25E4235D5163}">
      <dgm:prSet/>
      <dgm:spPr/>
      <dgm:t>
        <a:bodyPr/>
        <a:lstStyle/>
        <a:p>
          <a:r>
            <a:rPr lang="hr-HR" dirty="0"/>
            <a:t>provoditi </a:t>
          </a:r>
          <a:br>
            <a:rPr lang="hr-HR" dirty="0"/>
          </a:br>
          <a:r>
            <a:rPr lang="hr-HR" dirty="0"/>
            <a:t>u djelo evanđeoske savjete</a:t>
          </a:r>
        </a:p>
      </dgm:t>
    </dgm:pt>
    <dgm:pt modelId="{9C3FBBEE-0D3B-450F-BE00-3C4265FB2B89}" type="parTrans" cxnId="{61F6171F-E2FF-4A29-8916-31DA08A48183}">
      <dgm:prSet/>
      <dgm:spPr/>
      <dgm:t>
        <a:bodyPr/>
        <a:lstStyle/>
        <a:p>
          <a:endParaRPr lang="hr-HR"/>
        </a:p>
      </dgm:t>
    </dgm:pt>
    <dgm:pt modelId="{B902D32C-DB7A-48AC-BCE6-0A084278E6BA}" type="sibTrans" cxnId="{61F6171F-E2FF-4A29-8916-31DA08A48183}">
      <dgm:prSet/>
      <dgm:spPr/>
      <dgm:t>
        <a:bodyPr/>
        <a:lstStyle/>
        <a:p>
          <a:endParaRPr lang="hr-HR"/>
        </a:p>
      </dgm:t>
    </dgm:pt>
    <dgm:pt modelId="{E200EF71-71F1-4E24-8C1D-0ED8A6C7FD70}" type="pres">
      <dgm:prSet presAssocID="{121564A7-57AA-49B6-ADC7-2AA38386FFCE}" presName="Name0" presStyleCnt="0">
        <dgm:presLayoutVars>
          <dgm:chMax val="1"/>
          <dgm:dir/>
          <dgm:animLvl val="ctr"/>
          <dgm:resizeHandles val="exact"/>
        </dgm:presLayoutVars>
      </dgm:prSet>
      <dgm:spPr/>
    </dgm:pt>
    <dgm:pt modelId="{A90B5DCF-EA37-433E-89DA-9AA99C8BAFC1}" type="pres">
      <dgm:prSet presAssocID="{796070D3-DC31-45A8-8822-6E65C351EBED}" presName="centerShape" presStyleLbl="node0" presStyleIdx="0" presStyleCnt="1"/>
      <dgm:spPr/>
    </dgm:pt>
    <dgm:pt modelId="{F49A640A-099B-4AA7-9A75-1C5E7B2ED2FB}" type="pres">
      <dgm:prSet presAssocID="{48468587-4896-4189-8CB3-10E086020107}" presName="node" presStyleLbl="node1" presStyleIdx="0" presStyleCnt="3">
        <dgm:presLayoutVars>
          <dgm:bulletEnabled val="1"/>
        </dgm:presLayoutVars>
      </dgm:prSet>
      <dgm:spPr/>
    </dgm:pt>
    <dgm:pt modelId="{550D44DE-691E-4B04-A51D-A1FFBC1F5202}" type="pres">
      <dgm:prSet presAssocID="{48468587-4896-4189-8CB3-10E086020107}" presName="dummy" presStyleCnt="0"/>
      <dgm:spPr/>
    </dgm:pt>
    <dgm:pt modelId="{080A468A-0C15-4E5E-BF54-E7EABE568814}" type="pres">
      <dgm:prSet presAssocID="{78B20F57-A464-4494-B9E0-C35031D89AA7}" presName="sibTrans" presStyleLbl="sibTrans2D1" presStyleIdx="0" presStyleCnt="3"/>
      <dgm:spPr/>
    </dgm:pt>
    <dgm:pt modelId="{EF0F8B7C-60D3-4C14-9820-50FB0AC64185}" type="pres">
      <dgm:prSet presAssocID="{8A997AD6-A456-4D1E-BDE5-C9CE8D157535}" presName="node" presStyleLbl="node1" presStyleIdx="1" presStyleCnt="3">
        <dgm:presLayoutVars>
          <dgm:bulletEnabled val="1"/>
        </dgm:presLayoutVars>
      </dgm:prSet>
      <dgm:spPr/>
    </dgm:pt>
    <dgm:pt modelId="{7AA0C2E5-B61A-4D84-BBD3-48EE202B621F}" type="pres">
      <dgm:prSet presAssocID="{8A997AD6-A456-4D1E-BDE5-C9CE8D157535}" presName="dummy" presStyleCnt="0"/>
      <dgm:spPr/>
    </dgm:pt>
    <dgm:pt modelId="{8F8C4C2B-8C92-4DDD-9844-3255E4B3F6CF}" type="pres">
      <dgm:prSet presAssocID="{58191D9E-B37D-4142-B5BF-1CC1ADDCC3C9}" presName="sibTrans" presStyleLbl="sibTrans2D1" presStyleIdx="1" presStyleCnt="3"/>
      <dgm:spPr/>
    </dgm:pt>
    <dgm:pt modelId="{189EA85D-8241-43FD-BAA6-D3EE9DDE93E2}" type="pres">
      <dgm:prSet presAssocID="{E3BDBEBE-6A28-442E-9932-25E4235D5163}" presName="node" presStyleLbl="node1" presStyleIdx="2" presStyleCnt="3">
        <dgm:presLayoutVars>
          <dgm:bulletEnabled val="1"/>
        </dgm:presLayoutVars>
      </dgm:prSet>
      <dgm:spPr/>
    </dgm:pt>
    <dgm:pt modelId="{61ED0C0A-3F85-41FF-9918-059957CBC58E}" type="pres">
      <dgm:prSet presAssocID="{E3BDBEBE-6A28-442E-9932-25E4235D5163}" presName="dummy" presStyleCnt="0"/>
      <dgm:spPr/>
    </dgm:pt>
    <dgm:pt modelId="{E135D44E-BE8B-4D3F-A476-3FE8AB634CD4}" type="pres">
      <dgm:prSet presAssocID="{B902D32C-DB7A-48AC-BCE6-0A084278E6BA}" presName="sibTrans" presStyleLbl="sibTrans2D1" presStyleIdx="2" presStyleCnt="3"/>
      <dgm:spPr/>
    </dgm:pt>
  </dgm:ptLst>
  <dgm:cxnLst>
    <dgm:cxn modelId="{96563301-1E20-4181-A181-E81CCAE19CDE}" srcId="{796070D3-DC31-45A8-8822-6E65C351EBED}" destId="{8A997AD6-A456-4D1E-BDE5-C9CE8D157535}" srcOrd="1" destOrd="0" parTransId="{C9670B1F-A36E-4B04-B6A9-77C8C7C7B15C}" sibTransId="{58191D9E-B37D-4142-B5BF-1CC1ADDCC3C9}"/>
    <dgm:cxn modelId="{4EE7F50F-E0BE-479A-BA69-9B3CD8B4A702}" type="presOf" srcId="{E3BDBEBE-6A28-442E-9932-25E4235D5163}" destId="{189EA85D-8241-43FD-BAA6-D3EE9DDE93E2}" srcOrd="0" destOrd="0" presId="urn:microsoft.com/office/officeart/2005/8/layout/radial6"/>
    <dgm:cxn modelId="{BB3CE713-D5F3-49F4-99EA-34E491317AB9}" type="presOf" srcId="{58191D9E-B37D-4142-B5BF-1CC1ADDCC3C9}" destId="{8F8C4C2B-8C92-4DDD-9844-3255E4B3F6CF}" srcOrd="0" destOrd="0" presId="urn:microsoft.com/office/officeart/2005/8/layout/radial6"/>
    <dgm:cxn modelId="{61F6171F-E2FF-4A29-8916-31DA08A48183}" srcId="{796070D3-DC31-45A8-8822-6E65C351EBED}" destId="{E3BDBEBE-6A28-442E-9932-25E4235D5163}" srcOrd="2" destOrd="0" parTransId="{9C3FBBEE-0D3B-450F-BE00-3C4265FB2B89}" sibTransId="{B902D32C-DB7A-48AC-BCE6-0A084278E6BA}"/>
    <dgm:cxn modelId="{4F41E839-00EE-47C4-96B0-814AEE19E676}" type="presOf" srcId="{78B20F57-A464-4494-B9E0-C35031D89AA7}" destId="{080A468A-0C15-4E5E-BF54-E7EABE568814}" srcOrd="0" destOrd="0" presId="urn:microsoft.com/office/officeart/2005/8/layout/radial6"/>
    <dgm:cxn modelId="{07800246-794B-4BAF-9F2D-5A982F1A424F}" type="presOf" srcId="{8A997AD6-A456-4D1E-BDE5-C9CE8D157535}" destId="{EF0F8B7C-60D3-4C14-9820-50FB0AC64185}" srcOrd="0" destOrd="0" presId="urn:microsoft.com/office/officeart/2005/8/layout/radial6"/>
    <dgm:cxn modelId="{430B2950-6397-4F37-B3A5-14A974372586}" type="presOf" srcId="{48468587-4896-4189-8CB3-10E086020107}" destId="{F49A640A-099B-4AA7-9A75-1C5E7B2ED2FB}" srcOrd="0" destOrd="0" presId="urn:microsoft.com/office/officeart/2005/8/layout/radial6"/>
    <dgm:cxn modelId="{9C13F6B5-ED35-44C6-9414-89086CB01A5D}" srcId="{121564A7-57AA-49B6-ADC7-2AA38386FFCE}" destId="{796070D3-DC31-45A8-8822-6E65C351EBED}" srcOrd="0" destOrd="0" parTransId="{82E2A0CA-8D30-466B-9663-83B41660767F}" sibTransId="{56FCC3AB-01B2-4A8C-96A8-D8C1FE9E5170}"/>
    <dgm:cxn modelId="{55736CC5-7D8D-469C-8C90-ECEE1CAF824A}" srcId="{796070D3-DC31-45A8-8822-6E65C351EBED}" destId="{48468587-4896-4189-8CB3-10E086020107}" srcOrd="0" destOrd="0" parTransId="{03169F42-B0F2-49C7-A305-48F7D223DBCE}" sibTransId="{78B20F57-A464-4494-B9E0-C35031D89AA7}"/>
    <dgm:cxn modelId="{A534B2DD-B3D0-440C-83B4-9FAE4EA2F7CC}" type="presOf" srcId="{121564A7-57AA-49B6-ADC7-2AA38386FFCE}" destId="{E200EF71-71F1-4E24-8C1D-0ED8A6C7FD70}" srcOrd="0" destOrd="0" presId="urn:microsoft.com/office/officeart/2005/8/layout/radial6"/>
    <dgm:cxn modelId="{EBF38FFA-2E38-4C42-830A-F39033B6E9B0}" type="presOf" srcId="{B902D32C-DB7A-48AC-BCE6-0A084278E6BA}" destId="{E135D44E-BE8B-4D3F-A476-3FE8AB634CD4}" srcOrd="0" destOrd="0" presId="urn:microsoft.com/office/officeart/2005/8/layout/radial6"/>
    <dgm:cxn modelId="{FDB4F9FD-8CFE-46BE-BBFD-C0124A034034}" type="presOf" srcId="{796070D3-DC31-45A8-8822-6E65C351EBED}" destId="{A90B5DCF-EA37-433E-89DA-9AA99C8BAFC1}" srcOrd="0" destOrd="0" presId="urn:microsoft.com/office/officeart/2005/8/layout/radial6"/>
    <dgm:cxn modelId="{E7773A14-7747-4BDC-B12F-E37B66E1CD5E}" type="presParOf" srcId="{E200EF71-71F1-4E24-8C1D-0ED8A6C7FD70}" destId="{A90B5DCF-EA37-433E-89DA-9AA99C8BAFC1}" srcOrd="0" destOrd="0" presId="urn:microsoft.com/office/officeart/2005/8/layout/radial6"/>
    <dgm:cxn modelId="{A601F13F-8FD7-4E59-854B-667FBFE5538A}" type="presParOf" srcId="{E200EF71-71F1-4E24-8C1D-0ED8A6C7FD70}" destId="{F49A640A-099B-4AA7-9A75-1C5E7B2ED2FB}" srcOrd="1" destOrd="0" presId="urn:microsoft.com/office/officeart/2005/8/layout/radial6"/>
    <dgm:cxn modelId="{A277044D-30E7-4004-8623-C72C913F3241}" type="presParOf" srcId="{E200EF71-71F1-4E24-8C1D-0ED8A6C7FD70}" destId="{550D44DE-691E-4B04-A51D-A1FFBC1F5202}" srcOrd="2" destOrd="0" presId="urn:microsoft.com/office/officeart/2005/8/layout/radial6"/>
    <dgm:cxn modelId="{60C1D78B-D02F-468F-9673-85D593AB2BDA}" type="presParOf" srcId="{E200EF71-71F1-4E24-8C1D-0ED8A6C7FD70}" destId="{080A468A-0C15-4E5E-BF54-E7EABE568814}" srcOrd="3" destOrd="0" presId="urn:microsoft.com/office/officeart/2005/8/layout/radial6"/>
    <dgm:cxn modelId="{C97B404F-B755-47D9-BB7A-78B9DF48B085}" type="presParOf" srcId="{E200EF71-71F1-4E24-8C1D-0ED8A6C7FD70}" destId="{EF0F8B7C-60D3-4C14-9820-50FB0AC64185}" srcOrd="4" destOrd="0" presId="urn:microsoft.com/office/officeart/2005/8/layout/radial6"/>
    <dgm:cxn modelId="{A73B84A4-6C46-43FD-B286-6F83DC200361}" type="presParOf" srcId="{E200EF71-71F1-4E24-8C1D-0ED8A6C7FD70}" destId="{7AA0C2E5-B61A-4D84-BBD3-48EE202B621F}" srcOrd="5" destOrd="0" presId="urn:microsoft.com/office/officeart/2005/8/layout/radial6"/>
    <dgm:cxn modelId="{3EB7EB42-4394-486A-BC10-22F0A78F1B53}" type="presParOf" srcId="{E200EF71-71F1-4E24-8C1D-0ED8A6C7FD70}" destId="{8F8C4C2B-8C92-4DDD-9844-3255E4B3F6CF}" srcOrd="6" destOrd="0" presId="urn:microsoft.com/office/officeart/2005/8/layout/radial6"/>
    <dgm:cxn modelId="{8ADAAF56-8454-4B82-BFF7-D1B0B2290725}" type="presParOf" srcId="{E200EF71-71F1-4E24-8C1D-0ED8A6C7FD70}" destId="{189EA85D-8241-43FD-BAA6-D3EE9DDE93E2}" srcOrd="7" destOrd="0" presId="urn:microsoft.com/office/officeart/2005/8/layout/radial6"/>
    <dgm:cxn modelId="{4B557918-F8A6-420D-AB54-419B798BDC6A}" type="presParOf" srcId="{E200EF71-71F1-4E24-8C1D-0ED8A6C7FD70}" destId="{61ED0C0A-3F85-41FF-9918-059957CBC58E}" srcOrd="8" destOrd="0" presId="urn:microsoft.com/office/officeart/2005/8/layout/radial6"/>
    <dgm:cxn modelId="{1FE632B9-4833-4B14-864F-4560AEB6D67F}" type="presParOf" srcId="{E200EF71-71F1-4E24-8C1D-0ED8A6C7FD70}" destId="{E135D44E-BE8B-4D3F-A476-3FE8AB634CD4}" srcOrd="9" destOrd="0" presId="urn:microsoft.com/office/officeart/2005/8/layout/radial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AC384-28D4-49A1-B6EA-75B6E55C8173}">
      <dsp:nvSpPr>
        <dsp:cNvPr id="0" name=""/>
        <dsp:cNvSpPr/>
      </dsp:nvSpPr>
      <dsp:spPr>
        <a:xfrm>
          <a:off x="0" y="0"/>
          <a:ext cx="11457608" cy="2328173"/>
        </a:xfrm>
        <a:prstGeom prst="roundRect">
          <a:avLst>
            <a:gd name="adj" fmla="val 1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3E2C17-EA51-4B11-8CA2-0DF06F3B137E}">
      <dsp:nvSpPr>
        <dsp:cNvPr id="0" name=""/>
        <dsp:cNvSpPr/>
      </dsp:nvSpPr>
      <dsp:spPr>
        <a:xfrm>
          <a:off x="343728" y="310423"/>
          <a:ext cx="3365672" cy="1707326"/>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6CEB89-125A-43AF-AF81-931442E164E1}">
      <dsp:nvSpPr>
        <dsp:cNvPr id="0" name=""/>
        <dsp:cNvSpPr/>
      </dsp:nvSpPr>
      <dsp:spPr>
        <a:xfrm rot="10800000">
          <a:off x="343728" y="2328173"/>
          <a:ext cx="3365672" cy="2845544"/>
        </a:xfrm>
        <a:prstGeom prst="round2SameRect">
          <a:avLst>
            <a:gd name="adj1" fmla="val 10500"/>
            <a:gd name="adj2" fmla="val 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Clr>
              <a:schemeClr val="accent3"/>
            </a:buClr>
            <a:buFont typeface="Wingdings" panose="05000000000000000000" pitchFamily="2" charset="2"/>
            <a:buNone/>
          </a:pPr>
          <a:r>
            <a:rPr lang="pl-PL" sz="2000" i="0" kern="1200" dirty="0">
              <a:effectLst/>
              <a:latin typeface="+mj-lt"/>
              <a:cs typeface="Times New Roman" panose="02020603050405020304" pitchFamily="18" charset="0"/>
            </a:rPr>
            <a:t>Koliko sam svjestan </a:t>
          </a:r>
          <a:br>
            <a:rPr lang="pl-PL" sz="2000" i="0" kern="1200" dirty="0">
              <a:effectLst/>
              <a:latin typeface="+mj-lt"/>
              <a:cs typeface="Times New Roman" panose="02020603050405020304" pitchFamily="18" charset="0"/>
            </a:rPr>
          </a:br>
          <a:r>
            <a:rPr lang="pl-PL" sz="2000" i="0" kern="1200" dirty="0">
              <a:effectLst/>
              <a:latin typeface="+mj-lt"/>
              <a:cs typeface="Times New Roman" panose="02020603050405020304" pitchFamily="18" charset="0"/>
            </a:rPr>
            <a:t>da je obraćenje trajna </a:t>
          </a:r>
          <a:br>
            <a:rPr lang="pl-PL" sz="2000" i="0" kern="1200" dirty="0">
              <a:effectLst/>
              <a:latin typeface="+mj-lt"/>
              <a:cs typeface="Times New Roman" panose="02020603050405020304" pitchFamily="18" charset="0"/>
            </a:rPr>
          </a:br>
          <a:r>
            <a:rPr lang="pl-PL" sz="2000" i="0" kern="1200" dirty="0">
              <a:effectLst/>
              <a:latin typeface="+mj-lt"/>
              <a:cs typeface="Times New Roman" panose="02020603050405020304" pitchFamily="18" charset="0"/>
            </a:rPr>
            <a:t>zadaća svakog vjernika? </a:t>
          </a:r>
          <a:br>
            <a:rPr lang="pl-PL" sz="2000" i="0" kern="1200" dirty="0">
              <a:effectLst/>
              <a:latin typeface="+mj-lt"/>
              <a:cs typeface="Times New Roman" panose="02020603050405020304" pitchFamily="18" charset="0"/>
            </a:rPr>
          </a:br>
          <a:r>
            <a:rPr lang="pl-PL" sz="2000" i="0" kern="1200" dirty="0">
              <a:effectLst/>
              <a:latin typeface="+mj-lt"/>
              <a:cs typeface="Times New Roman" panose="02020603050405020304" pitchFamily="18" charset="0"/>
            </a:rPr>
            <a:t>Radim li na tome </a:t>
          </a:r>
          <a:br>
            <a:rPr lang="pl-PL" sz="2000" i="0" kern="1200" dirty="0">
              <a:effectLst/>
              <a:latin typeface="+mj-lt"/>
              <a:cs typeface="Times New Roman" panose="02020603050405020304" pitchFamily="18" charset="0"/>
            </a:rPr>
          </a:br>
          <a:r>
            <a:rPr lang="pl-PL" sz="2000" i="0" kern="1200" dirty="0">
              <a:effectLst/>
              <a:latin typeface="+mj-lt"/>
              <a:cs typeface="Times New Roman" panose="02020603050405020304" pitchFamily="18" charset="0"/>
            </a:rPr>
            <a:t>svakoga dana? </a:t>
          </a:r>
          <a:endParaRPr lang="hr-HR" sz="2000" i="0" kern="1200" dirty="0"/>
        </a:p>
      </dsp:txBody>
      <dsp:txXfrm rot="10800000">
        <a:off x="431238" y="2328173"/>
        <a:ext cx="3190652" cy="2758034"/>
      </dsp:txXfrm>
    </dsp:sp>
    <dsp:sp modelId="{45B9E8E1-566D-4582-BD14-36BFF2424A67}">
      <dsp:nvSpPr>
        <dsp:cNvPr id="0" name=""/>
        <dsp:cNvSpPr/>
      </dsp:nvSpPr>
      <dsp:spPr>
        <a:xfrm>
          <a:off x="4045968" y="310423"/>
          <a:ext cx="3365672" cy="1707326"/>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93721B-E6F7-412E-ABAA-B9225162C8B3}">
      <dsp:nvSpPr>
        <dsp:cNvPr id="0" name=""/>
        <dsp:cNvSpPr/>
      </dsp:nvSpPr>
      <dsp:spPr>
        <a:xfrm rot="10800000">
          <a:off x="4045968" y="2328173"/>
          <a:ext cx="3365672" cy="2845544"/>
        </a:xfrm>
        <a:prstGeom prst="round2SameRect">
          <a:avLst>
            <a:gd name="adj1" fmla="val 10500"/>
            <a:gd name="adj2" fmla="val 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Clr>
              <a:schemeClr val="accent3"/>
            </a:buClr>
            <a:buFont typeface="Wingdings" panose="05000000000000000000" pitchFamily="2" charset="2"/>
            <a:buNone/>
          </a:pPr>
          <a:r>
            <a:rPr lang="hr-HR" sz="2000" i="0" kern="1200" dirty="0">
              <a:effectLst/>
              <a:latin typeface="+mj-lt"/>
              <a:cs typeface="Times New Roman" panose="02020603050405020304" pitchFamily="18" charset="0"/>
            </a:rPr>
            <a:t>Doživljavam li Isusov </a:t>
          </a:r>
          <a:br>
            <a:rPr lang="hr-HR" sz="2000" i="0" kern="1200" dirty="0">
              <a:effectLst/>
              <a:latin typeface="+mj-lt"/>
              <a:cs typeface="Times New Roman" panose="02020603050405020304" pitchFamily="18" charset="0"/>
            </a:rPr>
          </a:br>
          <a:r>
            <a:rPr lang="hr-HR" sz="2000" i="0" kern="1200" dirty="0">
              <a:effectLst/>
              <a:latin typeface="+mj-lt"/>
              <a:cs typeface="Times New Roman" panose="02020603050405020304" pitchFamily="18" charset="0"/>
            </a:rPr>
            <a:t>poziv na svetost kao osobni poziv, upućen baš meni, </a:t>
          </a:r>
          <a:br>
            <a:rPr lang="hr-HR" sz="2000" i="0" kern="1200" dirty="0">
              <a:effectLst/>
              <a:latin typeface="+mj-lt"/>
              <a:cs typeface="Times New Roman" panose="02020603050405020304" pitchFamily="18" charset="0"/>
            </a:rPr>
          </a:br>
          <a:r>
            <a:rPr lang="hr-HR" sz="2000" i="0" kern="1200" dirty="0">
              <a:effectLst/>
              <a:latin typeface="+mj-lt"/>
              <a:cs typeface="Times New Roman" panose="02020603050405020304" pitchFamily="18" charset="0"/>
            </a:rPr>
            <a:t>ili smatram da se to </a:t>
          </a:r>
          <a:br>
            <a:rPr lang="hr-HR" sz="2000" i="0" kern="1200" dirty="0">
              <a:effectLst/>
              <a:latin typeface="+mj-lt"/>
              <a:cs typeface="Times New Roman" panose="02020603050405020304" pitchFamily="18" charset="0"/>
            </a:rPr>
          </a:br>
          <a:r>
            <a:rPr lang="hr-HR" sz="2000" i="0" kern="1200" dirty="0">
              <a:effectLst/>
              <a:latin typeface="+mj-lt"/>
              <a:cs typeface="Times New Roman" panose="02020603050405020304" pitchFamily="18" charset="0"/>
            </a:rPr>
            <a:t>tiče nekog drugog? </a:t>
          </a:r>
          <a:br>
            <a:rPr lang="hr-HR" sz="2000" i="0" kern="1200" dirty="0">
              <a:effectLst/>
              <a:latin typeface="+mj-lt"/>
              <a:cs typeface="Times New Roman" panose="02020603050405020304" pitchFamily="18" charset="0"/>
            </a:rPr>
          </a:br>
          <a:r>
            <a:rPr lang="hr-HR" sz="2000" i="0" kern="1200" dirty="0">
              <a:effectLst/>
              <a:latin typeface="+mj-lt"/>
              <a:cs typeface="Times New Roman" panose="02020603050405020304" pitchFamily="18" charset="0"/>
            </a:rPr>
            <a:t>Opravdavam li svoja grješna djela grešnošću drugih, prema krilatici: </a:t>
          </a:r>
          <a:br>
            <a:rPr lang="hr-HR" sz="2000" i="0" kern="1200" dirty="0">
              <a:effectLst/>
              <a:latin typeface="+mj-lt"/>
              <a:cs typeface="Times New Roman" panose="02020603050405020304" pitchFamily="18" charset="0"/>
            </a:rPr>
          </a:br>
          <a:r>
            <a:rPr lang="hr-HR" sz="2000" i="0" kern="1200" dirty="0">
              <a:effectLst/>
              <a:latin typeface="+mj-lt"/>
              <a:cs typeface="Times New Roman" panose="02020603050405020304" pitchFamily="18" charset="0"/>
            </a:rPr>
            <a:t>„Svi tako čine“?</a:t>
          </a:r>
        </a:p>
      </dsp:txBody>
      <dsp:txXfrm rot="10800000">
        <a:off x="4133478" y="2328173"/>
        <a:ext cx="3190652" cy="2758034"/>
      </dsp:txXfrm>
    </dsp:sp>
    <dsp:sp modelId="{E41C1143-B12C-48DE-B1DD-B54D9372ADE2}">
      <dsp:nvSpPr>
        <dsp:cNvPr id="0" name=""/>
        <dsp:cNvSpPr/>
      </dsp:nvSpPr>
      <dsp:spPr>
        <a:xfrm>
          <a:off x="7748208" y="310423"/>
          <a:ext cx="3365672" cy="1707326"/>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77A049-A299-41F1-B60D-C2E1A8A7EE3C}">
      <dsp:nvSpPr>
        <dsp:cNvPr id="0" name=""/>
        <dsp:cNvSpPr/>
      </dsp:nvSpPr>
      <dsp:spPr>
        <a:xfrm rot="10800000">
          <a:off x="7748208" y="2328173"/>
          <a:ext cx="3365672" cy="2845544"/>
        </a:xfrm>
        <a:prstGeom prst="round2SameRect">
          <a:avLst>
            <a:gd name="adj1" fmla="val 10500"/>
            <a:gd name="adj2" fmla="val 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Clr>
              <a:schemeClr val="accent3"/>
            </a:buClr>
            <a:buFont typeface="Wingdings" panose="05000000000000000000" pitchFamily="2" charset="2"/>
            <a:buNone/>
          </a:pPr>
          <a:r>
            <a:rPr lang="hr-HR" sz="2000" i="0" kern="1200" dirty="0">
              <a:effectLst/>
              <a:latin typeface="+mj-lt"/>
              <a:cs typeface="Times New Roman" panose="02020603050405020304" pitchFamily="18" charset="0"/>
            </a:rPr>
            <a:t>Gledam li </a:t>
          </a:r>
          <a:br>
            <a:rPr lang="hr-HR" sz="2000" i="0" kern="1200" dirty="0">
              <a:effectLst/>
              <a:latin typeface="+mj-lt"/>
              <a:cs typeface="Times New Roman" panose="02020603050405020304" pitchFamily="18" charset="0"/>
            </a:rPr>
          </a:br>
          <a:r>
            <a:rPr lang="hr-HR" sz="2000" i="0" kern="1200" dirty="0">
              <a:effectLst/>
              <a:latin typeface="+mj-lt"/>
              <a:cs typeface="Times New Roman" panose="02020603050405020304" pitchFamily="18" charset="0"/>
            </a:rPr>
            <a:t>u kršćanskoj braći </a:t>
          </a:r>
          <a:br>
            <a:rPr lang="hr-HR" sz="2000" i="0" kern="1200" dirty="0">
              <a:effectLst/>
              <a:latin typeface="+mj-lt"/>
              <a:cs typeface="Times New Roman" panose="02020603050405020304" pitchFamily="18" charset="0"/>
            </a:rPr>
          </a:br>
          <a:r>
            <a:rPr lang="hr-HR" sz="2000" i="0" kern="1200" dirty="0">
              <a:effectLst/>
              <a:latin typeface="+mj-lt"/>
              <a:cs typeface="Times New Roman" panose="02020603050405020304" pitchFamily="18" charset="0"/>
            </a:rPr>
            <a:t>i sestrama u svojoj župi </a:t>
          </a:r>
          <a:br>
            <a:rPr lang="hr-HR" sz="2000" i="0" kern="1200" dirty="0">
              <a:effectLst/>
              <a:latin typeface="+mj-lt"/>
              <a:cs typeface="Times New Roman" panose="02020603050405020304" pitchFamily="18" charset="0"/>
            </a:rPr>
          </a:br>
          <a:r>
            <a:rPr lang="hr-HR" sz="2000" i="0" kern="1200" dirty="0">
              <a:effectLst/>
              <a:latin typeface="+mj-lt"/>
              <a:cs typeface="Times New Roman" panose="02020603050405020304" pitchFamily="18" charset="0"/>
            </a:rPr>
            <a:t>„svete po krštenju“ </a:t>
          </a:r>
          <a:br>
            <a:rPr lang="hr-HR" sz="2000" i="0" kern="1200" dirty="0">
              <a:effectLst/>
              <a:latin typeface="+mj-lt"/>
              <a:cs typeface="Times New Roman" panose="02020603050405020304" pitchFamily="18" charset="0"/>
            </a:rPr>
          </a:br>
          <a:r>
            <a:rPr lang="hr-HR" sz="2000" i="0" kern="1200" dirty="0">
              <a:effectLst/>
              <a:latin typeface="+mj-lt"/>
              <a:cs typeface="Times New Roman" panose="02020603050405020304" pitchFamily="18" charset="0"/>
            </a:rPr>
            <a:t>i Božju djecu, te se tako prema njima i odnosim?</a:t>
          </a:r>
        </a:p>
      </dsp:txBody>
      <dsp:txXfrm rot="10800000">
        <a:off x="7835718" y="2328173"/>
        <a:ext cx="3190652" cy="27580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24F4E-AF1A-4CE7-B959-F06AE6D6E254}">
      <dsp:nvSpPr>
        <dsp:cNvPr id="0" name=""/>
        <dsp:cNvSpPr/>
      </dsp:nvSpPr>
      <dsp:spPr>
        <a:xfrm>
          <a:off x="0" y="422754"/>
          <a:ext cx="5900872" cy="2211300"/>
        </a:xfrm>
        <a:prstGeom prst="rect">
          <a:avLst/>
        </a:prstGeom>
        <a:solidFill>
          <a:schemeClr val="lt1">
            <a:alpha val="90000"/>
            <a:hueOff val="0"/>
            <a:satOff val="0"/>
            <a:lumOff val="0"/>
            <a:alphaOff val="0"/>
          </a:schemeClr>
        </a:solidFill>
        <a:ln w="22225" cap="rnd" cmpd="sng" algn="ctr">
          <a:solidFill>
            <a:srgbClr val="C01431"/>
          </a:solidFill>
          <a:prstDash val="solid"/>
        </a:ln>
        <a:effectLst/>
      </dsp:spPr>
      <dsp:style>
        <a:lnRef idx="2">
          <a:scrgbClr r="0" g="0" b="0"/>
        </a:lnRef>
        <a:fillRef idx="1">
          <a:scrgbClr r="0" g="0" b="0"/>
        </a:fillRef>
        <a:effectRef idx="0">
          <a:scrgbClr r="0" g="0" b="0"/>
        </a:effectRef>
        <a:fontRef idx="minor"/>
      </dsp:style>
      <dsp:txBody>
        <a:bodyPr spcFirstLastPara="0" vert="horz" wrap="square" lIns="457973" tIns="562356" rIns="457973" bIns="192024" numCol="1" spcCol="1270" anchor="t" anchorCtr="0">
          <a:noAutofit/>
        </a:bodyPr>
        <a:lstStyle/>
        <a:p>
          <a:pPr marL="0" lvl="1" indent="0" algn="l" defTabSz="1200150">
            <a:lnSpc>
              <a:spcPct val="90000"/>
            </a:lnSpc>
            <a:spcBef>
              <a:spcPct val="0"/>
            </a:spcBef>
            <a:spcAft>
              <a:spcPct val="15000"/>
            </a:spcAft>
            <a:buFont typeface="Arial" panose="020B0604020202020204" pitchFamily="34" charset="0"/>
            <a:buNone/>
          </a:pPr>
          <a:r>
            <a:rPr lang="hr-HR" sz="2700" kern="0" baseline="0" dirty="0"/>
            <a:t>Životi svetaca i svetica dokaz su kako je svetost, unatoč našim slabostima i grijesima, ne samo </a:t>
          </a:r>
          <a:r>
            <a:rPr lang="hr-HR" sz="2700" kern="1200" dirty="0"/>
            <a:t>moguća, nego i realna.</a:t>
          </a:r>
        </a:p>
      </dsp:txBody>
      <dsp:txXfrm>
        <a:off x="0" y="422754"/>
        <a:ext cx="5900872" cy="2211300"/>
      </dsp:txXfrm>
    </dsp:sp>
    <dsp:sp modelId="{9B5D98FD-2B33-4CC4-A0D2-67EC56C06259}">
      <dsp:nvSpPr>
        <dsp:cNvPr id="0" name=""/>
        <dsp:cNvSpPr/>
      </dsp:nvSpPr>
      <dsp:spPr>
        <a:xfrm>
          <a:off x="295043" y="24234"/>
          <a:ext cx="4555567" cy="797040"/>
        </a:xfrm>
        <a:prstGeom prst="roundRect">
          <a:avLst/>
        </a:prstGeom>
        <a:solidFill>
          <a:srgbClr val="C01431"/>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127" tIns="0" rIns="156127" bIns="0" numCol="1" spcCol="1270" anchor="ctr" anchorCtr="0">
          <a:noAutofit/>
        </a:bodyPr>
        <a:lstStyle/>
        <a:p>
          <a:pPr marL="0" lvl="0" indent="0" algn="l" defTabSz="1200150">
            <a:lnSpc>
              <a:spcPct val="90000"/>
            </a:lnSpc>
            <a:spcBef>
              <a:spcPct val="0"/>
            </a:spcBef>
            <a:spcAft>
              <a:spcPct val="35000"/>
            </a:spcAft>
            <a:buNone/>
          </a:pPr>
          <a:r>
            <a:rPr lang="hr-HR" sz="2700" kern="1200" dirty="0"/>
            <a:t>Realnost poziva na svetost</a:t>
          </a:r>
        </a:p>
      </dsp:txBody>
      <dsp:txXfrm>
        <a:off x="333951" y="63142"/>
        <a:ext cx="4477751" cy="7192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73AFB-10DC-4589-9DAD-5EFEB4A767C8}">
      <dsp:nvSpPr>
        <dsp:cNvPr id="0" name=""/>
        <dsp:cNvSpPr/>
      </dsp:nvSpPr>
      <dsp:spPr>
        <a:xfrm>
          <a:off x="2868023" y="1061867"/>
          <a:ext cx="1283573" cy="445537"/>
        </a:xfrm>
        <a:custGeom>
          <a:avLst/>
          <a:gdLst/>
          <a:ahLst/>
          <a:cxnLst/>
          <a:rect l="0" t="0" r="0" b="0"/>
          <a:pathLst>
            <a:path>
              <a:moveTo>
                <a:pt x="0" y="0"/>
              </a:moveTo>
              <a:lnTo>
                <a:pt x="0" y="222768"/>
              </a:lnTo>
              <a:lnTo>
                <a:pt x="1283573" y="222768"/>
              </a:lnTo>
              <a:lnTo>
                <a:pt x="1283573" y="445537"/>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DBEF90-AC93-4564-8A74-FF242F47B0A4}">
      <dsp:nvSpPr>
        <dsp:cNvPr id="0" name=""/>
        <dsp:cNvSpPr/>
      </dsp:nvSpPr>
      <dsp:spPr>
        <a:xfrm>
          <a:off x="1584449" y="1061867"/>
          <a:ext cx="1283573" cy="445537"/>
        </a:xfrm>
        <a:custGeom>
          <a:avLst/>
          <a:gdLst/>
          <a:ahLst/>
          <a:cxnLst/>
          <a:rect l="0" t="0" r="0" b="0"/>
          <a:pathLst>
            <a:path>
              <a:moveTo>
                <a:pt x="1283573" y="0"/>
              </a:moveTo>
              <a:lnTo>
                <a:pt x="1283573" y="222768"/>
              </a:lnTo>
              <a:lnTo>
                <a:pt x="0" y="222768"/>
              </a:lnTo>
              <a:lnTo>
                <a:pt x="0" y="445537"/>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59DDA3-2AC1-4414-9F5A-50AF6E17190C}">
      <dsp:nvSpPr>
        <dsp:cNvPr id="0" name=""/>
        <dsp:cNvSpPr/>
      </dsp:nvSpPr>
      <dsp:spPr>
        <a:xfrm>
          <a:off x="1807218" y="1062"/>
          <a:ext cx="2121609" cy="1060804"/>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hr-HR" sz="2500" kern="1200" dirty="0"/>
            <a:t>Sveti smo po krštenju</a:t>
          </a:r>
        </a:p>
      </dsp:txBody>
      <dsp:txXfrm>
        <a:off x="1807218" y="1062"/>
        <a:ext cx="2121609" cy="1060804"/>
      </dsp:txXfrm>
    </dsp:sp>
    <dsp:sp modelId="{33EEEBE6-4DC2-475B-BF75-B579AD25CE29}">
      <dsp:nvSpPr>
        <dsp:cNvPr id="0" name=""/>
        <dsp:cNvSpPr/>
      </dsp:nvSpPr>
      <dsp:spPr>
        <a:xfrm>
          <a:off x="523645" y="1507404"/>
          <a:ext cx="2121609" cy="1060804"/>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hr-HR" sz="2500" kern="1200" dirty="0"/>
            <a:t>djeca Božja</a:t>
          </a:r>
        </a:p>
      </dsp:txBody>
      <dsp:txXfrm>
        <a:off x="523645" y="1507404"/>
        <a:ext cx="2121609" cy="1060804"/>
      </dsp:txXfrm>
    </dsp:sp>
    <dsp:sp modelId="{F4C1F495-D428-4358-B0C1-FA5633138C2B}">
      <dsp:nvSpPr>
        <dsp:cNvPr id="0" name=""/>
        <dsp:cNvSpPr/>
      </dsp:nvSpPr>
      <dsp:spPr>
        <a:xfrm>
          <a:off x="3090792" y="1507404"/>
          <a:ext cx="2121609" cy="1060804"/>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it-IT" sz="2500" kern="1200" dirty="0" err="1"/>
            <a:t>dionici</a:t>
          </a:r>
          <a:r>
            <a:rPr lang="it-IT" sz="2500" kern="1200" dirty="0"/>
            <a:t> </a:t>
          </a:r>
          <a:r>
            <a:rPr lang="it-IT" sz="2500" kern="1200" dirty="0" err="1"/>
            <a:t>božanske</a:t>
          </a:r>
          <a:r>
            <a:rPr lang="it-IT" sz="2500" kern="1200" dirty="0"/>
            <a:t> </a:t>
          </a:r>
          <a:r>
            <a:rPr lang="it-IT" sz="2500" kern="1200" dirty="0" err="1"/>
            <a:t>naravi</a:t>
          </a:r>
          <a:endParaRPr lang="hr-HR" sz="2500" kern="1200" dirty="0"/>
        </a:p>
      </dsp:txBody>
      <dsp:txXfrm>
        <a:off x="3090792" y="1507404"/>
        <a:ext cx="2121609" cy="10608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82562-388E-4330-9275-9151B6FC3F7F}">
      <dsp:nvSpPr>
        <dsp:cNvPr id="0" name=""/>
        <dsp:cNvSpPr/>
      </dsp:nvSpPr>
      <dsp:spPr>
        <a:xfrm>
          <a:off x="0" y="392265"/>
          <a:ext cx="4624253" cy="244125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8893" tIns="520700" rIns="358893" bIns="177800" numCol="1" spcCol="1270" anchor="t" anchorCtr="0">
          <a:noAutofit/>
        </a:bodyPr>
        <a:lstStyle/>
        <a:p>
          <a:pPr marL="228600" lvl="1" indent="-228600" algn="l" defTabSz="1111250">
            <a:lnSpc>
              <a:spcPct val="90000"/>
            </a:lnSpc>
            <a:spcBef>
              <a:spcPct val="0"/>
            </a:spcBef>
            <a:spcAft>
              <a:spcPct val="15000"/>
            </a:spcAft>
            <a:buChar char="•"/>
          </a:pPr>
          <a:r>
            <a:rPr lang="pl-PL" sz="2500" kern="1200" dirty="0"/>
            <a:t>prva proglašena blaženica </a:t>
          </a:r>
          <a:br>
            <a:rPr lang="pl-PL" sz="2500" kern="1200" dirty="0"/>
          </a:br>
          <a:r>
            <a:rPr lang="pl-PL" sz="2500" kern="1200" dirty="0"/>
            <a:t>u našoj Biskupiji </a:t>
          </a:r>
          <a:endParaRPr lang="hr-HR" sz="2500" kern="1200" dirty="0"/>
        </a:p>
        <a:p>
          <a:pPr marL="228600" lvl="1" indent="-228600" algn="l" defTabSz="1111250">
            <a:lnSpc>
              <a:spcPct val="90000"/>
            </a:lnSpc>
            <a:spcBef>
              <a:spcPct val="0"/>
            </a:spcBef>
            <a:spcAft>
              <a:spcPct val="15000"/>
            </a:spcAft>
            <a:buChar char="•"/>
          </a:pPr>
          <a:r>
            <a:rPr lang="hr-HR" sz="2500" kern="1200" dirty="0"/>
            <a:t>Božji poziv na svetost nije upućen nekima tamo daleko, nego baš nama ovdje i sada</a:t>
          </a:r>
        </a:p>
      </dsp:txBody>
      <dsp:txXfrm>
        <a:off x="0" y="392265"/>
        <a:ext cx="4624253" cy="2441250"/>
      </dsp:txXfrm>
    </dsp:sp>
    <dsp:sp modelId="{AA91D82B-8476-4707-9FAA-CF3C7A0622B7}">
      <dsp:nvSpPr>
        <dsp:cNvPr id="0" name=""/>
        <dsp:cNvSpPr/>
      </dsp:nvSpPr>
      <dsp:spPr>
        <a:xfrm>
          <a:off x="231212" y="23265"/>
          <a:ext cx="3236977" cy="7380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350" tIns="0" rIns="122350" bIns="0" numCol="1" spcCol="1270" anchor="ctr" anchorCtr="0">
          <a:noAutofit/>
        </a:bodyPr>
        <a:lstStyle/>
        <a:p>
          <a:pPr marL="0" lvl="0" indent="0" algn="l" defTabSz="1111250">
            <a:lnSpc>
              <a:spcPct val="90000"/>
            </a:lnSpc>
            <a:spcBef>
              <a:spcPct val="0"/>
            </a:spcBef>
            <a:spcAft>
              <a:spcPct val="35000"/>
            </a:spcAft>
            <a:buNone/>
          </a:pPr>
          <a:r>
            <a:rPr lang="hr-HR" sz="2500" kern="1200" dirty="0"/>
            <a:t>Bl. s. Jula Ivanišević</a:t>
          </a:r>
        </a:p>
      </dsp:txBody>
      <dsp:txXfrm>
        <a:off x="267238" y="59291"/>
        <a:ext cx="3164925" cy="6659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08096-8F84-4715-9FA2-B4E77831B297}">
      <dsp:nvSpPr>
        <dsp:cNvPr id="0" name=""/>
        <dsp:cNvSpPr/>
      </dsp:nvSpPr>
      <dsp:spPr>
        <a:xfrm>
          <a:off x="1059164" y="121623"/>
          <a:ext cx="4613396" cy="4613396"/>
        </a:xfrm>
        <a:prstGeom prst="circularArrow">
          <a:avLst>
            <a:gd name="adj1" fmla="val 5689"/>
            <a:gd name="adj2" fmla="val 340510"/>
            <a:gd name="adj3" fmla="val 12438517"/>
            <a:gd name="adj4" fmla="val 18257804"/>
            <a:gd name="adj5" fmla="val 5908"/>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8F8034-251E-4F2E-AF21-E4C2D04A75A9}">
      <dsp:nvSpPr>
        <dsp:cNvPr id="0" name=""/>
        <dsp:cNvSpPr/>
      </dsp:nvSpPr>
      <dsp:spPr>
        <a:xfrm>
          <a:off x="1748670" y="377569"/>
          <a:ext cx="3234383" cy="1617191"/>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HR" sz="2400" kern="1200" dirty="0"/>
            <a:t>sebe i svu svoju kršćansku braću </a:t>
          </a:r>
          <a:br>
            <a:rPr lang="hr-HR" sz="2400" kern="1200" dirty="0"/>
          </a:br>
          <a:r>
            <a:rPr lang="hr-HR" sz="2400" kern="1200" dirty="0"/>
            <a:t>i sestre smatrajmo „svetima po krštenju“</a:t>
          </a:r>
        </a:p>
      </dsp:txBody>
      <dsp:txXfrm>
        <a:off x="1827615" y="456514"/>
        <a:ext cx="3076493" cy="1459301"/>
      </dsp:txXfrm>
    </dsp:sp>
    <dsp:sp modelId="{D532DBA8-78E6-4AA3-9FAB-1198992F12C8}">
      <dsp:nvSpPr>
        <dsp:cNvPr id="0" name=""/>
        <dsp:cNvSpPr/>
      </dsp:nvSpPr>
      <dsp:spPr>
        <a:xfrm>
          <a:off x="3497169" y="3406057"/>
          <a:ext cx="3234383" cy="1617191"/>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kern="1200" dirty="0"/>
            <a:t>odnosimo se jedni prema drugima kao prema svetima</a:t>
          </a:r>
          <a:endParaRPr lang="hr-HR" sz="2400" kern="1200" dirty="0"/>
        </a:p>
      </dsp:txBody>
      <dsp:txXfrm>
        <a:off x="3576114" y="3485002"/>
        <a:ext cx="3076493" cy="1459301"/>
      </dsp:txXfrm>
    </dsp:sp>
    <dsp:sp modelId="{CD5A93E0-929E-4C66-9D8E-14958D3F391E}">
      <dsp:nvSpPr>
        <dsp:cNvPr id="0" name=""/>
        <dsp:cNvSpPr/>
      </dsp:nvSpPr>
      <dsp:spPr>
        <a:xfrm>
          <a:off x="172" y="3406057"/>
          <a:ext cx="3234383" cy="1617191"/>
        </a:xfrm>
        <a:prstGeom prst="round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r-HR" sz="2400" kern="1200" dirty="0"/>
            <a:t>živimo kako se pristoji svetima – svatko u svom zvanju i poslanju</a:t>
          </a:r>
        </a:p>
      </dsp:txBody>
      <dsp:txXfrm>
        <a:off x="79117" y="3485002"/>
        <a:ext cx="3076493" cy="145930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D2A6C-CC1E-4619-8668-58A7CE9ED58E}">
      <dsp:nvSpPr>
        <dsp:cNvPr id="0" name=""/>
        <dsp:cNvSpPr/>
      </dsp:nvSpPr>
      <dsp:spPr>
        <a:xfrm>
          <a:off x="1374" y="0"/>
          <a:ext cx="3573400" cy="51737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hr-HR" sz="3600" kern="1200" dirty="0"/>
            <a:t>Biskupima i svećenicima</a:t>
          </a:r>
        </a:p>
      </dsp:txBody>
      <dsp:txXfrm>
        <a:off x="1374" y="0"/>
        <a:ext cx="3573400" cy="1552115"/>
      </dsp:txXfrm>
    </dsp:sp>
    <dsp:sp modelId="{B6DC01F0-0D9B-4D16-B33E-28F06D8C670A}">
      <dsp:nvSpPr>
        <dsp:cNvPr id="0" name=""/>
        <dsp:cNvSpPr/>
      </dsp:nvSpPr>
      <dsp:spPr>
        <a:xfrm>
          <a:off x="358714" y="1552557"/>
          <a:ext cx="2858720" cy="1016428"/>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r-HR" sz="1600" kern="1200" dirty="0"/>
            <a:t>da ostvaruju poziv svagdanjim vršenjem pastirske službe</a:t>
          </a:r>
        </a:p>
      </dsp:txBody>
      <dsp:txXfrm>
        <a:off x="388484" y="1582327"/>
        <a:ext cx="2799180" cy="956888"/>
      </dsp:txXfrm>
    </dsp:sp>
    <dsp:sp modelId="{90BDD417-2921-4014-9C66-1FA8D9DF49B0}">
      <dsp:nvSpPr>
        <dsp:cNvPr id="0" name=""/>
        <dsp:cNvSpPr/>
      </dsp:nvSpPr>
      <dsp:spPr>
        <a:xfrm>
          <a:off x="358714" y="2725359"/>
          <a:ext cx="2858720" cy="1016428"/>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r-HR" sz="1600" kern="1200" dirty="0"/>
            <a:t>da životom svjedoče </a:t>
          </a:r>
          <a:br>
            <a:rPr lang="hr-HR" sz="1600" kern="1200" dirty="0"/>
          </a:br>
          <a:r>
            <a:rPr lang="hr-HR" sz="1600" kern="1200" dirty="0"/>
            <a:t>pred zajednicom</a:t>
          </a:r>
        </a:p>
      </dsp:txBody>
      <dsp:txXfrm>
        <a:off x="388484" y="2755129"/>
        <a:ext cx="2799180" cy="956888"/>
      </dsp:txXfrm>
    </dsp:sp>
    <dsp:sp modelId="{55CB7A10-7015-419E-96E6-81C7A93B024D}">
      <dsp:nvSpPr>
        <dsp:cNvPr id="0" name=""/>
        <dsp:cNvSpPr/>
      </dsp:nvSpPr>
      <dsp:spPr>
        <a:xfrm>
          <a:off x="358714" y="3898160"/>
          <a:ext cx="2858720" cy="1016428"/>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r-HR" sz="1600" kern="1200" dirty="0"/>
            <a:t>da se „takmiče s onim svećenicima koji su kroz vjekove često u niskoj i skrivenoj službi ostavili sjajan primjer svetosti“</a:t>
          </a:r>
        </a:p>
      </dsp:txBody>
      <dsp:txXfrm>
        <a:off x="388484" y="3927930"/>
        <a:ext cx="2799180" cy="956888"/>
      </dsp:txXfrm>
    </dsp:sp>
    <dsp:sp modelId="{C0A4F04C-AFC7-4861-B551-778E81694F8E}">
      <dsp:nvSpPr>
        <dsp:cNvPr id="0" name=""/>
        <dsp:cNvSpPr/>
      </dsp:nvSpPr>
      <dsp:spPr>
        <a:xfrm>
          <a:off x="3842780" y="0"/>
          <a:ext cx="3573400" cy="51737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hr-HR" sz="3600" kern="1200" dirty="0"/>
            <a:t>Đakonima</a:t>
          </a:r>
          <a:endParaRPr lang="hr-HR" sz="4400" kern="1200" dirty="0"/>
        </a:p>
      </dsp:txBody>
      <dsp:txXfrm>
        <a:off x="3842780" y="0"/>
        <a:ext cx="3573400" cy="1552115"/>
      </dsp:txXfrm>
    </dsp:sp>
    <dsp:sp modelId="{38D55F8D-2D52-40AD-88E4-F247246F1F18}">
      <dsp:nvSpPr>
        <dsp:cNvPr id="0" name=""/>
        <dsp:cNvSpPr/>
      </dsp:nvSpPr>
      <dsp:spPr>
        <a:xfrm>
          <a:off x="4200120" y="1552241"/>
          <a:ext cx="2858720" cy="753700"/>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r-HR" sz="1600" kern="1200" dirty="0"/>
            <a:t>da se drže čistima od svake mane nastojeći činiti svako dobro pred ljudima</a:t>
          </a:r>
        </a:p>
      </dsp:txBody>
      <dsp:txXfrm>
        <a:off x="4222195" y="1574316"/>
        <a:ext cx="2814570" cy="709550"/>
      </dsp:txXfrm>
    </dsp:sp>
    <dsp:sp modelId="{4ECB405E-F364-4C7C-AF32-081C61A3DBCB}">
      <dsp:nvSpPr>
        <dsp:cNvPr id="0" name=""/>
        <dsp:cNvSpPr/>
      </dsp:nvSpPr>
      <dsp:spPr>
        <a:xfrm>
          <a:off x="4200120" y="2421895"/>
          <a:ext cx="2858720" cy="753700"/>
        </a:xfrm>
        <a:prstGeom prst="roundRect">
          <a:avLst>
            <a:gd name="adj" fmla="val 10000"/>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r-HR" sz="1600" kern="1200" dirty="0"/>
            <a:t>da budu postojani u molitvi</a:t>
          </a:r>
        </a:p>
      </dsp:txBody>
      <dsp:txXfrm>
        <a:off x="4222195" y="2443970"/>
        <a:ext cx="2814570" cy="709550"/>
      </dsp:txXfrm>
    </dsp:sp>
    <dsp:sp modelId="{A94C868C-7754-4621-BB1C-3729B42A96DB}">
      <dsp:nvSpPr>
        <dsp:cNvPr id="0" name=""/>
        <dsp:cNvSpPr/>
      </dsp:nvSpPr>
      <dsp:spPr>
        <a:xfrm>
          <a:off x="4200120" y="3291550"/>
          <a:ext cx="2858720" cy="753700"/>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r-HR" sz="1600" kern="1200" dirty="0"/>
            <a:t>da misle što je istinito, </a:t>
          </a:r>
          <a:br>
            <a:rPr lang="hr-HR" sz="1600" kern="1200" dirty="0"/>
          </a:br>
          <a:r>
            <a:rPr lang="hr-HR" sz="1600" kern="1200" dirty="0"/>
            <a:t>pravedno i na dobru glasu </a:t>
          </a:r>
        </a:p>
      </dsp:txBody>
      <dsp:txXfrm>
        <a:off x="4222195" y="3313625"/>
        <a:ext cx="2814570" cy="709550"/>
      </dsp:txXfrm>
    </dsp:sp>
    <dsp:sp modelId="{8C1B79B2-A316-4BC8-A4B2-ED7F2038FEA1}">
      <dsp:nvSpPr>
        <dsp:cNvPr id="0" name=""/>
        <dsp:cNvSpPr/>
      </dsp:nvSpPr>
      <dsp:spPr>
        <a:xfrm>
          <a:off x="4200120" y="4161204"/>
          <a:ext cx="2858720" cy="753700"/>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r-HR" sz="1600" kern="1200" dirty="0"/>
            <a:t>da sve rade na slavu i čast Božju</a:t>
          </a:r>
        </a:p>
      </dsp:txBody>
      <dsp:txXfrm>
        <a:off x="4222195" y="4183279"/>
        <a:ext cx="2814570" cy="709550"/>
      </dsp:txXfrm>
    </dsp:sp>
    <dsp:sp modelId="{1B7C77B9-48DB-44C6-9767-47BEC1184E74}">
      <dsp:nvSpPr>
        <dsp:cNvPr id="0" name=""/>
        <dsp:cNvSpPr/>
      </dsp:nvSpPr>
      <dsp:spPr>
        <a:xfrm>
          <a:off x="7684185" y="0"/>
          <a:ext cx="3573400" cy="517371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hr-HR" sz="3600" kern="1200" dirty="0"/>
            <a:t>Vjernicima laicima</a:t>
          </a:r>
        </a:p>
      </dsp:txBody>
      <dsp:txXfrm>
        <a:off x="7684185" y="0"/>
        <a:ext cx="3573400" cy="1552115"/>
      </dsp:txXfrm>
    </dsp:sp>
    <dsp:sp modelId="{FAC149F5-065B-4281-BFB3-3713E2490E72}">
      <dsp:nvSpPr>
        <dsp:cNvPr id="0" name=""/>
        <dsp:cNvSpPr/>
      </dsp:nvSpPr>
      <dsp:spPr>
        <a:xfrm>
          <a:off x="8041525" y="1552241"/>
          <a:ext cx="2858720" cy="753700"/>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r-HR" sz="1600" kern="1200" dirty="0"/>
            <a:t>da traže kraljevstvo Božje baveći se vremenitim stvarima i uređujući ih po Bogu</a:t>
          </a:r>
        </a:p>
      </dsp:txBody>
      <dsp:txXfrm>
        <a:off x="8063600" y="1574316"/>
        <a:ext cx="2814570" cy="709550"/>
      </dsp:txXfrm>
    </dsp:sp>
    <dsp:sp modelId="{6B2FF12A-FB06-44F8-91F0-E1E304FD8A1C}">
      <dsp:nvSpPr>
        <dsp:cNvPr id="0" name=""/>
        <dsp:cNvSpPr/>
      </dsp:nvSpPr>
      <dsp:spPr>
        <a:xfrm>
          <a:off x="8041525" y="2421895"/>
          <a:ext cx="2858720" cy="753700"/>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r-HR" sz="1600" kern="1200" dirty="0"/>
            <a:t>da pridonose posvećenju svijeta vršeći vlastitu dužnost</a:t>
          </a:r>
        </a:p>
      </dsp:txBody>
      <dsp:txXfrm>
        <a:off x="8063600" y="2443970"/>
        <a:ext cx="2814570" cy="709550"/>
      </dsp:txXfrm>
    </dsp:sp>
    <dsp:sp modelId="{0354BEF0-2A80-4485-8D16-5E017A17CF02}">
      <dsp:nvSpPr>
        <dsp:cNvPr id="0" name=""/>
        <dsp:cNvSpPr/>
      </dsp:nvSpPr>
      <dsp:spPr>
        <a:xfrm>
          <a:off x="8041525" y="3291550"/>
          <a:ext cx="2858720" cy="753700"/>
        </a:xfrm>
        <a:prstGeom prst="roundRect">
          <a:avLst>
            <a:gd name="adj" fmla="val 10000"/>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r-HR" sz="1600" kern="1200" dirty="0"/>
            <a:t>da vođeni evanđeoskim duhom drugima otkriju Krista </a:t>
          </a:r>
        </a:p>
      </dsp:txBody>
      <dsp:txXfrm>
        <a:off x="8063600" y="3313625"/>
        <a:ext cx="2814570" cy="709550"/>
      </dsp:txXfrm>
    </dsp:sp>
    <dsp:sp modelId="{A0351227-3BD6-4607-B8EE-E4222CF7FC8A}">
      <dsp:nvSpPr>
        <dsp:cNvPr id="0" name=""/>
        <dsp:cNvSpPr/>
      </dsp:nvSpPr>
      <dsp:spPr>
        <a:xfrm>
          <a:off x="8041525" y="4161204"/>
          <a:ext cx="2858720" cy="753700"/>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hr-HR" sz="1600" kern="1200" dirty="0"/>
            <a:t>da svijetle svjedočanstvom svog života, vjerom, nadom i ljubavlju</a:t>
          </a:r>
        </a:p>
      </dsp:txBody>
      <dsp:txXfrm>
        <a:off x="8063600" y="4183279"/>
        <a:ext cx="2814570" cy="70955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039E9-7309-4322-BE77-E10806B0ADD0}">
      <dsp:nvSpPr>
        <dsp:cNvPr id="0" name=""/>
        <dsp:cNvSpPr/>
      </dsp:nvSpPr>
      <dsp:spPr>
        <a:xfrm>
          <a:off x="0" y="1279"/>
          <a:ext cx="6407510"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A89EC0-CF94-485F-8164-8C644D8B7E67}">
      <dsp:nvSpPr>
        <dsp:cNvPr id="0" name=""/>
        <dsp:cNvSpPr/>
      </dsp:nvSpPr>
      <dsp:spPr>
        <a:xfrm>
          <a:off x="0" y="1279"/>
          <a:ext cx="6407510" cy="1322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hr-HR" sz="3200" kern="1200" dirty="0"/>
            <a:t>Isus nas poziva da bdijemo </a:t>
          </a:r>
          <a:br>
            <a:rPr lang="hr-HR" sz="3200" kern="1200" dirty="0"/>
          </a:br>
          <a:r>
            <a:rPr lang="hr-HR" sz="3200" kern="1200" dirty="0"/>
            <a:t>nad plodovima naših životnih odluka</a:t>
          </a:r>
        </a:p>
      </dsp:txBody>
      <dsp:txXfrm>
        <a:off x="0" y="1279"/>
        <a:ext cx="6407510" cy="1322773"/>
      </dsp:txXfrm>
    </dsp:sp>
    <dsp:sp modelId="{0E1AD041-AD34-4161-9D42-7EA01053FB1E}">
      <dsp:nvSpPr>
        <dsp:cNvPr id="0" name=""/>
        <dsp:cNvSpPr/>
      </dsp:nvSpPr>
      <dsp:spPr>
        <a:xfrm>
          <a:off x="0" y="1324053"/>
          <a:ext cx="6407510" cy="0"/>
        </a:xfrm>
        <a:prstGeom prst="line">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A14CF7-5D4F-473F-8679-0B9E1E312D28}">
      <dsp:nvSpPr>
        <dsp:cNvPr id="0" name=""/>
        <dsp:cNvSpPr/>
      </dsp:nvSpPr>
      <dsp:spPr>
        <a:xfrm>
          <a:off x="0" y="1324053"/>
          <a:ext cx="6407510" cy="2212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hr-HR" sz="3200" kern="1200" dirty="0"/>
            <a:t>kao što neplodnoj smokvi daje vremena da je vinogradar okopa </a:t>
          </a:r>
          <a:br>
            <a:rPr lang="hr-HR" sz="3200" kern="1200" dirty="0"/>
          </a:br>
          <a:r>
            <a:rPr lang="hr-HR" sz="3200" kern="1200" dirty="0"/>
            <a:t>i pognoji, tako i nama daje priliku </a:t>
          </a:r>
          <a:br>
            <a:rPr lang="hr-HR" sz="3200" kern="1200" dirty="0"/>
          </a:br>
          <a:r>
            <a:rPr lang="hr-HR" sz="3200" kern="1200" dirty="0"/>
            <a:t>„još ove godine”</a:t>
          </a:r>
        </a:p>
      </dsp:txBody>
      <dsp:txXfrm>
        <a:off x="0" y="1324053"/>
        <a:ext cx="6407510" cy="2212884"/>
      </dsp:txXfrm>
    </dsp:sp>
    <dsp:sp modelId="{AC28D80C-769A-44CF-B856-01F0D53BC4D8}">
      <dsp:nvSpPr>
        <dsp:cNvPr id="0" name=""/>
        <dsp:cNvSpPr/>
      </dsp:nvSpPr>
      <dsp:spPr>
        <a:xfrm>
          <a:off x="0" y="3536938"/>
          <a:ext cx="6407510" cy="0"/>
        </a:xfrm>
        <a:prstGeom prst="line">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FAAE6-82FD-464B-9C48-A43DED4A9D15}">
      <dsp:nvSpPr>
        <dsp:cNvPr id="0" name=""/>
        <dsp:cNvSpPr/>
      </dsp:nvSpPr>
      <dsp:spPr>
        <a:xfrm>
          <a:off x="0" y="3536938"/>
          <a:ext cx="6407510" cy="1452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hr-HR" sz="3200" kern="1200" dirty="0"/>
            <a:t>budući da ne znamo „dana ni časa“ </a:t>
          </a:r>
          <a:br>
            <a:rPr lang="hr-HR" sz="3200" kern="1200" dirty="0"/>
          </a:br>
          <a:r>
            <a:rPr lang="hr-HR" sz="3200" kern="1200" dirty="0"/>
            <a:t>(Mt 25,13), najbolje vrijeme je „sada“</a:t>
          </a:r>
        </a:p>
      </dsp:txBody>
      <dsp:txXfrm>
        <a:off x="0" y="3536938"/>
        <a:ext cx="6407510" cy="145295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F7DB9-ED59-4102-A4B1-C71BAB9187BB}">
      <dsp:nvSpPr>
        <dsp:cNvPr id="0" name=""/>
        <dsp:cNvSpPr/>
      </dsp:nvSpPr>
      <dsp:spPr>
        <a:xfrm>
          <a:off x="2640" y="0"/>
          <a:ext cx="2768182" cy="501817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hr-HR" sz="1500" kern="1200" dirty="0"/>
            <a:t>Odluči da ćeš </a:t>
          </a:r>
          <a:br>
            <a:rPr lang="hr-HR" sz="1500" kern="1200" dirty="0"/>
          </a:br>
          <a:r>
            <a:rPr lang="hr-HR" sz="1500" kern="1200" dirty="0"/>
            <a:t>na koncu svakog dana ove korizme učiniti ispit savjesti!</a:t>
          </a:r>
          <a:br>
            <a:rPr lang="hr-HR" sz="1500" kern="1200" dirty="0"/>
          </a:br>
          <a:r>
            <a:rPr lang="hr-HR" sz="1500" kern="1200" dirty="0"/>
            <a:t>U svjetlu Isusova poziva na obraćenje nastoj uočiti plodove svoga kršćanskog života koji druge potiču na dobro!</a:t>
          </a:r>
        </a:p>
      </dsp:txBody>
      <dsp:txXfrm>
        <a:off x="2640" y="2007269"/>
        <a:ext cx="2768182" cy="2007269"/>
      </dsp:txXfrm>
    </dsp:sp>
    <dsp:sp modelId="{9E63AD6C-89AD-404F-AED9-E34D089C1B87}">
      <dsp:nvSpPr>
        <dsp:cNvPr id="0" name=""/>
        <dsp:cNvSpPr/>
      </dsp:nvSpPr>
      <dsp:spPr>
        <a:xfrm>
          <a:off x="551206" y="301090"/>
          <a:ext cx="1671051" cy="1671051"/>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l="-5000" r="-5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15931C-CEB6-4C64-9A88-52EBE9BCE056}">
      <dsp:nvSpPr>
        <dsp:cNvPr id="0" name=""/>
        <dsp:cNvSpPr/>
      </dsp:nvSpPr>
      <dsp:spPr>
        <a:xfrm>
          <a:off x="2853869" y="0"/>
          <a:ext cx="2768182" cy="501817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hr-HR" sz="1500" kern="1200" dirty="0"/>
            <a:t>Nastoj u kršćanskoj braći i sestrama u svojoj župi gledati „svete po krštenju“ i tako se prema njima odnositi, napose prema onima najugroženijima!</a:t>
          </a:r>
        </a:p>
      </dsp:txBody>
      <dsp:txXfrm>
        <a:off x="2853869" y="2007269"/>
        <a:ext cx="2768182" cy="2007269"/>
      </dsp:txXfrm>
    </dsp:sp>
    <dsp:sp modelId="{C588C769-7273-42DA-A87C-8D36A41B6FC1}">
      <dsp:nvSpPr>
        <dsp:cNvPr id="0" name=""/>
        <dsp:cNvSpPr/>
      </dsp:nvSpPr>
      <dsp:spPr>
        <a:xfrm>
          <a:off x="3402435" y="301090"/>
          <a:ext cx="1671051" cy="1671051"/>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2512E5-0BC0-4F79-8FE8-AD1D61BCA482}">
      <dsp:nvSpPr>
        <dsp:cNvPr id="0" name=""/>
        <dsp:cNvSpPr/>
      </dsp:nvSpPr>
      <dsp:spPr>
        <a:xfrm>
          <a:off x="5705097" y="0"/>
          <a:ext cx="2768182" cy="501817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hr-HR" sz="1500" kern="1200" dirty="0"/>
            <a:t>U zahvalnosti Bogu </a:t>
          </a:r>
          <a:br>
            <a:rPr lang="hr-HR" sz="1500" kern="1200" dirty="0"/>
          </a:br>
          <a:r>
            <a:rPr lang="hr-HR" sz="1500" kern="1200" dirty="0"/>
            <a:t>za mnoge duhovne plodove </a:t>
          </a:r>
          <a:br>
            <a:rPr lang="hr-HR" sz="1500" kern="1200" dirty="0"/>
          </a:br>
          <a:r>
            <a:rPr lang="hr-HR" sz="1500" kern="1200" dirty="0"/>
            <a:t>u dvadesetpetogodišnjem djelovanju naše Požeške biskupije, nastoj promicati </a:t>
          </a:r>
          <a:br>
            <a:rPr lang="hr-HR" sz="1500" kern="1200" dirty="0"/>
          </a:br>
          <a:r>
            <a:rPr lang="hr-HR" sz="1500" kern="1200" dirty="0"/>
            <a:t>ljubav prema svojoj </a:t>
          </a:r>
          <a:br>
            <a:rPr lang="hr-HR" sz="1500" kern="1200" dirty="0"/>
          </a:br>
          <a:r>
            <a:rPr lang="hr-HR" sz="1500" kern="1200" dirty="0"/>
            <a:t>župnoj zajednici i Biskupiji, </a:t>
          </a:r>
          <a:br>
            <a:rPr lang="hr-HR" sz="1500" kern="1200" dirty="0"/>
          </a:br>
          <a:r>
            <a:rPr lang="hr-HR" sz="1500" kern="1200" dirty="0"/>
            <a:t>te na taj način doprinositi njihovu posvećenju!</a:t>
          </a:r>
        </a:p>
      </dsp:txBody>
      <dsp:txXfrm>
        <a:off x="5705097" y="2007269"/>
        <a:ext cx="2768182" cy="2007269"/>
      </dsp:txXfrm>
    </dsp:sp>
    <dsp:sp modelId="{D511B45F-23FC-409E-9BB7-BA9633093641}">
      <dsp:nvSpPr>
        <dsp:cNvPr id="0" name=""/>
        <dsp:cNvSpPr/>
      </dsp:nvSpPr>
      <dsp:spPr>
        <a:xfrm>
          <a:off x="6253663" y="301090"/>
          <a:ext cx="1671051" cy="1671051"/>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0A9723-AE3A-4E10-81D5-5E80AD3DDEC2}">
      <dsp:nvSpPr>
        <dsp:cNvPr id="0" name=""/>
        <dsp:cNvSpPr/>
      </dsp:nvSpPr>
      <dsp:spPr>
        <a:xfrm>
          <a:off x="8556326" y="0"/>
          <a:ext cx="2768182" cy="501817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hr-HR" sz="1500" kern="1200" dirty="0"/>
            <a:t>Na ovogodišnji </a:t>
          </a:r>
          <a:br>
            <a:rPr lang="hr-HR" sz="1500" kern="1200" dirty="0"/>
          </a:br>
          <a:r>
            <a:rPr lang="hr-HR" sz="1500" kern="1200" dirty="0"/>
            <a:t>Dan obnove čišćenja pamćenja </a:t>
          </a:r>
          <a:br>
            <a:rPr lang="hr-HR" sz="1500" kern="1200" dirty="0"/>
          </a:br>
          <a:r>
            <a:rPr lang="hr-HR" sz="1500" kern="1200" dirty="0"/>
            <a:t>i spomena mučenika (8. travnja), svojom molitvom, postom </a:t>
          </a:r>
          <a:br>
            <a:rPr lang="hr-HR" sz="1500" kern="1200" dirty="0"/>
          </a:br>
          <a:r>
            <a:rPr lang="hr-HR" sz="1500" kern="1200" dirty="0"/>
            <a:t>i pokorom uključi se i ti </a:t>
          </a:r>
          <a:br>
            <a:rPr lang="hr-HR" sz="1500" kern="1200" dirty="0"/>
          </a:br>
          <a:r>
            <a:rPr lang="hr-HR" sz="1500" kern="1200" dirty="0"/>
            <a:t>u to duhovno djelo!</a:t>
          </a:r>
        </a:p>
      </dsp:txBody>
      <dsp:txXfrm>
        <a:off x="8556326" y="2007269"/>
        <a:ext cx="2768182" cy="2007269"/>
      </dsp:txXfrm>
    </dsp:sp>
    <dsp:sp modelId="{4A2ACCFD-20AA-40CD-A50E-8FCAC3E0BF47}">
      <dsp:nvSpPr>
        <dsp:cNvPr id="0" name=""/>
        <dsp:cNvSpPr/>
      </dsp:nvSpPr>
      <dsp:spPr>
        <a:xfrm>
          <a:off x="9104891" y="301090"/>
          <a:ext cx="1671051" cy="1671051"/>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1EC696-5586-4677-9933-C8C275182778}">
      <dsp:nvSpPr>
        <dsp:cNvPr id="0" name=""/>
        <dsp:cNvSpPr/>
      </dsp:nvSpPr>
      <dsp:spPr>
        <a:xfrm>
          <a:off x="453085" y="4014538"/>
          <a:ext cx="10420978" cy="752725"/>
        </a:xfrm>
        <a:prstGeom prst="leftRightArrow">
          <a:avLst/>
        </a:prstGeom>
        <a:solidFill>
          <a:schemeClr val="accent1">
            <a:tint val="6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38229-57FD-4E6A-A85D-F15EDF853E6E}">
      <dsp:nvSpPr>
        <dsp:cNvPr id="0" name=""/>
        <dsp:cNvSpPr/>
      </dsp:nvSpPr>
      <dsp:spPr>
        <a:xfrm>
          <a:off x="4430432" y="0"/>
          <a:ext cx="6645648" cy="1865028"/>
        </a:xfrm>
        <a:prstGeom prst="rightArrow">
          <a:avLst>
            <a:gd name="adj1" fmla="val 75000"/>
            <a:gd name="adj2" fmla="val 50000"/>
          </a:avLst>
        </a:prstGeom>
        <a:solidFill>
          <a:schemeClr val="accent5">
            <a:tint val="40000"/>
            <a:alpha val="90000"/>
            <a:hueOff val="0"/>
            <a:satOff val="0"/>
            <a:lumOff val="0"/>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285750" lvl="1" indent="-285750" algn="l" defTabSz="1600200">
            <a:lnSpc>
              <a:spcPct val="90000"/>
            </a:lnSpc>
            <a:spcBef>
              <a:spcPct val="0"/>
            </a:spcBef>
            <a:spcAft>
              <a:spcPct val="15000"/>
            </a:spcAft>
            <a:buNone/>
          </a:pPr>
          <a:r>
            <a:rPr lang="hr-HR" sz="3600" kern="1200" dirty="0"/>
            <a:t> Crkva je trajno potrebna obnove i obraćenja</a:t>
          </a:r>
        </a:p>
      </dsp:txBody>
      <dsp:txXfrm>
        <a:off x="4430432" y="233129"/>
        <a:ext cx="5946263" cy="1398771"/>
      </dsp:txXfrm>
    </dsp:sp>
    <dsp:sp modelId="{66C7302D-4E8B-4EFC-8842-177DAA41117B}">
      <dsp:nvSpPr>
        <dsp:cNvPr id="0" name=""/>
        <dsp:cNvSpPr/>
      </dsp:nvSpPr>
      <dsp:spPr>
        <a:xfrm>
          <a:off x="0" y="0"/>
          <a:ext cx="4430432" cy="1865028"/>
        </a:xfrm>
        <a:prstGeom prst="round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hr-HR" sz="4400" kern="1200" dirty="0"/>
            <a:t>„</a:t>
          </a:r>
          <a:r>
            <a:rPr lang="hr-HR" sz="4400" kern="1200" dirty="0" err="1"/>
            <a:t>Ecclesia</a:t>
          </a:r>
          <a:r>
            <a:rPr lang="hr-HR" sz="4400" kern="1200" dirty="0"/>
            <a:t> </a:t>
          </a:r>
          <a:r>
            <a:rPr lang="hr-HR" sz="4400" kern="1200" dirty="0" err="1"/>
            <a:t>semper</a:t>
          </a:r>
          <a:r>
            <a:rPr lang="hr-HR" sz="4400" kern="1200" dirty="0"/>
            <a:t> </a:t>
          </a:r>
          <a:r>
            <a:rPr lang="hr-HR" sz="4400" kern="1200" dirty="0" err="1"/>
            <a:t>reformanda</a:t>
          </a:r>
          <a:r>
            <a:rPr lang="hr-HR" sz="4400" kern="1200" dirty="0"/>
            <a:t>“ </a:t>
          </a:r>
        </a:p>
      </dsp:txBody>
      <dsp:txXfrm>
        <a:off x="91043" y="91043"/>
        <a:ext cx="4248346" cy="16829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35CF8-0B30-42D3-BD1C-E4BC60FE26A6}">
      <dsp:nvSpPr>
        <dsp:cNvPr id="0" name=""/>
        <dsp:cNvSpPr/>
      </dsp:nvSpPr>
      <dsp:spPr>
        <a:xfrm rot="21300000">
          <a:off x="13925" y="1169382"/>
          <a:ext cx="6581955" cy="606933"/>
        </a:xfrm>
        <a:prstGeom prst="mathMinus">
          <a:avLst/>
        </a:prstGeom>
        <a:solidFill>
          <a:schemeClr val="accent2">
            <a:tint val="4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E9D4CE-1DF0-4C2B-96E4-0273A7A41F42}">
      <dsp:nvSpPr>
        <dsp:cNvPr id="0" name=""/>
        <dsp:cNvSpPr/>
      </dsp:nvSpPr>
      <dsp:spPr>
        <a:xfrm>
          <a:off x="793176" y="147284"/>
          <a:ext cx="1982942" cy="1178279"/>
        </a:xfrm>
        <a:prstGeom prst="downArrow">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82F03E-76C6-48C6-8E90-78705A156DA1}">
      <dsp:nvSpPr>
        <dsp:cNvPr id="0" name=""/>
        <dsp:cNvSpPr/>
      </dsp:nvSpPr>
      <dsp:spPr>
        <a:xfrm>
          <a:off x="3503197" y="0"/>
          <a:ext cx="2115138" cy="1237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hr-HR" sz="3000" kern="1200" dirty="0"/>
            <a:t>Propast</a:t>
          </a:r>
        </a:p>
      </dsp:txBody>
      <dsp:txXfrm>
        <a:off x="3503197" y="0"/>
        <a:ext cx="2115138" cy="1237193"/>
      </dsp:txXfrm>
    </dsp:sp>
    <dsp:sp modelId="{F2FAD3C7-D8BF-4002-8AD8-13F1ECCB8A0B}">
      <dsp:nvSpPr>
        <dsp:cNvPr id="0" name=""/>
        <dsp:cNvSpPr/>
      </dsp:nvSpPr>
      <dsp:spPr>
        <a:xfrm>
          <a:off x="3833688" y="1620133"/>
          <a:ext cx="1982942" cy="1178279"/>
        </a:xfrm>
        <a:prstGeom prst="upArrow">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E0FE0D-FB71-466B-862C-E6D8A07B4D12}">
      <dsp:nvSpPr>
        <dsp:cNvPr id="0" name=""/>
        <dsp:cNvSpPr/>
      </dsp:nvSpPr>
      <dsp:spPr>
        <a:xfrm>
          <a:off x="991471" y="1708504"/>
          <a:ext cx="2115138" cy="1237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hr-HR" sz="3000" kern="1200"/>
            <a:t>Obraćenje</a:t>
          </a:r>
          <a:endParaRPr lang="hr-HR" sz="3000" kern="1200" dirty="0"/>
        </a:p>
      </dsp:txBody>
      <dsp:txXfrm>
        <a:off x="991471" y="1708504"/>
        <a:ext cx="2115138" cy="12371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539C8-A581-44C8-A409-E24E70CF959D}">
      <dsp:nvSpPr>
        <dsp:cNvPr id="0" name=""/>
        <dsp:cNvSpPr/>
      </dsp:nvSpPr>
      <dsp:spPr>
        <a:xfrm>
          <a:off x="765376" y="2103"/>
          <a:ext cx="5039420" cy="4031536"/>
        </a:xfrm>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8A2FBE-8850-4A76-BA02-E3D813D0014E}">
      <dsp:nvSpPr>
        <dsp:cNvPr id="0" name=""/>
        <dsp:cNvSpPr/>
      </dsp:nvSpPr>
      <dsp:spPr>
        <a:xfrm>
          <a:off x="1218924" y="3630486"/>
          <a:ext cx="4485084" cy="1411037"/>
        </a:xfrm>
        <a:prstGeom prst="wedgeRectCallout">
          <a:avLst>
            <a:gd name="adj1" fmla="val 20250"/>
            <a:gd name="adj2" fmla="val -607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l-PL" sz="3200" kern="1200" dirty="0"/>
            <a:t>informacije o stradanjima ljudi u svijetu</a:t>
          </a:r>
          <a:endParaRPr lang="hr-HR" sz="3200" kern="1200" dirty="0"/>
        </a:p>
      </dsp:txBody>
      <dsp:txXfrm>
        <a:off x="1218924" y="3630486"/>
        <a:ext cx="4485084" cy="1411037"/>
      </dsp:txXfrm>
    </dsp:sp>
    <dsp:sp modelId="{B08AE3B9-4E2B-4804-8923-66EE6679E2CE}">
      <dsp:nvSpPr>
        <dsp:cNvPr id="0" name=""/>
        <dsp:cNvSpPr/>
      </dsp:nvSpPr>
      <dsp:spPr>
        <a:xfrm>
          <a:off x="6308739" y="2103"/>
          <a:ext cx="5039420" cy="4031536"/>
        </a:xfrm>
        <a:prstGeom prst="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3C82AB-4C93-4DE3-8B7C-5A9FECB04DB2}">
      <dsp:nvSpPr>
        <dsp:cNvPr id="0" name=""/>
        <dsp:cNvSpPr/>
      </dsp:nvSpPr>
      <dsp:spPr>
        <a:xfrm>
          <a:off x="6762286" y="3630486"/>
          <a:ext cx="4485084" cy="1411037"/>
        </a:xfrm>
        <a:prstGeom prst="wedgeRectCallout">
          <a:avLst>
            <a:gd name="adj1" fmla="val 20250"/>
            <a:gd name="adj2" fmla="val -607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pl-PL" sz="3200" kern="1200" dirty="0"/>
            <a:t>ratna razaranja u Ukrajini</a:t>
          </a:r>
          <a:endParaRPr lang="hr-HR" sz="3200" kern="1200" dirty="0"/>
        </a:p>
      </dsp:txBody>
      <dsp:txXfrm>
        <a:off x="6762286" y="3630486"/>
        <a:ext cx="4485084" cy="14110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135A2-3F66-402D-96CF-100C2ADC9F9E}">
      <dsp:nvSpPr>
        <dsp:cNvPr id="0" name=""/>
        <dsp:cNvSpPr/>
      </dsp:nvSpPr>
      <dsp:spPr>
        <a:xfrm>
          <a:off x="0" y="86956"/>
          <a:ext cx="5007428" cy="1210949"/>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hr-HR" sz="2300" kern="1200" dirty="0"/>
            <a:t>od strane rimskog upravitelja Poncija Pilata koji će kasnije i Isusa osuditi na muku i smrt</a:t>
          </a:r>
        </a:p>
      </dsp:txBody>
      <dsp:txXfrm>
        <a:off x="59114" y="146070"/>
        <a:ext cx="4889200" cy="1092721"/>
      </dsp:txXfrm>
    </dsp:sp>
    <dsp:sp modelId="{08570344-3C04-4C18-8723-12DB859FEDFB}">
      <dsp:nvSpPr>
        <dsp:cNvPr id="0" name=""/>
        <dsp:cNvSpPr/>
      </dsp:nvSpPr>
      <dsp:spPr>
        <a:xfrm>
          <a:off x="0" y="1364146"/>
          <a:ext cx="5007428" cy="1210949"/>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hr-HR" sz="2300" kern="1200" dirty="0"/>
            <a:t>izaziva zabrinutost                                   kod Isusovih suvremenika</a:t>
          </a:r>
        </a:p>
      </dsp:txBody>
      <dsp:txXfrm>
        <a:off x="59114" y="1423260"/>
        <a:ext cx="4889200" cy="1092721"/>
      </dsp:txXfrm>
    </dsp:sp>
    <dsp:sp modelId="{CB49C0E5-3BF9-4AA2-89B5-8A108631674F}">
      <dsp:nvSpPr>
        <dsp:cNvPr id="0" name=""/>
        <dsp:cNvSpPr/>
      </dsp:nvSpPr>
      <dsp:spPr>
        <a:xfrm>
          <a:off x="0" y="2641337"/>
          <a:ext cx="5007428" cy="1210949"/>
        </a:xfrm>
        <a:prstGeom prst="round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hr-HR" sz="2300" kern="1200" dirty="0"/>
            <a:t>uvjerenje mnogih – Galilejce je stigla Božja kazna zbog nekog zla koje su učinili</a:t>
          </a:r>
        </a:p>
      </dsp:txBody>
      <dsp:txXfrm>
        <a:off x="59114" y="2700451"/>
        <a:ext cx="4889200" cy="1092721"/>
      </dsp:txXfrm>
    </dsp:sp>
    <dsp:sp modelId="{CB9BA7BB-B01D-4504-AA1B-83A1BC9FA59B}">
      <dsp:nvSpPr>
        <dsp:cNvPr id="0" name=""/>
        <dsp:cNvSpPr/>
      </dsp:nvSpPr>
      <dsp:spPr>
        <a:xfrm>
          <a:off x="0" y="3918527"/>
          <a:ext cx="5007428" cy="1210949"/>
        </a:xfrm>
        <a:prstGeom prst="round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it-IT" sz="2300" kern="1200" dirty="0" err="1"/>
            <a:t>Galilejci</a:t>
          </a:r>
          <a:r>
            <a:rPr lang="it-IT" sz="2300" kern="1200" dirty="0"/>
            <a:t> su stradali </a:t>
          </a:r>
          <a:br>
            <a:rPr lang="hr-HR" sz="2300" kern="1200" dirty="0"/>
          </a:br>
          <a:r>
            <a:rPr lang="it-IT" sz="2300" kern="1200" dirty="0" err="1"/>
            <a:t>prinoseći</a:t>
          </a:r>
          <a:r>
            <a:rPr lang="it-IT" sz="2300" kern="1200" dirty="0"/>
            <a:t> </a:t>
          </a:r>
          <a:r>
            <a:rPr lang="it-IT" sz="2300" kern="1200" dirty="0" err="1"/>
            <a:t>Bogu</a:t>
          </a:r>
          <a:r>
            <a:rPr lang="it-IT" sz="2300" kern="1200" dirty="0"/>
            <a:t> </a:t>
          </a:r>
          <a:r>
            <a:rPr lang="it-IT" sz="2300" kern="1200" dirty="0" err="1"/>
            <a:t>žrtve</a:t>
          </a:r>
          <a:endParaRPr lang="hr-HR" sz="2300" kern="1200" dirty="0"/>
        </a:p>
      </dsp:txBody>
      <dsp:txXfrm>
        <a:off x="59114" y="3977641"/>
        <a:ext cx="4889200" cy="10927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135A2-3F66-402D-96CF-100C2ADC9F9E}">
      <dsp:nvSpPr>
        <dsp:cNvPr id="0" name=""/>
        <dsp:cNvSpPr/>
      </dsp:nvSpPr>
      <dsp:spPr>
        <a:xfrm>
          <a:off x="0" y="37934"/>
          <a:ext cx="5521233" cy="100386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r-HR" sz="2600" kern="1200" dirty="0"/>
            <a:t>na 18 nesretnika se sručila kula u Jeruzalemu </a:t>
          </a:r>
        </a:p>
      </dsp:txBody>
      <dsp:txXfrm>
        <a:off x="49004" y="86938"/>
        <a:ext cx="5423225" cy="905852"/>
      </dsp:txXfrm>
    </dsp:sp>
    <dsp:sp modelId="{A791A95E-39D8-425C-B5BF-8874A2CDCECE}">
      <dsp:nvSpPr>
        <dsp:cNvPr id="0" name=""/>
        <dsp:cNvSpPr/>
      </dsp:nvSpPr>
      <dsp:spPr>
        <a:xfrm>
          <a:off x="0" y="1116674"/>
          <a:ext cx="5521233" cy="1003860"/>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r-HR" sz="2600" kern="1200" dirty="0"/>
            <a:t>i obraćeni će doživjeti fizičku smrt</a:t>
          </a:r>
        </a:p>
      </dsp:txBody>
      <dsp:txXfrm>
        <a:off x="49004" y="1165678"/>
        <a:ext cx="5423225" cy="9058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C1C5C-EC2D-4808-AC57-10E1EF625157}">
      <dsp:nvSpPr>
        <dsp:cNvPr id="0" name=""/>
        <dsp:cNvSpPr/>
      </dsp:nvSpPr>
      <dsp:spPr>
        <a:xfrm rot="16200000">
          <a:off x="499" y="99410"/>
          <a:ext cx="2641193" cy="2641193"/>
        </a:xfrm>
        <a:prstGeom prst="downArrow">
          <a:avLst>
            <a:gd name="adj1" fmla="val 50000"/>
            <a:gd name="adj2" fmla="val 35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hr-HR" sz="1600" b="1" kern="1200" dirty="0"/>
            <a:t>tjelesna smrt </a:t>
          </a:r>
          <a:br>
            <a:rPr lang="hr-HR" sz="1600" b="1" kern="1200" dirty="0"/>
          </a:br>
          <a:r>
            <a:rPr lang="hr-HR" sz="1600" kern="1200" dirty="0"/>
            <a:t>– nije najgore što nam se može dogoditi</a:t>
          </a:r>
        </a:p>
      </dsp:txBody>
      <dsp:txXfrm rot="5400000">
        <a:off x="500" y="759707"/>
        <a:ext cx="2178984" cy="1320597"/>
      </dsp:txXfrm>
    </dsp:sp>
    <dsp:sp modelId="{D4E2F8BF-D129-4163-AE76-0C8807437668}">
      <dsp:nvSpPr>
        <dsp:cNvPr id="0" name=""/>
        <dsp:cNvSpPr/>
      </dsp:nvSpPr>
      <dsp:spPr>
        <a:xfrm rot="5400000">
          <a:off x="2783747" y="99410"/>
          <a:ext cx="2641193" cy="2641193"/>
        </a:xfrm>
        <a:prstGeom prst="downArrow">
          <a:avLst>
            <a:gd name="adj1" fmla="val 50000"/>
            <a:gd name="adj2" fmla="val 35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hr-HR" sz="1600" b="1" kern="1200" dirty="0"/>
            <a:t>duhovna smrt </a:t>
          </a:r>
          <a:br>
            <a:rPr lang="hr-HR" sz="1600" b="1" kern="1200" dirty="0"/>
          </a:br>
          <a:r>
            <a:rPr lang="hr-HR" sz="1600" kern="1200" dirty="0"/>
            <a:t>– vječna propast je posljedica neobraćena, neplodna života </a:t>
          </a:r>
          <a:br>
            <a:rPr lang="hr-HR" sz="1600" kern="1200" dirty="0"/>
          </a:br>
          <a:r>
            <a:rPr lang="hr-HR" sz="1600" kern="1200" dirty="0"/>
            <a:t>u grijehu</a:t>
          </a:r>
        </a:p>
      </dsp:txBody>
      <dsp:txXfrm rot="-5400000">
        <a:off x="3245957" y="759708"/>
        <a:ext cx="2178984" cy="13205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135A2-3F66-402D-96CF-100C2ADC9F9E}">
      <dsp:nvSpPr>
        <dsp:cNvPr id="0" name=""/>
        <dsp:cNvSpPr/>
      </dsp:nvSpPr>
      <dsp:spPr>
        <a:xfrm>
          <a:off x="0" y="52170"/>
          <a:ext cx="5199182" cy="1842749"/>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hr-HR" sz="3500" kern="1200" dirty="0"/>
            <a:t>vinogradar daje još jednu priliku smokvi da počne donositi rod</a:t>
          </a:r>
        </a:p>
      </dsp:txBody>
      <dsp:txXfrm>
        <a:off x="89956" y="142126"/>
        <a:ext cx="5019270" cy="1662837"/>
      </dsp:txXfrm>
    </dsp:sp>
    <dsp:sp modelId="{802B9E15-95EF-4F6C-B434-4D7E88B3E3CD}">
      <dsp:nvSpPr>
        <dsp:cNvPr id="0" name=""/>
        <dsp:cNvSpPr/>
      </dsp:nvSpPr>
      <dsp:spPr>
        <a:xfrm>
          <a:off x="0" y="1995720"/>
          <a:ext cx="5199182" cy="1842749"/>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hr-HR" sz="3500" kern="1200" dirty="0"/>
            <a:t>Bog nama uvijek iznova daje prigodu za obraćenje</a:t>
          </a:r>
        </a:p>
      </dsp:txBody>
      <dsp:txXfrm>
        <a:off x="89956" y="2085676"/>
        <a:ext cx="5019270" cy="16628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5D44E-BE8B-4D3F-A476-3FE8AB634CD4}">
      <dsp:nvSpPr>
        <dsp:cNvPr id="0" name=""/>
        <dsp:cNvSpPr/>
      </dsp:nvSpPr>
      <dsp:spPr>
        <a:xfrm>
          <a:off x="748456" y="646853"/>
          <a:ext cx="4323499" cy="4323499"/>
        </a:xfrm>
        <a:prstGeom prst="blockArc">
          <a:avLst>
            <a:gd name="adj1" fmla="val 9000000"/>
            <a:gd name="adj2" fmla="val 16200000"/>
            <a:gd name="adj3" fmla="val 4638"/>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8C4C2B-8C92-4DDD-9844-3255E4B3F6CF}">
      <dsp:nvSpPr>
        <dsp:cNvPr id="0" name=""/>
        <dsp:cNvSpPr/>
      </dsp:nvSpPr>
      <dsp:spPr>
        <a:xfrm>
          <a:off x="748456" y="646853"/>
          <a:ext cx="4323499" cy="4323499"/>
        </a:xfrm>
        <a:prstGeom prst="blockArc">
          <a:avLst>
            <a:gd name="adj1" fmla="val 1800000"/>
            <a:gd name="adj2" fmla="val 9000000"/>
            <a:gd name="adj3" fmla="val 4638"/>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0A468A-0C15-4E5E-BF54-E7EABE568814}">
      <dsp:nvSpPr>
        <dsp:cNvPr id="0" name=""/>
        <dsp:cNvSpPr/>
      </dsp:nvSpPr>
      <dsp:spPr>
        <a:xfrm>
          <a:off x="748456" y="646853"/>
          <a:ext cx="4323499" cy="4323499"/>
        </a:xfrm>
        <a:prstGeom prst="blockArc">
          <a:avLst>
            <a:gd name="adj1" fmla="val 16200000"/>
            <a:gd name="adj2" fmla="val 1800000"/>
            <a:gd name="adj3" fmla="val 463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0B5DCF-EA37-433E-89DA-9AA99C8BAFC1}">
      <dsp:nvSpPr>
        <dsp:cNvPr id="0" name=""/>
        <dsp:cNvSpPr/>
      </dsp:nvSpPr>
      <dsp:spPr>
        <a:xfrm>
          <a:off x="1915507" y="1813903"/>
          <a:ext cx="1989398" cy="198939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hr-HR" sz="3400" kern="1200" dirty="0"/>
            <a:t>Pozvani smo</a:t>
          </a:r>
        </a:p>
      </dsp:txBody>
      <dsp:txXfrm>
        <a:off x="2206848" y="2105244"/>
        <a:ext cx="1406716" cy="1406716"/>
      </dsp:txXfrm>
    </dsp:sp>
    <dsp:sp modelId="{F49A640A-099B-4AA7-9A75-1C5E7B2ED2FB}">
      <dsp:nvSpPr>
        <dsp:cNvPr id="0" name=""/>
        <dsp:cNvSpPr/>
      </dsp:nvSpPr>
      <dsp:spPr>
        <a:xfrm>
          <a:off x="2213916" y="696"/>
          <a:ext cx="1392579" cy="1392579"/>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hr-HR" sz="1500" kern="1200" dirty="0"/>
            <a:t>težiti za savršenom ljubavlju </a:t>
          </a:r>
        </a:p>
      </dsp:txBody>
      <dsp:txXfrm>
        <a:off x="2417854" y="204634"/>
        <a:ext cx="984703" cy="984703"/>
      </dsp:txXfrm>
    </dsp:sp>
    <dsp:sp modelId="{EF0F8B7C-60D3-4C14-9820-50FB0AC64185}">
      <dsp:nvSpPr>
        <dsp:cNvPr id="0" name=""/>
        <dsp:cNvSpPr/>
      </dsp:nvSpPr>
      <dsp:spPr>
        <a:xfrm>
          <a:off x="4042630" y="3168121"/>
          <a:ext cx="1392579" cy="1392579"/>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hr-HR" sz="1500" kern="1200" dirty="0"/>
            <a:t>poticati druge na dobro</a:t>
          </a:r>
        </a:p>
      </dsp:txBody>
      <dsp:txXfrm>
        <a:off x="4246568" y="3372059"/>
        <a:ext cx="984703" cy="984703"/>
      </dsp:txXfrm>
    </dsp:sp>
    <dsp:sp modelId="{189EA85D-8241-43FD-BAA6-D3EE9DDE93E2}">
      <dsp:nvSpPr>
        <dsp:cNvPr id="0" name=""/>
        <dsp:cNvSpPr/>
      </dsp:nvSpPr>
      <dsp:spPr>
        <a:xfrm>
          <a:off x="385203" y="3168121"/>
          <a:ext cx="1392579" cy="1392579"/>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hr-HR" sz="1500" kern="1200" dirty="0"/>
            <a:t>provoditi </a:t>
          </a:r>
          <a:br>
            <a:rPr lang="hr-HR" sz="1500" kern="1200" dirty="0"/>
          </a:br>
          <a:r>
            <a:rPr lang="hr-HR" sz="1500" kern="1200" dirty="0"/>
            <a:t>u djelo evanđeoske savjete</a:t>
          </a:r>
        </a:p>
      </dsp:txBody>
      <dsp:txXfrm>
        <a:off x="589141" y="3372059"/>
        <a:ext cx="984703" cy="984703"/>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hr-HR"/>
              <a:t>Kliknite da biste uredili stil naslova matrice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3B5BEEB6-5F10-4686-8E92-A48C0A476AD9}" type="datetimeFigureOut">
              <a:rPr lang="hr-HR" smtClean="0"/>
              <a:t>13.3.2022.</a:t>
            </a:fld>
            <a:endParaRPr lang="hr-H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hr-H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D72593F-63BD-4494-A7D0-BC4CBC54C4EA}" type="slidenum">
              <a:rPr lang="hr-HR" smtClean="0"/>
              <a:t>‹#›</a:t>
            </a:fld>
            <a:endParaRPr lang="hr-HR"/>
          </a:p>
        </p:txBody>
      </p:sp>
    </p:spTree>
    <p:extLst>
      <p:ext uri="{BB962C8B-B14F-4D97-AF65-F5344CB8AC3E}">
        <p14:creationId xmlns:p14="http://schemas.microsoft.com/office/powerpoint/2010/main" val="16033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3B5BEEB6-5F10-4686-8E92-A48C0A476AD9}" type="datetimeFigureOut">
              <a:rPr lang="hr-HR" smtClean="0"/>
              <a:t>13.3.2022.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72593F-63BD-4494-A7D0-BC4CBC54C4EA}" type="slidenum">
              <a:rPr lang="hr-HR" smtClean="0"/>
              <a:t>‹#›</a:t>
            </a:fld>
            <a:endParaRPr lang="hr-HR"/>
          </a:p>
        </p:txBody>
      </p:sp>
    </p:spTree>
    <p:extLst>
      <p:ext uri="{BB962C8B-B14F-4D97-AF65-F5344CB8AC3E}">
        <p14:creationId xmlns:p14="http://schemas.microsoft.com/office/powerpoint/2010/main" val="75846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3B5BEEB6-5F10-4686-8E92-A48C0A476AD9}" type="datetimeFigureOut">
              <a:rPr lang="hr-HR" smtClean="0"/>
              <a:t>13.3.2022.</a:t>
            </a:fld>
            <a:endParaRPr lang="hr-HR"/>
          </a:p>
        </p:txBody>
      </p:sp>
      <p:sp>
        <p:nvSpPr>
          <p:cNvPr id="5" name="Footer Placeholder 4"/>
          <p:cNvSpPr>
            <a:spLocks noGrp="1"/>
          </p:cNvSpPr>
          <p:nvPr>
            <p:ph type="ftr" sz="quarter" idx="11"/>
          </p:nvPr>
        </p:nvSpPr>
        <p:spPr>
          <a:xfrm>
            <a:off x="774923" y="5951811"/>
            <a:ext cx="7896279" cy="365125"/>
          </a:xfrm>
        </p:spPr>
        <p:txBody>
          <a:bodyPr/>
          <a:lstStyle/>
          <a:p>
            <a:endParaRPr lang="hr-H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D72593F-63BD-4494-A7D0-BC4CBC54C4EA}" type="slidenum">
              <a:rPr lang="hr-HR" smtClean="0"/>
              <a:t>‹#›</a:t>
            </a:fld>
            <a:endParaRPr lang="hr-HR"/>
          </a:p>
        </p:txBody>
      </p:sp>
    </p:spTree>
    <p:extLst>
      <p:ext uri="{BB962C8B-B14F-4D97-AF65-F5344CB8AC3E}">
        <p14:creationId xmlns:p14="http://schemas.microsoft.com/office/powerpoint/2010/main" val="43669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hr-HR"/>
              <a:t>Kliknite da biste uredili stil naslova matrice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3B5BEEB6-5F10-4686-8E92-A48C0A476AD9}" type="datetimeFigureOut">
              <a:rPr lang="hr-HR" smtClean="0"/>
              <a:t>13.3.2022.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a:xfrm>
            <a:off x="10558300" y="5956137"/>
            <a:ext cx="1052508" cy="365125"/>
          </a:xfrm>
        </p:spPr>
        <p:txBody>
          <a:bodyPr/>
          <a:lstStyle/>
          <a:p>
            <a:fld id="{CD72593F-63BD-4494-A7D0-BC4CBC54C4EA}" type="slidenum">
              <a:rPr lang="hr-HR" smtClean="0"/>
              <a:t>‹#›</a:t>
            </a:fld>
            <a:endParaRPr lang="hr-HR"/>
          </a:p>
        </p:txBody>
      </p:sp>
    </p:spTree>
    <p:extLst>
      <p:ext uri="{BB962C8B-B14F-4D97-AF65-F5344CB8AC3E}">
        <p14:creationId xmlns:p14="http://schemas.microsoft.com/office/powerpoint/2010/main" val="417326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B5BEEB6-5F10-4686-8E92-A48C0A476AD9}" type="datetimeFigureOut">
              <a:rPr lang="hr-HR" smtClean="0"/>
              <a:t>13.3.2022.</a:t>
            </a:fld>
            <a:endParaRPr lang="hr-H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hr-H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D72593F-63BD-4494-A7D0-BC4CBC54C4EA}" type="slidenum">
              <a:rPr lang="hr-HR" smtClean="0"/>
              <a:t>‹#›</a:t>
            </a:fld>
            <a:endParaRPr lang="hr-HR"/>
          </a:p>
        </p:txBody>
      </p:sp>
    </p:spTree>
    <p:extLst>
      <p:ext uri="{BB962C8B-B14F-4D97-AF65-F5344CB8AC3E}">
        <p14:creationId xmlns:p14="http://schemas.microsoft.com/office/powerpoint/2010/main" val="199074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3B5BEEB6-5F10-4686-8E92-A48C0A476AD9}" type="datetimeFigureOut">
              <a:rPr lang="hr-HR" smtClean="0"/>
              <a:t>13.3.2022.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D72593F-63BD-4494-A7D0-BC4CBC54C4EA}" type="slidenum">
              <a:rPr lang="hr-HR" smtClean="0"/>
              <a:t>‹#›</a:t>
            </a:fld>
            <a:endParaRPr lang="hr-HR"/>
          </a:p>
        </p:txBody>
      </p:sp>
    </p:spTree>
    <p:extLst>
      <p:ext uri="{BB962C8B-B14F-4D97-AF65-F5344CB8AC3E}">
        <p14:creationId xmlns:p14="http://schemas.microsoft.com/office/powerpoint/2010/main" val="99700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3B5BEEB6-5F10-4686-8E92-A48C0A476AD9}" type="datetimeFigureOut">
              <a:rPr lang="hr-HR" smtClean="0"/>
              <a:t>13.3.2022.</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CD72593F-63BD-4494-A7D0-BC4CBC54C4EA}" type="slidenum">
              <a:rPr lang="hr-HR" smtClean="0"/>
              <a:t>‹#›</a:t>
            </a:fld>
            <a:endParaRPr lang="hr-HR"/>
          </a:p>
        </p:txBody>
      </p:sp>
    </p:spTree>
    <p:extLst>
      <p:ext uri="{BB962C8B-B14F-4D97-AF65-F5344CB8AC3E}">
        <p14:creationId xmlns:p14="http://schemas.microsoft.com/office/powerpoint/2010/main" val="343132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3B5BEEB6-5F10-4686-8E92-A48C0A476AD9}" type="datetimeFigureOut">
              <a:rPr lang="hr-HR" smtClean="0"/>
              <a:t>13.3.2022.</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D72593F-63BD-4494-A7D0-BC4CBC54C4EA}" type="slidenum">
              <a:rPr lang="hr-HR" smtClean="0"/>
              <a:t>‹#›</a:t>
            </a:fld>
            <a:endParaRPr lang="hr-HR"/>
          </a:p>
        </p:txBody>
      </p:sp>
    </p:spTree>
    <p:extLst>
      <p:ext uri="{BB962C8B-B14F-4D97-AF65-F5344CB8AC3E}">
        <p14:creationId xmlns:p14="http://schemas.microsoft.com/office/powerpoint/2010/main" val="330598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BEEB6-5F10-4686-8E92-A48C0A476AD9}" type="datetimeFigureOut">
              <a:rPr lang="hr-HR" smtClean="0"/>
              <a:t>13.3.2022.</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CD72593F-63BD-4494-A7D0-BC4CBC54C4EA}" type="slidenum">
              <a:rPr lang="hr-HR" smtClean="0"/>
              <a:t>‹#›</a:t>
            </a:fld>
            <a:endParaRPr lang="hr-HR"/>
          </a:p>
        </p:txBody>
      </p:sp>
    </p:spTree>
    <p:extLst>
      <p:ext uri="{BB962C8B-B14F-4D97-AF65-F5344CB8AC3E}">
        <p14:creationId xmlns:p14="http://schemas.microsoft.com/office/powerpoint/2010/main" val="42281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hr-HR"/>
              <a:t>Kliknite da biste uredili stil naslova matrice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B5BEEB6-5F10-4686-8E92-A48C0A476AD9}" type="datetimeFigureOut">
              <a:rPr lang="hr-HR" smtClean="0"/>
              <a:t>13.3.2022.</a:t>
            </a:fld>
            <a:endParaRPr lang="hr-H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hr-H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D72593F-63BD-4494-A7D0-BC4CBC54C4EA}" type="slidenum">
              <a:rPr lang="hr-HR" smtClean="0"/>
              <a:t>‹#›</a:t>
            </a:fld>
            <a:endParaRPr lang="hr-HR"/>
          </a:p>
        </p:txBody>
      </p:sp>
    </p:spTree>
    <p:extLst>
      <p:ext uri="{BB962C8B-B14F-4D97-AF65-F5344CB8AC3E}">
        <p14:creationId xmlns:p14="http://schemas.microsoft.com/office/powerpoint/2010/main" val="315227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3B5BEEB6-5F10-4686-8E92-A48C0A476AD9}" type="datetimeFigureOut">
              <a:rPr lang="hr-HR" smtClean="0"/>
              <a:t>13.3.2022.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D72593F-63BD-4494-A7D0-BC4CBC54C4EA}" type="slidenum">
              <a:rPr lang="hr-HR" smtClean="0"/>
              <a:t>‹#›</a:t>
            </a:fld>
            <a:endParaRPr lang="hr-HR"/>
          </a:p>
        </p:txBody>
      </p:sp>
    </p:spTree>
    <p:extLst>
      <p:ext uri="{BB962C8B-B14F-4D97-AF65-F5344CB8AC3E}">
        <p14:creationId xmlns:p14="http://schemas.microsoft.com/office/powerpoint/2010/main" val="98296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3B5BEEB6-5F10-4686-8E92-A48C0A476AD9}" type="datetimeFigureOut">
              <a:rPr lang="hr-HR" smtClean="0"/>
              <a:t>13.3.2022.</a:t>
            </a:fld>
            <a:endParaRPr lang="hr-H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hr-H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D72593F-63BD-4494-A7D0-BC4CBC54C4EA}" type="slidenum">
              <a:rPr lang="hr-HR" smtClean="0"/>
              <a:t>‹#›</a:t>
            </a:fld>
            <a:endParaRPr lang="hr-H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048791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4.jpeg"/><Relationship Id="rId4" Type="http://schemas.openxmlformats.org/officeDocument/2006/relationships/image" Target="../media/image6.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diagramColors" Target="../diagrams/colors9.xml"/><Relationship Id="rId18" Type="http://schemas.openxmlformats.org/officeDocument/2006/relationships/diagramColors" Target="../diagrams/colors10.xml"/><Relationship Id="rId3" Type="http://schemas.openxmlformats.org/officeDocument/2006/relationships/image" Target="../media/image25.jpeg"/><Relationship Id="rId7" Type="http://schemas.openxmlformats.org/officeDocument/2006/relationships/image" Target="../media/image8.png"/><Relationship Id="rId12" Type="http://schemas.openxmlformats.org/officeDocument/2006/relationships/diagramQuickStyle" Target="../diagrams/quickStyle9.xml"/><Relationship Id="rId17" Type="http://schemas.openxmlformats.org/officeDocument/2006/relationships/diagramQuickStyle" Target="../diagrams/quickStyle10.xml"/><Relationship Id="rId2" Type="http://schemas.openxmlformats.org/officeDocument/2006/relationships/image" Target="../media/image4.jpg"/><Relationship Id="rId16" Type="http://schemas.openxmlformats.org/officeDocument/2006/relationships/diagramLayout" Target="../diagrams/layout10.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diagramLayout" Target="../diagrams/layout9.xml"/><Relationship Id="rId5" Type="http://schemas.openxmlformats.org/officeDocument/2006/relationships/image" Target="../media/image6.png"/><Relationship Id="rId15" Type="http://schemas.openxmlformats.org/officeDocument/2006/relationships/diagramData" Target="../diagrams/data10.xml"/><Relationship Id="rId10" Type="http://schemas.openxmlformats.org/officeDocument/2006/relationships/diagramData" Target="../diagrams/data9.xml"/><Relationship Id="rId19" Type="http://schemas.microsoft.com/office/2007/relationships/diagramDrawing" Target="../diagrams/drawing10.xml"/><Relationship Id="rId4" Type="http://schemas.openxmlformats.org/officeDocument/2006/relationships/image" Target="../media/image5.png"/><Relationship Id="rId9" Type="http://schemas.openxmlformats.org/officeDocument/2006/relationships/image" Target="../media/image10.png"/><Relationship Id="rId14" Type="http://schemas.microsoft.com/office/2007/relationships/diagramDrawing" Target="../diagrams/drawing9.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diagramColors" Target="../diagrams/colors11.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diagramQuickStyle" Target="../diagrams/quickStyle1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Layout" Target="../diagrams/layout11.xml"/><Relationship Id="rId5" Type="http://schemas.openxmlformats.org/officeDocument/2006/relationships/image" Target="../media/image7.png"/><Relationship Id="rId15" Type="http://schemas.openxmlformats.org/officeDocument/2006/relationships/image" Target="../media/image26.jpeg"/><Relationship Id="rId10" Type="http://schemas.openxmlformats.org/officeDocument/2006/relationships/diagramData" Target="../diagrams/data11.xml"/><Relationship Id="rId4" Type="http://schemas.openxmlformats.org/officeDocument/2006/relationships/image" Target="../media/image6.png"/><Relationship Id="rId9" Type="http://schemas.openxmlformats.org/officeDocument/2006/relationships/image" Target="../media/image20.png"/><Relationship Id="rId14" Type="http://schemas.microsoft.com/office/2007/relationships/diagramDrawing" Target="../diagrams/drawing11.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diagramColors" Target="../diagrams/colors12.xml"/><Relationship Id="rId18" Type="http://schemas.openxmlformats.org/officeDocument/2006/relationships/diagramColors" Target="../diagrams/colors13.xml"/><Relationship Id="rId3" Type="http://schemas.openxmlformats.org/officeDocument/2006/relationships/image" Target="../media/image27.jpeg"/><Relationship Id="rId7" Type="http://schemas.openxmlformats.org/officeDocument/2006/relationships/image" Target="../media/image8.png"/><Relationship Id="rId12" Type="http://schemas.openxmlformats.org/officeDocument/2006/relationships/diagramQuickStyle" Target="../diagrams/quickStyle12.xml"/><Relationship Id="rId17" Type="http://schemas.openxmlformats.org/officeDocument/2006/relationships/diagramQuickStyle" Target="../diagrams/quickStyle13.xml"/><Relationship Id="rId2" Type="http://schemas.openxmlformats.org/officeDocument/2006/relationships/image" Target="../media/image4.jpg"/><Relationship Id="rId16" Type="http://schemas.openxmlformats.org/officeDocument/2006/relationships/diagramLayout" Target="../diagrams/layout1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diagramLayout" Target="../diagrams/layout12.xml"/><Relationship Id="rId5" Type="http://schemas.openxmlformats.org/officeDocument/2006/relationships/image" Target="../media/image6.png"/><Relationship Id="rId15" Type="http://schemas.openxmlformats.org/officeDocument/2006/relationships/diagramData" Target="../diagrams/data13.xml"/><Relationship Id="rId10" Type="http://schemas.openxmlformats.org/officeDocument/2006/relationships/diagramData" Target="../diagrams/data12.xml"/><Relationship Id="rId19" Type="http://schemas.microsoft.com/office/2007/relationships/diagramDrawing" Target="../diagrams/drawing13.xml"/><Relationship Id="rId4" Type="http://schemas.openxmlformats.org/officeDocument/2006/relationships/image" Target="../media/image5.png"/><Relationship Id="rId9" Type="http://schemas.openxmlformats.org/officeDocument/2006/relationships/image" Target="../media/image10.png"/><Relationship Id="rId14" Type="http://schemas.microsoft.com/office/2007/relationships/diagramDrawing" Target="../diagrams/drawing1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28.jpeg"/><Relationship Id="rId4" Type="http://schemas.openxmlformats.org/officeDocument/2006/relationships/image" Target="../media/image6.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diagramDrawing" Target="../diagrams/drawing14.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diagramColors" Target="../diagrams/colors14.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QuickStyle" Target="../diagrams/quickStyle14.xml"/><Relationship Id="rId5" Type="http://schemas.openxmlformats.org/officeDocument/2006/relationships/image" Target="../media/image7.png"/><Relationship Id="rId10" Type="http://schemas.openxmlformats.org/officeDocument/2006/relationships/diagramLayout" Target="../diagrams/layout14.xml"/><Relationship Id="rId4" Type="http://schemas.openxmlformats.org/officeDocument/2006/relationships/image" Target="../media/image6.png"/><Relationship Id="rId9" Type="http://schemas.openxmlformats.org/officeDocument/2006/relationships/diagramData" Target="../diagrams/data14.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9.jpeg"/><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diagramDrawing" Target="../diagrams/drawing15.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diagramColors" Target="../diagrams/colors15.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QuickStyle" Target="../diagrams/quickStyle15.xml"/><Relationship Id="rId5" Type="http://schemas.openxmlformats.org/officeDocument/2006/relationships/image" Target="../media/image7.png"/><Relationship Id="rId10" Type="http://schemas.openxmlformats.org/officeDocument/2006/relationships/diagramLayout" Target="../diagrams/layout15.xml"/><Relationship Id="rId4" Type="http://schemas.openxmlformats.org/officeDocument/2006/relationships/image" Target="../media/image6.png"/><Relationship Id="rId9" Type="http://schemas.openxmlformats.org/officeDocument/2006/relationships/diagramData" Target="../diagrams/data15.xml"/><Relationship Id="rId14" Type="http://schemas.openxmlformats.org/officeDocument/2006/relationships/image" Target="../media/image30.jpe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diagramDrawing" Target="../diagrams/drawing16.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diagramColors" Target="../diagrams/colors16.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QuickStyle" Target="../diagrams/quickStyle16.xml"/><Relationship Id="rId5" Type="http://schemas.openxmlformats.org/officeDocument/2006/relationships/image" Target="../media/image7.png"/><Relationship Id="rId10" Type="http://schemas.openxmlformats.org/officeDocument/2006/relationships/diagramLayout" Target="../diagrams/layout16.xml"/><Relationship Id="rId4" Type="http://schemas.openxmlformats.org/officeDocument/2006/relationships/image" Target="../media/image6.png"/><Relationship Id="rId9" Type="http://schemas.openxmlformats.org/officeDocument/2006/relationships/diagramData" Target="../diagrams/data16.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diagramColors" Target="../diagrams/colors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QuickStyle" Target="../diagrams/quickStyle1.xml"/><Relationship Id="rId5" Type="http://schemas.openxmlformats.org/officeDocument/2006/relationships/image" Target="../media/image7.png"/><Relationship Id="rId10" Type="http://schemas.openxmlformats.org/officeDocument/2006/relationships/diagramLayout" Target="../diagrams/layout1.xml"/><Relationship Id="rId4" Type="http://schemas.openxmlformats.org/officeDocument/2006/relationships/image" Target="../media/image6.png"/><Relationship Id="rId9"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image" Target="../media/image4.jpg"/><Relationship Id="rId16" Type="http://schemas.openxmlformats.org/officeDocument/2006/relationships/diagramQuickStyle" Target="../diagrams/quickStyl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QuickStyle" Target="../diagrams/quickStyle2.xml"/><Relationship Id="rId5" Type="http://schemas.openxmlformats.org/officeDocument/2006/relationships/image" Target="../media/image7.png"/><Relationship Id="rId15" Type="http://schemas.openxmlformats.org/officeDocument/2006/relationships/diagramLayout" Target="../diagrams/layout3.xml"/><Relationship Id="rId10" Type="http://schemas.openxmlformats.org/officeDocument/2006/relationships/diagramLayout" Target="../diagrams/layout2.xml"/><Relationship Id="rId19" Type="http://schemas.openxmlformats.org/officeDocument/2006/relationships/image" Target="../media/image16.jpeg"/><Relationship Id="rId4" Type="http://schemas.openxmlformats.org/officeDocument/2006/relationships/image" Target="../media/image6.png"/><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diagramColors" Target="../diagrams/colors4.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QuickStyle" Target="../diagrams/quickStyle4.xml"/><Relationship Id="rId5" Type="http://schemas.openxmlformats.org/officeDocument/2006/relationships/image" Target="../media/image7.png"/><Relationship Id="rId10" Type="http://schemas.openxmlformats.org/officeDocument/2006/relationships/diagramLayout" Target="../diagrams/layout4.xml"/><Relationship Id="rId4" Type="http://schemas.openxmlformats.org/officeDocument/2006/relationships/image" Target="../media/image6.png"/><Relationship Id="rId9"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diagramColors" Target="../diagrams/colors5.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QuickStyle" Target="../diagrams/quickStyle5.xml"/><Relationship Id="rId5" Type="http://schemas.openxmlformats.org/officeDocument/2006/relationships/image" Target="../media/image7.png"/><Relationship Id="rId15" Type="http://schemas.openxmlformats.org/officeDocument/2006/relationships/image" Target="../media/image20.png"/><Relationship Id="rId10" Type="http://schemas.openxmlformats.org/officeDocument/2006/relationships/diagramLayout" Target="../diagrams/layout5.xml"/><Relationship Id="rId4" Type="http://schemas.openxmlformats.org/officeDocument/2006/relationships/image" Target="../media/image6.png"/><Relationship Id="rId9" Type="http://schemas.openxmlformats.org/officeDocument/2006/relationships/diagramData" Target="../diagrams/data5.xml"/><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diagramColors" Target="../diagrams/colors6.xml"/><Relationship Id="rId18" Type="http://schemas.openxmlformats.org/officeDocument/2006/relationships/diagramQuickStyle" Target="../diagrams/quickStyle7.xml"/><Relationship Id="rId3" Type="http://schemas.openxmlformats.org/officeDocument/2006/relationships/image" Target="../media/image21.jpeg"/><Relationship Id="rId7" Type="http://schemas.openxmlformats.org/officeDocument/2006/relationships/image" Target="../media/image8.png"/><Relationship Id="rId12" Type="http://schemas.openxmlformats.org/officeDocument/2006/relationships/diagramQuickStyle" Target="../diagrams/quickStyle6.xml"/><Relationship Id="rId17" Type="http://schemas.openxmlformats.org/officeDocument/2006/relationships/diagramLayout" Target="../diagrams/layout7.xml"/><Relationship Id="rId2" Type="http://schemas.openxmlformats.org/officeDocument/2006/relationships/image" Target="../media/image4.jpg"/><Relationship Id="rId16" Type="http://schemas.openxmlformats.org/officeDocument/2006/relationships/diagramData" Target="../diagrams/data7.xml"/><Relationship Id="rId20" Type="http://schemas.microsoft.com/office/2007/relationships/diagramDrawing" Target="../diagrams/drawing7.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diagramLayout" Target="../diagrams/layout6.xml"/><Relationship Id="rId5" Type="http://schemas.openxmlformats.org/officeDocument/2006/relationships/image" Target="../media/image6.png"/><Relationship Id="rId15" Type="http://schemas.openxmlformats.org/officeDocument/2006/relationships/image" Target="../media/image20.png"/><Relationship Id="rId10" Type="http://schemas.openxmlformats.org/officeDocument/2006/relationships/diagramData" Target="../diagrams/data6.xml"/><Relationship Id="rId19" Type="http://schemas.openxmlformats.org/officeDocument/2006/relationships/diagramColors" Target="../diagrams/colors7.xml"/><Relationship Id="rId4" Type="http://schemas.openxmlformats.org/officeDocument/2006/relationships/image" Target="../media/image5.png"/><Relationship Id="rId9" Type="http://schemas.openxmlformats.org/officeDocument/2006/relationships/image" Target="../media/image10.png"/><Relationship Id="rId14" Type="http://schemas.microsoft.com/office/2007/relationships/diagramDrawing" Target="../diagrams/drawing6.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diagramDrawing" Target="../diagrams/drawing8.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diagramColors" Target="../diagrams/colors8.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diagramQuickStyle" Target="../diagrams/quickStyle8.xml"/><Relationship Id="rId5" Type="http://schemas.openxmlformats.org/officeDocument/2006/relationships/image" Target="../media/image7.png"/><Relationship Id="rId15" Type="http://schemas.openxmlformats.org/officeDocument/2006/relationships/image" Target="../media/image23.gif"/><Relationship Id="rId10" Type="http://schemas.openxmlformats.org/officeDocument/2006/relationships/diagramLayout" Target="../diagrams/layout8.xml"/><Relationship Id="rId4" Type="http://schemas.openxmlformats.org/officeDocument/2006/relationships/image" Target="../media/image6.png"/><Relationship Id="rId9" Type="http://schemas.openxmlformats.org/officeDocument/2006/relationships/diagramData" Target="../diagrams/data8.xml"/><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12" name="Pravokutnik 11">
            <a:extLst>
              <a:ext uri="{FF2B5EF4-FFF2-40B4-BE49-F238E27FC236}">
                <a16:creationId xmlns:a16="http://schemas.microsoft.com/office/drawing/2014/main" id="{509BD1B9-0ED8-4FD6-837E-B030336665B7}"/>
              </a:ext>
            </a:extLst>
          </p:cNvPr>
          <p:cNvSpPr/>
          <p:nvPr/>
        </p:nvSpPr>
        <p:spPr>
          <a:xfrm>
            <a:off x="-5515" y="3023958"/>
            <a:ext cx="12192000" cy="1574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 name="Naslov 1">
            <a:extLst>
              <a:ext uri="{FF2B5EF4-FFF2-40B4-BE49-F238E27FC236}">
                <a16:creationId xmlns:a16="http://schemas.microsoft.com/office/drawing/2014/main" id="{278B49F3-591E-43D1-BA0C-DA5469C89A92}"/>
              </a:ext>
            </a:extLst>
          </p:cNvPr>
          <p:cNvSpPr>
            <a:spLocks noGrp="1"/>
          </p:cNvSpPr>
          <p:nvPr>
            <p:ph type="ctrTitle"/>
          </p:nvPr>
        </p:nvSpPr>
        <p:spPr>
          <a:xfrm>
            <a:off x="-5515" y="1659356"/>
            <a:ext cx="5135589" cy="1199123"/>
          </a:xfrm>
        </p:spPr>
        <p:txBody>
          <a:bodyPr>
            <a:normAutofit fontScale="90000"/>
          </a:bodyPr>
          <a:lstStyle/>
          <a:p>
            <a:pPr algn="ctr"/>
            <a:r>
              <a:rPr lang="hr-HR" sz="5300" dirty="0">
                <a:solidFill>
                  <a:schemeClr val="bg1"/>
                </a:solidFill>
              </a:rPr>
              <a:t>KORIZMA</a:t>
            </a:r>
            <a:r>
              <a:rPr lang="hr-HR" sz="3200" dirty="0">
                <a:solidFill>
                  <a:schemeClr val="bg1"/>
                </a:solidFill>
              </a:rPr>
              <a:t> </a:t>
            </a:r>
            <a:br>
              <a:rPr lang="hr-HR" sz="3200" dirty="0">
                <a:solidFill>
                  <a:schemeClr val="bg1"/>
                </a:solidFill>
              </a:rPr>
            </a:br>
            <a:r>
              <a:rPr lang="hr-HR" sz="1800" dirty="0">
                <a:solidFill>
                  <a:schemeClr val="bg1"/>
                </a:solidFill>
              </a:rPr>
              <a:t>O 25. OBLJETNICI POŽEŠKE BISKUPIJE</a:t>
            </a:r>
            <a:br>
              <a:rPr lang="hr-HR" sz="1800" dirty="0">
                <a:solidFill>
                  <a:schemeClr val="bg1"/>
                </a:solidFill>
              </a:rPr>
            </a:br>
            <a:r>
              <a:rPr lang="hr-HR" sz="1800" dirty="0">
                <a:solidFill>
                  <a:schemeClr val="bg1"/>
                </a:solidFill>
              </a:rPr>
              <a:t>I PRIGODOM ŽUPNOG SINODSKOG SAVJETOVANJA</a:t>
            </a:r>
            <a:endParaRPr lang="hr-HR" sz="1050" dirty="0">
              <a:solidFill>
                <a:schemeClr val="bg1"/>
              </a:solidFill>
            </a:endParaRPr>
          </a:p>
        </p:txBody>
      </p:sp>
      <p:sp>
        <p:nvSpPr>
          <p:cNvPr id="3" name="Podnaslov 2">
            <a:extLst>
              <a:ext uri="{FF2B5EF4-FFF2-40B4-BE49-F238E27FC236}">
                <a16:creationId xmlns:a16="http://schemas.microsoft.com/office/drawing/2014/main" id="{51D94A2B-65DA-49F6-A64F-6699B80CA560}"/>
              </a:ext>
            </a:extLst>
          </p:cNvPr>
          <p:cNvSpPr>
            <a:spLocks noGrp="1"/>
          </p:cNvSpPr>
          <p:nvPr>
            <p:ph type="subTitle" idx="1"/>
          </p:nvPr>
        </p:nvSpPr>
        <p:spPr>
          <a:xfrm>
            <a:off x="5515" y="6028999"/>
            <a:ext cx="5124559" cy="618098"/>
          </a:xfrm>
        </p:spPr>
        <p:txBody>
          <a:bodyPr>
            <a:normAutofit/>
          </a:bodyPr>
          <a:lstStyle/>
          <a:p>
            <a:pPr algn="ctr">
              <a:spcBef>
                <a:spcPts val="0"/>
              </a:spcBef>
              <a:spcAft>
                <a:spcPts val="0"/>
              </a:spcAft>
            </a:pPr>
            <a:r>
              <a:rPr lang="hr-HR" cap="none" dirty="0">
                <a:solidFill>
                  <a:schemeClr val="bg1"/>
                </a:solidFill>
              </a:rPr>
              <a:t>Petak pred Treću korizmenu nedjelju </a:t>
            </a:r>
          </a:p>
          <a:p>
            <a:pPr algn="ctr">
              <a:spcBef>
                <a:spcPts val="0"/>
              </a:spcBef>
              <a:spcAft>
                <a:spcPts val="0"/>
              </a:spcAft>
            </a:pPr>
            <a:r>
              <a:rPr lang="hr-HR" cap="none" dirty="0">
                <a:solidFill>
                  <a:schemeClr val="bg1"/>
                </a:solidFill>
              </a:rPr>
              <a:t>18. ožujka 2022.</a:t>
            </a:r>
          </a:p>
        </p:txBody>
      </p:sp>
      <p:pic>
        <p:nvPicPr>
          <p:cNvPr id="6" name="Slika 5" descr="Slika na kojoj se prikazuje tekst&#10;&#10;Opis je automatski generiran">
            <a:extLst>
              <a:ext uri="{FF2B5EF4-FFF2-40B4-BE49-F238E27FC236}">
                <a16:creationId xmlns:a16="http://schemas.microsoft.com/office/drawing/2014/main" id="{362E8A6D-5C16-406B-A470-AF984477D7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99470" y="4696503"/>
            <a:ext cx="1771456" cy="1340703"/>
          </a:xfrm>
          <a:prstGeom prst="rect">
            <a:avLst/>
          </a:prstGeom>
        </p:spPr>
      </p:pic>
      <p:pic>
        <p:nvPicPr>
          <p:cNvPr id="11" name="Slika 10">
            <a:extLst>
              <a:ext uri="{FF2B5EF4-FFF2-40B4-BE49-F238E27FC236}">
                <a16:creationId xmlns:a16="http://schemas.microsoft.com/office/drawing/2014/main" id="{32EE1202-9DC5-4507-A6B0-67F59A2EAE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5495" y="528965"/>
            <a:ext cx="981316" cy="1057145"/>
          </a:xfrm>
          <a:prstGeom prst="rect">
            <a:avLst/>
          </a:prstGeom>
        </p:spPr>
      </p:pic>
      <p:sp>
        <p:nvSpPr>
          <p:cNvPr id="20" name="Podnaslov 2">
            <a:extLst>
              <a:ext uri="{FF2B5EF4-FFF2-40B4-BE49-F238E27FC236}">
                <a16:creationId xmlns:a16="http://schemas.microsoft.com/office/drawing/2014/main" id="{236C3D75-5452-4A0C-A09C-66C6004DD425}"/>
              </a:ext>
            </a:extLst>
          </p:cNvPr>
          <p:cNvSpPr txBox="1">
            <a:spLocks/>
          </p:cNvSpPr>
          <p:nvPr/>
        </p:nvSpPr>
        <p:spPr>
          <a:xfrm>
            <a:off x="5515" y="3142403"/>
            <a:ext cx="5124559" cy="1421769"/>
          </a:xfrm>
          <a:prstGeom prst="rect">
            <a:avLst/>
          </a:prstGeom>
        </p:spPr>
        <p:txBody>
          <a:bodyPr vert="horz" lIns="91440" tIns="45720" rIns="91440" bIns="45720" rtlCol="0" anchor="t">
            <a:normAutofit lnSpcReduction="10000"/>
          </a:bodyPr>
          <a:lstStyle>
            <a:lvl1pPr marL="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cap="all">
                <a:solidFill>
                  <a:schemeClr val="accent2"/>
                </a:solidFill>
                <a:latin typeface="+mn-lt"/>
                <a:ea typeface="+mn-ea"/>
                <a:cs typeface="+mn-cs"/>
              </a:defRPr>
            </a:lvl1pPr>
            <a:lvl2pPr marL="457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ct val="20000"/>
              </a:spcBef>
              <a:spcAft>
                <a:spcPts val="600"/>
              </a:spcAft>
              <a:buClr>
                <a:schemeClr val="accent2"/>
              </a:buClr>
              <a:buSzPct val="92000"/>
              <a:buFont typeface="Wingdings 2" panose="05020102010507070707" pitchFamily="18" charset="2"/>
              <a:buNone/>
              <a:defRPr sz="1200" kern="1200">
                <a:solidFill>
                  <a:schemeClr val="tx1">
                    <a:tint val="75000"/>
                  </a:schemeClr>
                </a:solidFill>
                <a:latin typeface="+mn-lt"/>
                <a:ea typeface="+mn-ea"/>
                <a:cs typeface="+mn-cs"/>
              </a:defRPr>
            </a:lvl9pPr>
          </a:lstStyle>
          <a:p>
            <a:pPr algn="ctr">
              <a:spcBef>
                <a:spcPts val="0"/>
              </a:spcBef>
              <a:spcAft>
                <a:spcPts val="0"/>
              </a:spcAft>
            </a:pPr>
            <a:r>
              <a:rPr lang="pl-PL" sz="3200" b="1" dirty="0">
                <a:solidFill>
                  <a:schemeClr val="accent1"/>
                </a:solidFill>
              </a:rPr>
              <a:t>ECCLESIA</a:t>
            </a:r>
            <a:br>
              <a:rPr lang="pl-PL" sz="3200" b="1" dirty="0">
                <a:solidFill>
                  <a:schemeClr val="accent1"/>
                </a:solidFill>
              </a:rPr>
            </a:br>
            <a:r>
              <a:rPr lang="pl-PL" sz="3200" b="1" spc="800" dirty="0">
                <a:solidFill>
                  <a:schemeClr val="accent1"/>
                </a:solidFill>
              </a:rPr>
              <a:t>SEMPER</a:t>
            </a:r>
            <a:br>
              <a:rPr lang="pl-PL" sz="3200" b="1" dirty="0">
                <a:solidFill>
                  <a:schemeClr val="accent1"/>
                </a:solidFill>
              </a:rPr>
            </a:br>
            <a:r>
              <a:rPr lang="pl-PL" sz="3200" b="1" dirty="0">
                <a:solidFill>
                  <a:schemeClr val="accent1"/>
                </a:solidFill>
              </a:rPr>
              <a:t>REFORMANDA </a:t>
            </a:r>
            <a:endParaRPr lang="hr-HR" sz="3200" b="1" cap="none" dirty="0">
              <a:solidFill>
                <a:schemeClr val="accent1"/>
              </a:solidFill>
            </a:endParaRPr>
          </a:p>
        </p:txBody>
      </p:sp>
      <p:pic>
        <p:nvPicPr>
          <p:cNvPr id="2050" name="Picture 2" descr="Unfulfilled Christian religious predictions - Wikipedia">
            <a:extLst>
              <a:ext uri="{FF2B5EF4-FFF2-40B4-BE49-F238E27FC236}">
                <a16:creationId xmlns:a16="http://schemas.microsoft.com/office/drawing/2014/main" id="{FCBFDA17-ACF5-4E51-A8D7-8C6DAB79F92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141104" y="226423"/>
            <a:ext cx="6829047" cy="636842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27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RAZLAGANJE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64021"/>
            <a:ext cx="12195535" cy="672708"/>
            <a:chOff x="-3536" y="64021"/>
            <a:chExt cx="12195535" cy="672708"/>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t>KORIZMENA KATEHEZA PETKOM</a:t>
              </a:r>
            </a:p>
            <a:p>
              <a:pPr algn="r"/>
              <a:r>
                <a:rPr lang="hr-HR" sz="1400" dirty="0"/>
                <a:t>18. ožujka 2022.</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pic>
          <p:nvPicPr>
            <p:cNvPr id="57" name="Slika 56" descr="Slika na kojoj se prikazuje tekst&#10;&#10;Opis je automatski generiran">
              <a:extLst>
                <a:ext uri="{FF2B5EF4-FFF2-40B4-BE49-F238E27FC236}">
                  <a16:creationId xmlns:a16="http://schemas.microsoft.com/office/drawing/2014/main" id="{DAB95134-17DF-42CC-B898-6EA4D433CE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81257" y="64021"/>
              <a:ext cx="1158241" cy="637872"/>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5422570" cy="461665"/>
          </a:xfrm>
          <a:prstGeom prst="rect">
            <a:avLst/>
          </a:prstGeom>
          <a:noFill/>
        </p:spPr>
        <p:txBody>
          <a:bodyPr wrap="square" rtlCol="0">
            <a:spAutoFit/>
          </a:bodyPr>
          <a:lstStyle/>
          <a:p>
            <a:r>
              <a:rPr lang="hr-HR" sz="2400" b="1" dirty="0"/>
              <a:t>Poziv na svetost</a:t>
            </a:r>
          </a:p>
        </p:txBody>
      </p:sp>
      <p:sp>
        <p:nvSpPr>
          <p:cNvPr id="40" name="Pravokutnik 39">
            <a:extLst>
              <a:ext uri="{FF2B5EF4-FFF2-40B4-BE49-F238E27FC236}">
                <a16:creationId xmlns:a16="http://schemas.microsoft.com/office/drawing/2014/main" id="{A58A1A90-06A3-4181-A96D-B6EE8C17F7DB}"/>
              </a:ext>
            </a:extLst>
          </p:cNvPr>
          <p:cNvSpPr/>
          <p:nvPr/>
        </p:nvSpPr>
        <p:spPr>
          <a:xfrm>
            <a:off x="9132941" y="6333517"/>
            <a:ext cx="3055523"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9" name="Pravokutnik 38">
            <a:extLst>
              <a:ext uri="{FF2B5EF4-FFF2-40B4-BE49-F238E27FC236}">
                <a16:creationId xmlns:a16="http://schemas.microsoft.com/office/drawing/2014/main" id="{09F7BF12-23EC-41D9-A0FF-E71DA3FDC129}"/>
              </a:ext>
            </a:extLst>
          </p:cNvPr>
          <p:cNvSpPr/>
          <p:nvPr/>
        </p:nvSpPr>
        <p:spPr>
          <a:xfrm>
            <a:off x="4121" y="6328705"/>
            <a:ext cx="6080815"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1" name="TekstniOkvir 40">
            <a:extLst>
              <a:ext uri="{FF2B5EF4-FFF2-40B4-BE49-F238E27FC236}">
                <a16:creationId xmlns:a16="http://schemas.microsoft.com/office/drawing/2014/main" id="{3D8C1998-53E3-485A-9858-63531C57851E}"/>
              </a:ext>
            </a:extLst>
          </p:cNvPr>
          <p:cNvSpPr txBox="1"/>
          <p:nvPr/>
        </p:nvSpPr>
        <p:spPr>
          <a:xfrm>
            <a:off x="6264550" y="972266"/>
            <a:ext cx="5425440" cy="508421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07000"/>
              </a:lnSpc>
              <a:spcAft>
                <a:spcPts val="800"/>
              </a:spcAft>
            </a:pPr>
            <a:r>
              <a:rPr lang="hr-HR" sz="2800" dirty="0"/>
              <a:t>Svetost Crkve neprestano se mora očitovati u plodovima koje Duh u vjernicima proizvodi, a izražava se u različitim oblicima kod pojedinaca koji u svom načinu života teže za savršenom ljubavi i druge pobuđuju na dobro; na svoj posebni način očituje se ona u vršenju savjeta koji se obično zovu ‘evanđeoski’.</a:t>
            </a:r>
          </a:p>
          <a:p>
            <a:pPr algn="r">
              <a:lnSpc>
                <a:spcPct val="107000"/>
              </a:lnSpc>
              <a:spcAft>
                <a:spcPts val="800"/>
              </a:spcAft>
            </a:pPr>
            <a:endParaRPr lang="hr-HR" sz="2000" dirty="0"/>
          </a:p>
          <a:p>
            <a:pPr algn="r">
              <a:lnSpc>
                <a:spcPct val="107000"/>
              </a:lnSpc>
              <a:spcAft>
                <a:spcPts val="800"/>
              </a:spcAft>
            </a:pPr>
            <a:r>
              <a:rPr lang="hr-HR" sz="2000" dirty="0"/>
              <a:t>(Drugi vatikanski sabor, </a:t>
            </a:r>
            <a:r>
              <a:rPr lang="hr-HR" sz="2000" i="1" dirty="0"/>
              <a:t>Lumen gentium </a:t>
            </a:r>
            <a:r>
              <a:rPr lang="hr-HR" sz="2000" dirty="0"/>
              <a:t>V, 29)</a:t>
            </a:r>
          </a:p>
        </p:txBody>
      </p:sp>
      <p:pic>
        <p:nvPicPr>
          <p:cNvPr id="42" name="Slika 41">
            <a:extLst>
              <a:ext uri="{FF2B5EF4-FFF2-40B4-BE49-F238E27FC236}">
                <a16:creationId xmlns:a16="http://schemas.microsoft.com/office/drawing/2014/main" id="{22A88CB2-8E46-4F6E-9C96-83ADAA5922F5}"/>
              </a:ext>
            </a:extLst>
          </p:cNvPr>
          <p:cNvPicPr>
            <a:picLocks noChangeAspect="1"/>
          </p:cNvPicPr>
          <p:nvPr/>
        </p:nvPicPr>
        <p:blipFill rotWithShape="1">
          <a:blip r:embed="rId9"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10548989" y="4864146"/>
            <a:ext cx="897412" cy="651839"/>
          </a:xfrm>
          <a:prstGeom prst="rect">
            <a:avLst/>
          </a:prstGeom>
        </p:spPr>
      </p:pic>
      <p:pic>
        <p:nvPicPr>
          <p:cNvPr id="8194" name="Picture 2" descr="Mission &amp; Catholic Identity - Second Vatican Council | Carroll College">
            <a:extLst>
              <a:ext uri="{FF2B5EF4-FFF2-40B4-BE49-F238E27FC236}">
                <a16:creationId xmlns:a16="http://schemas.microsoft.com/office/drawing/2014/main" id="{5D216460-563C-485F-B8F2-07E9D3C68C6B}"/>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261257" y="964617"/>
            <a:ext cx="5759704" cy="508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56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218" name="Picture 2" descr="Od četvrtka do nedjelje 6. Dani hrvatskih svetaca i blaženika –  Križevci.info">
            <a:extLst>
              <a:ext uri="{FF2B5EF4-FFF2-40B4-BE49-F238E27FC236}">
                <a16:creationId xmlns:a16="http://schemas.microsoft.com/office/drawing/2014/main" id="{9C771AE0-F2FA-47F9-89E7-C0CF80D1BEF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907950" y="967767"/>
            <a:ext cx="5900871" cy="2659687"/>
          </a:xfrm>
          <a:prstGeom prst="rect">
            <a:avLst/>
          </a:prstGeom>
          <a:noFill/>
          <a:extLst>
            <a:ext uri="{909E8E84-426E-40DD-AFC4-6F175D3DCCD1}">
              <a14:hiddenFill xmlns:a14="http://schemas.microsoft.com/office/drawing/2010/main">
                <a:solidFill>
                  <a:srgbClr val="FFFFFF"/>
                </a:solidFill>
              </a14:hiddenFill>
            </a:ext>
          </a:extLst>
        </p:spPr>
      </p:pic>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RAZLAGANJE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64021"/>
            <a:ext cx="12195535" cy="672708"/>
            <a:chOff x="-3536" y="64021"/>
            <a:chExt cx="12195535" cy="672708"/>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t>KORIZMENA KATEHEZA PETKOM</a:t>
              </a:r>
            </a:p>
            <a:p>
              <a:pPr algn="r"/>
              <a:r>
                <a:rPr lang="hr-HR" sz="1400" dirty="0"/>
                <a:t>18. ožujka 2022.</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pic>
          <p:nvPicPr>
            <p:cNvPr id="57" name="Slika 56" descr="Slika na kojoj se prikazuje tekst&#10;&#10;Opis je automatski generiran">
              <a:extLst>
                <a:ext uri="{FF2B5EF4-FFF2-40B4-BE49-F238E27FC236}">
                  <a16:creationId xmlns:a16="http://schemas.microsoft.com/office/drawing/2014/main" id="{DAB95134-17DF-42CC-B898-6EA4D433CEE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81257" y="64021"/>
              <a:ext cx="1158241" cy="637872"/>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5422570" cy="461665"/>
          </a:xfrm>
          <a:prstGeom prst="rect">
            <a:avLst/>
          </a:prstGeom>
          <a:noFill/>
        </p:spPr>
        <p:txBody>
          <a:bodyPr wrap="square" rtlCol="0">
            <a:spAutoFit/>
          </a:bodyPr>
          <a:lstStyle/>
          <a:p>
            <a:r>
              <a:rPr lang="hr-HR" sz="2400" b="1" dirty="0"/>
              <a:t>Poziv na svetost</a:t>
            </a:r>
          </a:p>
        </p:txBody>
      </p:sp>
      <p:sp>
        <p:nvSpPr>
          <p:cNvPr id="40" name="Pravokutnik 39">
            <a:extLst>
              <a:ext uri="{FF2B5EF4-FFF2-40B4-BE49-F238E27FC236}">
                <a16:creationId xmlns:a16="http://schemas.microsoft.com/office/drawing/2014/main" id="{A58A1A90-06A3-4181-A96D-B6EE8C17F7DB}"/>
              </a:ext>
            </a:extLst>
          </p:cNvPr>
          <p:cNvSpPr/>
          <p:nvPr/>
        </p:nvSpPr>
        <p:spPr>
          <a:xfrm>
            <a:off x="9132941" y="6333517"/>
            <a:ext cx="3055523"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9" name="Pravokutnik 38">
            <a:extLst>
              <a:ext uri="{FF2B5EF4-FFF2-40B4-BE49-F238E27FC236}">
                <a16:creationId xmlns:a16="http://schemas.microsoft.com/office/drawing/2014/main" id="{09F7BF12-23EC-41D9-A0FF-E71DA3FDC129}"/>
              </a:ext>
            </a:extLst>
          </p:cNvPr>
          <p:cNvSpPr/>
          <p:nvPr/>
        </p:nvSpPr>
        <p:spPr>
          <a:xfrm>
            <a:off x="4121" y="6328705"/>
            <a:ext cx="6080815"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2" name="Dijagram 1">
            <a:extLst>
              <a:ext uri="{FF2B5EF4-FFF2-40B4-BE49-F238E27FC236}">
                <a16:creationId xmlns:a16="http://schemas.microsoft.com/office/drawing/2014/main" id="{8ED4B59C-0318-48C9-B61F-E91D4D00CD37}"/>
              </a:ext>
            </a:extLst>
          </p:cNvPr>
          <p:cNvGraphicFramePr/>
          <p:nvPr>
            <p:extLst>
              <p:ext uri="{D42A27DB-BD31-4B8C-83A1-F6EECF244321}">
                <p14:modId xmlns:p14="http://schemas.microsoft.com/office/powerpoint/2010/main" val="2196696242"/>
              </p:ext>
            </p:extLst>
          </p:nvPr>
        </p:nvGraphicFramePr>
        <p:xfrm>
          <a:off x="26127" y="872259"/>
          <a:ext cx="5820413" cy="524898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3" name="Dijagram 2">
            <a:extLst>
              <a:ext uri="{FF2B5EF4-FFF2-40B4-BE49-F238E27FC236}">
                <a16:creationId xmlns:a16="http://schemas.microsoft.com/office/drawing/2014/main" id="{0D928184-165A-408B-9220-1D40D95C7D13}"/>
              </a:ext>
            </a:extLst>
          </p:cNvPr>
          <p:cNvGraphicFramePr/>
          <p:nvPr>
            <p:extLst>
              <p:ext uri="{D42A27DB-BD31-4B8C-83A1-F6EECF244321}">
                <p14:modId xmlns:p14="http://schemas.microsoft.com/office/powerpoint/2010/main" val="2059057783"/>
              </p:ext>
            </p:extLst>
          </p:nvPr>
        </p:nvGraphicFramePr>
        <p:xfrm>
          <a:off x="5907950" y="3429000"/>
          <a:ext cx="5900872" cy="265829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250533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RAZLAGANJE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64021"/>
            <a:ext cx="12195535" cy="672708"/>
            <a:chOff x="-3536" y="64021"/>
            <a:chExt cx="12195535" cy="672708"/>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t>KORIZMENA KATEHEZA PETKOM</a:t>
              </a:r>
            </a:p>
            <a:p>
              <a:pPr algn="r"/>
              <a:r>
                <a:rPr lang="hr-HR" sz="1400" dirty="0"/>
                <a:t>18. ožujka 2022.</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pic>
          <p:nvPicPr>
            <p:cNvPr id="57" name="Slika 56" descr="Slika na kojoj se prikazuje tekst&#10;&#10;Opis je automatski generiran">
              <a:extLst>
                <a:ext uri="{FF2B5EF4-FFF2-40B4-BE49-F238E27FC236}">
                  <a16:creationId xmlns:a16="http://schemas.microsoft.com/office/drawing/2014/main" id="{DAB95134-17DF-42CC-B898-6EA4D433CE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81257" y="64021"/>
              <a:ext cx="1158241" cy="637872"/>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5422570" cy="461665"/>
          </a:xfrm>
          <a:prstGeom prst="rect">
            <a:avLst/>
          </a:prstGeom>
          <a:noFill/>
        </p:spPr>
        <p:txBody>
          <a:bodyPr wrap="square" rtlCol="0">
            <a:spAutoFit/>
          </a:bodyPr>
          <a:lstStyle/>
          <a:p>
            <a:r>
              <a:rPr lang="hr-HR" sz="2400" b="1" dirty="0"/>
              <a:t>Poziv na svetost</a:t>
            </a:r>
          </a:p>
        </p:txBody>
      </p:sp>
      <p:sp>
        <p:nvSpPr>
          <p:cNvPr id="40" name="Pravokutnik 39">
            <a:extLst>
              <a:ext uri="{FF2B5EF4-FFF2-40B4-BE49-F238E27FC236}">
                <a16:creationId xmlns:a16="http://schemas.microsoft.com/office/drawing/2014/main" id="{A58A1A90-06A3-4181-A96D-B6EE8C17F7DB}"/>
              </a:ext>
            </a:extLst>
          </p:cNvPr>
          <p:cNvSpPr/>
          <p:nvPr/>
        </p:nvSpPr>
        <p:spPr>
          <a:xfrm>
            <a:off x="9132941" y="6333517"/>
            <a:ext cx="3055523"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9" name="Pravokutnik 38">
            <a:extLst>
              <a:ext uri="{FF2B5EF4-FFF2-40B4-BE49-F238E27FC236}">
                <a16:creationId xmlns:a16="http://schemas.microsoft.com/office/drawing/2014/main" id="{09F7BF12-23EC-41D9-A0FF-E71DA3FDC129}"/>
              </a:ext>
            </a:extLst>
          </p:cNvPr>
          <p:cNvSpPr/>
          <p:nvPr/>
        </p:nvSpPr>
        <p:spPr>
          <a:xfrm>
            <a:off x="4121" y="6328705"/>
            <a:ext cx="6080815"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1" name="TekstniOkvir 40">
            <a:extLst>
              <a:ext uri="{FF2B5EF4-FFF2-40B4-BE49-F238E27FC236}">
                <a16:creationId xmlns:a16="http://schemas.microsoft.com/office/drawing/2014/main" id="{3D8C1998-53E3-485A-9858-63531C57851E}"/>
              </a:ext>
            </a:extLst>
          </p:cNvPr>
          <p:cNvSpPr txBox="1"/>
          <p:nvPr/>
        </p:nvSpPr>
        <p:spPr>
          <a:xfrm>
            <a:off x="444137" y="3725389"/>
            <a:ext cx="5425440" cy="234718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07000"/>
              </a:lnSpc>
              <a:spcAft>
                <a:spcPts val="800"/>
              </a:spcAft>
            </a:pPr>
            <a:r>
              <a:rPr lang="hr-HR" sz="2800" dirty="0"/>
              <a:t>Naše je kršćansko poslanje da </a:t>
            </a:r>
            <a:br>
              <a:rPr lang="hr-HR" sz="2800" dirty="0"/>
            </a:br>
            <a:r>
              <a:rPr lang="hr-HR" sz="2800" dirty="0"/>
              <a:t>uz Božju pomoć svojim životom potvrđujemo i usavršavamo primljeni dar svetosti. </a:t>
            </a:r>
          </a:p>
          <a:p>
            <a:pPr>
              <a:lnSpc>
                <a:spcPct val="107000"/>
              </a:lnSpc>
              <a:spcAft>
                <a:spcPts val="800"/>
              </a:spcAft>
            </a:pPr>
            <a:r>
              <a:rPr lang="hr-HR" sz="2000" dirty="0"/>
              <a:t>(usp. Drugi vatikanski sabor, </a:t>
            </a:r>
            <a:r>
              <a:rPr lang="hr-HR" sz="2000" i="1" dirty="0"/>
              <a:t>Lumen gentium, </a:t>
            </a:r>
            <a:r>
              <a:rPr lang="hr-HR" sz="2000" dirty="0"/>
              <a:t>40)</a:t>
            </a:r>
          </a:p>
        </p:txBody>
      </p:sp>
      <p:pic>
        <p:nvPicPr>
          <p:cNvPr id="42" name="Slika 41">
            <a:extLst>
              <a:ext uri="{FF2B5EF4-FFF2-40B4-BE49-F238E27FC236}">
                <a16:creationId xmlns:a16="http://schemas.microsoft.com/office/drawing/2014/main" id="{22A88CB2-8E46-4F6E-9C96-83ADAA5922F5}"/>
              </a:ext>
            </a:extLst>
          </p:cNvPr>
          <p:cNvPicPr>
            <a:picLocks noChangeAspect="1"/>
          </p:cNvPicPr>
          <p:nvPr/>
        </p:nvPicPr>
        <p:blipFill rotWithShape="1">
          <a:blip r:embed="rId9"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4715468" y="4898980"/>
            <a:ext cx="897412" cy="651839"/>
          </a:xfrm>
          <a:prstGeom prst="rect">
            <a:avLst/>
          </a:prstGeom>
        </p:spPr>
      </p:pic>
      <p:graphicFrame>
        <p:nvGraphicFramePr>
          <p:cNvPr id="2" name="Dijagram 1">
            <a:extLst>
              <a:ext uri="{FF2B5EF4-FFF2-40B4-BE49-F238E27FC236}">
                <a16:creationId xmlns:a16="http://schemas.microsoft.com/office/drawing/2014/main" id="{9AAD33E0-C4B5-4637-93C2-5DCA488FF0E0}"/>
              </a:ext>
            </a:extLst>
          </p:cNvPr>
          <p:cNvGraphicFramePr/>
          <p:nvPr>
            <p:extLst>
              <p:ext uri="{D42A27DB-BD31-4B8C-83A1-F6EECF244321}">
                <p14:modId xmlns:p14="http://schemas.microsoft.com/office/powerpoint/2010/main" val="3561726321"/>
              </p:ext>
            </p:extLst>
          </p:nvPr>
        </p:nvGraphicFramePr>
        <p:xfrm>
          <a:off x="348889" y="968389"/>
          <a:ext cx="5736047" cy="256927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0242" name="Picture 2">
            <a:extLst>
              <a:ext uri="{FF2B5EF4-FFF2-40B4-BE49-F238E27FC236}">
                <a16:creationId xmlns:a16="http://schemas.microsoft.com/office/drawing/2014/main" id="{2580829E-CE2E-4680-B542-234479A94806}"/>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b="-304"/>
          <a:stretch/>
        </p:blipFill>
        <p:spPr bwMode="auto">
          <a:xfrm>
            <a:off x="6107065" y="1028493"/>
            <a:ext cx="5637032" cy="507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98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266" name="Picture 2" descr="Bl. Jula Ivanišević i susestre, mučenice | Požeška biskupija">
            <a:extLst>
              <a:ext uri="{FF2B5EF4-FFF2-40B4-BE49-F238E27FC236}">
                <a16:creationId xmlns:a16="http://schemas.microsoft.com/office/drawing/2014/main" id="{5C4D2271-17C1-492E-915D-A303EBCBEAA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4135" y="969434"/>
            <a:ext cx="4624254" cy="2343587"/>
          </a:xfrm>
          <a:prstGeom prst="rect">
            <a:avLst/>
          </a:prstGeom>
          <a:noFill/>
          <a:extLst>
            <a:ext uri="{909E8E84-426E-40DD-AFC4-6F175D3DCCD1}">
              <a14:hiddenFill xmlns:a14="http://schemas.microsoft.com/office/drawing/2010/main">
                <a:solidFill>
                  <a:srgbClr val="FFFFFF"/>
                </a:solidFill>
              </a14:hiddenFill>
            </a:ext>
          </a:extLst>
        </p:spPr>
      </p:pic>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RAZLAGANJE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64021"/>
            <a:ext cx="12195535" cy="672708"/>
            <a:chOff x="-3536" y="64021"/>
            <a:chExt cx="12195535" cy="672708"/>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t>KORIZMENA KATEHEZA PETKOM</a:t>
              </a:r>
            </a:p>
            <a:p>
              <a:pPr algn="r"/>
              <a:r>
                <a:rPr lang="hr-HR" sz="1400" dirty="0"/>
                <a:t>18. ožujka 2022.</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pic>
          <p:nvPicPr>
            <p:cNvPr id="57" name="Slika 56" descr="Slika na kojoj se prikazuje tekst&#10;&#10;Opis je automatski generiran">
              <a:extLst>
                <a:ext uri="{FF2B5EF4-FFF2-40B4-BE49-F238E27FC236}">
                  <a16:creationId xmlns:a16="http://schemas.microsoft.com/office/drawing/2014/main" id="{DAB95134-17DF-42CC-B898-6EA4D433CEE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81257" y="64021"/>
              <a:ext cx="1158241" cy="637872"/>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5422570" cy="461665"/>
          </a:xfrm>
          <a:prstGeom prst="rect">
            <a:avLst/>
          </a:prstGeom>
          <a:noFill/>
        </p:spPr>
        <p:txBody>
          <a:bodyPr wrap="square" rtlCol="0">
            <a:spAutoFit/>
          </a:bodyPr>
          <a:lstStyle/>
          <a:p>
            <a:r>
              <a:rPr lang="hr-HR" sz="2400" b="1" dirty="0"/>
              <a:t>Poziv na svetost</a:t>
            </a:r>
          </a:p>
        </p:txBody>
      </p:sp>
      <p:sp>
        <p:nvSpPr>
          <p:cNvPr id="40" name="Pravokutnik 39">
            <a:extLst>
              <a:ext uri="{FF2B5EF4-FFF2-40B4-BE49-F238E27FC236}">
                <a16:creationId xmlns:a16="http://schemas.microsoft.com/office/drawing/2014/main" id="{A58A1A90-06A3-4181-A96D-B6EE8C17F7DB}"/>
              </a:ext>
            </a:extLst>
          </p:cNvPr>
          <p:cNvSpPr/>
          <p:nvPr/>
        </p:nvSpPr>
        <p:spPr>
          <a:xfrm>
            <a:off x="9132941" y="6333517"/>
            <a:ext cx="3055523"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9" name="Pravokutnik 38">
            <a:extLst>
              <a:ext uri="{FF2B5EF4-FFF2-40B4-BE49-F238E27FC236}">
                <a16:creationId xmlns:a16="http://schemas.microsoft.com/office/drawing/2014/main" id="{09F7BF12-23EC-41D9-A0FF-E71DA3FDC129}"/>
              </a:ext>
            </a:extLst>
          </p:cNvPr>
          <p:cNvSpPr/>
          <p:nvPr/>
        </p:nvSpPr>
        <p:spPr>
          <a:xfrm>
            <a:off x="4121" y="6328705"/>
            <a:ext cx="6080815"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3" name="Dijagram 2">
            <a:extLst>
              <a:ext uri="{FF2B5EF4-FFF2-40B4-BE49-F238E27FC236}">
                <a16:creationId xmlns:a16="http://schemas.microsoft.com/office/drawing/2014/main" id="{B52CA4B8-C472-45ED-940D-5A491D1B0AD6}"/>
              </a:ext>
            </a:extLst>
          </p:cNvPr>
          <p:cNvGraphicFramePr/>
          <p:nvPr>
            <p:extLst>
              <p:ext uri="{D42A27DB-BD31-4B8C-83A1-F6EECF244321}">
                <p14:modId xmlns:p14="http://schemas.microsoft.com/office/powerpoint/2010/main" val="2899761969"/>
              </p:ext>
            </p:extLst>
          </p:nvPr>
        </p:nvGraphicFramePr>
        <p:xfrm>
          <a:off x="444136" y="3239218"/>
          <a:ext cx="4624253" cy="285678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2" name="Dijagram 1">
            <a:extLst>
              <a:ext uri="{FF2B5EF4-FFF2-40B4-BE49-F238E27FC236}">
                <a16:creationId xmlns:a16="http://schemas.microsoft.com/office/drawing/2014/main" id="{BB77DD24-7350-4AF3-B72F-C3E92D90E0EF}"/>
              </a:ext>
            </a:extLst>
          </p:cNvPr>
          <p:cNvGraphicFramePr/>
          <p:nvPr>
            <p:extLst>
              <p:ext uri="{D42A27DB-BD31-4B8C-83A1-F6EECF244321}">
                <p14:modId xmlns:p14="http://schemas.microsoft.com/office/powerpoint/2010/main" val="2915357168"/>
              </p:ext>
            </p:extLst>
          </p:nvPr>
        </p:nvGraphicFramePr>
        <p:xfrm>
          <a:off x="5268685" y="845016"/>
          <a:ext cx="6731725" cy="540081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224215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RAZLAGANJE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64021"/>
            <a:ext cx="12195535" cy="672708"/>
            <a:chOff x="-3536" y="64021"/>
            <a:chExt cx="12195535" cy="672708"/>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t>KORIZMENA KATEHEZA PETKOM</a:t>
              </a:r>
            </a:p>
            <a:p>
              <a:pPr algn="r"/>
              <a:r>
                <a:rPr lang="hr-HR" sz="1400" dirty="0"/>
                <a:t>18. ožujka 2022.</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pic>
          <p:nvPicPr>
            <p:cNvPr id="57" name="Slika 56" descr="Slika na kojoj se prikazuje tekst&#10;&#10;Opis je automatski generiran">
              <a:extLst>
                <a:ext uri="{FF2B5EF4-FFF2-40B4-BE49-F238E27FC236}">
                  <a16:creationId xmlns:a16="http://schemas.microsoft.com/office/drawing/2014/main" id="{DAB95134-17DF-42CC-B898-6EA4D433CE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81257" y="64021"/>
              <a:ext cx="1158241" cy="637872"/>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5422570" cy="461665"/>
          </a:xfrm>
          <a:prstGeom prst="rect">
            <a:avLst/>
          </a:prstGeom>
          <a:noFill/>
        </p:spPr>
        <p:txBody>
          <a:bodyPr wrap="square" rtlCol="0">
            <a:spAutoFit/>
          </a:bodyPr>
          <a:lstStyle/>
          <a:p>
            <a:r>
              <a:rPr lang="hr-HR" sz="2400" b="1" dirty="0"/>
              <a:t>Poziv na svetost</a:t>
            </a:r>
          </a:p>
        </p:txBody>
      </p:sp>
      <p:sp>
        <p:nvSpPr>
          <p:cNvPr id="40" name="Pravokutnik 39">
            <a:extLst>
              <a:ext uri="{FF2B5EF4-FFF2-40B4-BE49-F238E27FC236}">
                <a16:creationId xmlns:a16="http://schemas.microsoft.com/office/drawing/2014/main" id="{A58A1A90-06A3-4181-A96D-B6EE8C17F7DB}"/>
              </a:ext>
            </a:extLst>
          </p:cNvPr>
          <p:cNvSpPr/>
          <p:nvPr/>
        </p:nvSpPr>
        <p:spPr>
          <a:xfrm>
            <a:off x="9132941" y="6333517"/>
            <a:ext cx="3055523"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9" name="Pravokutnik 38">
            <a:extLst>
              <a:ext uri="{FF2B5EF4-FFF2-40B4-BE49-F238E27FC236}">
                <a16:creationId xmlns:a16="http://schemas.microsoft.com/office/drawing/2014/main" id="{09F7BF12-23EC-41D9-A0FF-E71DA3FDC129}"/>
              </a:ext>
            </a:extLst>
          </p:cNvPr>
          <p:cNvSpPr/>
          <p:nvPr/>
        </p:nvSpPr>
        <p:spPr>
          <a:xfrm>
            <a:off x="4121" y="6328705"/>
            <a:ext cx="6080815"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1" name="TekstniOkvir 40">
            <a:extLst>
              <a:ext uri="{FF2B5EF4-FFF2-40B4-BE49-F238E27FC236}">
                <a16:creationId xmlns:a16="http://schemas.microsoft.com/office/drawing/2014/main" id="{3D8C1998-53E3-485A-9858-63531C57851E}"/>
              </a:ext>
            </a:extLst>
          </p:cNvPr>
          <p:cNvSpPr txBox="1"/>
          <p:nvPr/>
        </p:nvSpPr>
        <p:spPr>
          <a:xfrm>
            <a:off x="444137" y="4698160"/>
            <a:ext cx="11258961" cy="144584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07000"/>
              </a:lnSpc>
              <a:spcAft>
                <a:spcPts val="800"/>
              </a:spcAft>
            </a:pPr>
            <a:r>
              <a:rPr lang="hr-HR" sz="2800" dirty="0"/>
              <a:t>Svim članovima Crkve – bili oni zaređeni službenici ili vjernici laici – zajednička je milost djece Božje, zajednički poziv na savršenost, jedno spasenje, jedna nada i nerazdijeljena ljubav.  </a:t>
            </a:r>
            <a:r>
              <a:rPr lang="hr-HR" sz="2000" dirty="0"/>
              <a:t>(Drugi vatikanski sabor, </a:t>
            </a:r>
            <a:r>
              <a:rPr lang="hr-HR" sz="2000" i="1" dirty="0"/>
              <a:t>Lumen gentium IV, 32</a:t>
            </a:r>
            <a:r>
              <a:rPr lang="hr-HR" sz="2000" dirty="0"/>
              <a:t>)</a:t>
            </a:r>
          </a:p>
        </p:txBody>
      </p:sp>
      <p:pic>
        <p:nvPicPr>
          <p:cNvPr id="42" name="Slika 41">
            <a:extLst>
              <a:ext uri="{FF2B5EF4-FFF2-40B4-BE49-F238E27FC236}">
                <a16:creationId xmlns:a16="http://schemas.microsoft.com/office/drawing/2014/main" id="{22A88CB2-8E46-4F6E-9C96-83ADAA5922F5}"/>
              </a:ext>
            </a:extLst>
          </p:cNvPr>
          <p:cNvPicPr>
            <a:picLocks noChangeAspect="1"/>
          </p:cNvPicPr>
          <p:nvPr/>
        </p:nvPicPr>
        <p:blipFill rotWithShape="1">
          <a:blip r:embed="rId9"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10506668" y="4769243"/>
            <a:ext cx="897412" cy="651839"/>
          </a:xfrm>
          <a:prstGeom prst="rect">
            <a:avLst/>
          </a:prstGeom>
        </p:spPr>
      </p:pic>
      <p:pic>
        <p:nvPicPr>
          <p:cNvPr id="12290" name="Picture 2">
            <a:extLst>
              <a:ext uri="{FF2B5EF4-FFF2-40B4-BE49-F238E27FC236}">
                <a16:creationId xmlns:a16="http://schemas.microsoft.com/office/drawing/2014/main" id="{F40829F3-AC88-4211-AE23-77366977C177}"/>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429985" y="1009317"/>
            <a:ext cx="11273113" cy="3499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24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RAZLAGANJE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64021"/>
            <a:ext cx="12195535" cy="672708"/>
            <a:chOff x="-3536" y="64021"/>
            <a:chExt cx="12195535" cy="672708"/>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t>KORIZMENA KATEHEZA PETKOM</a:t>
              </a:r>
            </a:p>
            <a:p>
              <a:pPr algn="r"/>
              <a:r>
                <a:rPr lang="hr-HR" sz="1400" dirty="0"/>
                <a:t>18. ožujka 2022.</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pic>
          <p:nvPicPr>
            <p:cNvPr id="57" name="Slika 56" descr="Slika na kojoj se prikazuje tekst&#10;&#10;Opis je automatski generiran">
              <a:extLst>
                <a:ext uri="{FF2B5EF4-FFF2-40B4-BE49-F238E27FC236}">
                  <a16:creationId xmlns:a16="http://schemas.microsoft.com/office/drawing/2014/main" id="{DAB95134-17DF-42CC-B898-6EA4D433CE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81257" y="64021"/>
              <a:ext cx="1158241" cy="637872"/>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5422570" cy="461665"/>
          </a:xfrm>
          <a:prstGeom prst="rect">
            <a:avLst/>
          </a:prstGeom>
          <a:noFill/>
        </p:spPr>
        <p:txBody>
          <a:bodyPr wrap="square" rtlCol="0">
            <a:spAutoFit/>
          </a:bodyPr>
          <a:lstStyle/>
          <a:p>
            <a:r>
              <a:rPr lang="hr-HR" sz="2400" b="1" dirty="0"/>
              <a:t>Poziv na obraćenje</a:t>
            </a:r>
          </a:p>
        </p:txBody>
      </p:sp>
      <p:sp>
        <p:nvSpPr>
          <p:cNvPr id="40" name="Pravokutnik 39">
            <a:extLst>
              <a:ext uri="{FF2B5EF4-FFF2-40B4-BE49-F238E27FC236}">
                <a16:creationId xmlns:a16="http://schemas.microsoft.com/office/drawing/2014/main" id="{A58A1A90-06A3-4181-A96D-B6EE8C17F7DB}"/>
              </a:ext>
            </a:extLst>
          </p:cNvPr>
          <p:cNvSpPr/>
          <p:nvPr/>
        </p:nvSpPr>
        <p:spPr>
          <a:xfrm>
            <a:off x="9132941" y="6333517"/>
            <a:ext cx="3055523"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9" name="Pravokutnik 38">
            <a:extLst>
              <a:ext uri="{FF2B5EF4-FFF2-40B4-BE49-F238E27FC236}">
                <a16:creationId xmlns:a16="http://schemas.microsoft.com/office/drawing/2014/main" id="{09F7BF12-23EC-41D9-A0FF-E71DA3FDC129}"/>
              </a:ext>
            </a:extLst>
          </p:cNvPr>
          <p:cNvSpPr/>
          <p:nvPr/>
        </p:nvSpPr>
        <p:spPr>
          <a:xfrm>
            <a:off x="4121" y="6328705"/>
            <a:ext cx="6080815"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2" name="Dijagram 1">
            <a:extLst>
              <a:ext uri="{FF2B5EF4-FFF2-40B4-BE49-F238E27FC236}">
                <a16:creationId xmlns:a16="http://schemas.microsoft.com/office/drawing/2014/main" id="{BBB10B86-996F-4C13-8D94-A32ED0386F25}"/>
              </a:ext>
            </a:extLst>
          </p:cNvPr>
          <p:cNvGraphicFramePr/>
          <p:nvPr>
            <p:extLst>
              <p:ext uri="{D42A27DB-BD31-4B8C-83A1-F6EECF244321}">
                <p14:modId xmlns:p14="http://schemas.microsoft.com/office/powerpoint/2010/main" val="4062786576"/>
              </p:ext>
            </p:extLst>
          </p:nvPr>
        </p:nvGraphicFramePr>
        <p:xfrm>
          <a:off x="444137" y="964616"/>
          <a:ext cx="11258961" cy="517371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49507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96BD72C4-34E2-4276-B2C3-8739CB97663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12173" y="883205"/>
            <a:ext cx="11329736" cy="5285195"/>
          </a:xfrm>
          <a:prstGeom prst="rect">
            <a:avLst/>
          </a:prstGeom>
          <a:extLst>
            <a:ext uri="{909E8E84-426E-40DD-AFC4-6F175D3DCCD1}">
              <a14:hiddenFill xmlns:a14="http://schemas.microsoft.com/office/drawing/2010/main">
                <a:solidFill>
                  <a:srgbClr val="FFFFFF"/>
                </a:solidFill>
              </a14:hiddenFill>
            </a:ext>
          </a:extLst>
        </p:spPr>
      </p:pic>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RAZLAGANJE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64021"/>
            <a:ext cx="12195535" cy="672708"/>
            <a:chOff x="-3536" y="64021"/>
            <a:chExt cx="12195535" cy="672708"/>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t>KORIZMENA KATEHEZA PETKOM</a:t>
              </a:r>
            </a:p>
            <a:p>
              <a:pPr algn="r"/>
              <a:r>
                <a:rPr lang="hr-HR" sz="1400" dirty="0"/>
                <a:t>18. ožujka 2022.</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pic>
          <p:nvPicPr>
            <p:cNvPr id="57" name="Slika 56" descr="Slika na kojoj se prikazuje tekst&#10;&#10;Opis je automatski generiran">
              <a:extLst>
                <a:ext uri="{FF2B5EF4-FFF2-40B4-BE49-F238E27FC236}">
                  <a16:creationId xmlns:a16="http://schemas.microsoft.com/office/drawing/2014/main" id="{DAB95134-17DF-42CC-B898-6EA4D433CEE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81257" y="64021"/>
              <a:ext cx="1158241" cy="637872"/>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5422570" cy="461665"/>
          </a:xfrm>
          <a:prstGeom prst="rect">
            <a:avLst/>
          </a:prstGeom>
          <a:noFill/>
        </p:spPr>
        <p:txBody>
          <a:bodyPr wrap="square" rtlCol="0">
            <a:spAutoFit/>
          </a:bodyPr>
          <a:lstStyle/>
          <a:p>
            <a:r>
              <a:rPr lang="hr-HR" sz="2400" b="1" dirty="0"/>
              <a:t>Poziv na obraćenje</a:t>
            </a:r>
          </a:p>
        </p:txBody>
      </p:sp>
      <p:sp>
        <p:nvSpPr>
          <p:cNvPr id="40" name="Pravokutnik 39">
            <a:extLst>
              <a:ext uri="{FF2B5EF4-FFF2-40B4-BE49-F238E27FC236}">
                <a16:creationId xmlns:a16="http://schemas.microsoft.com/office/drawing/2014/main" id="{A58A1A90-06A3-4181-A96D-B6EE8C17F7DB}"/>
              </a:ext>
            </a:extLst>
          </p:cNvPr>
          <p:cNvSpPr/>
          <p:nvPr/>
        </p:nvSpPr>
        <p:spPr>
          <a:xfrm>
            <a:off x="9132941" y="6333517"/>
            <a:ext cx="3055523"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9" name="Pravokutnik 38">
            <a:extLst>
              <a:ext uri="{FF2B5EF4-FFF2-40B4-BE49-F238E27FC236}">
                <a16:creationId xmlns:a16="http://schemas.microsoft.com/office/drawing/2014/main" id="{09F7BF12-23EC-41D9-A0FF-E71DA3FDC129}"/>
              </a:ext>
            </a:extLst>
          </p:cNvPr>
          <p:cNvSpPr/>
          <p:nvPr/>
        </p:nvSpPr>
        <p:spPr>
          <a:xfrm>
            <a:off x="4121" y="6328705"/>
            <a:ext cx="6080815"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1" name="TekstniOkvir 40">
            <a:extLst>
              <a:ext uri="{FF2B5EF4-FFF2-40B4-BE49-F238E27FC236}">
                <a16:creationId xmlns:a16="http://schemas.microsoft.com/office/drawing/2014/main" id="{3D8C1998-53E3-485A-9858-63531C57851E}"/>
              </a:ext>
            </a:extLst>
          </p:cNvPr>
          <p:cNvSpPr txBox="1"/>
          <p:nvPr/>
        </p:nvSpPr>
        <p:spPr>
          <a:xfrm>
            <a:off x="4203700" y="5092441"/>
            <a:ext cx="7367115" cy="96411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07000"/>
              </a:lnSpc>
              <a:spcAft>
                <a:spcPts val="800"/>
              </a:spcAft>
            </a:pPr>
            <a:r>
              <a:rPr lang="pl-PL" sz="2800" dirty="0"/>
              <a:t>Što je duša u tijelu, to neka budu kršćani u svijetu.</a:t>
            </a:r>
          </a:p>
          <a:p>
            <a:pPr algn="r">
              <a:lnSpc>
                <a:spcPct val="107000"/>
              </a:lnSpc>
              <a:spcAft>
                <a:spcPts val="800"/>
              </a:spcAft>
            </a:pPr>
            <a:r>
              <a:rPr lang="hr-HR" sz="2000" dirty="0"/>
              <a:t>(Drugi vatikanski sabor, </a:t>
            </a:r>
            <a:r>
              <a:rPr lang="hr-HR" sz="2000" i="1" dirty="0"/>
              <a:t>Lumen gentium IV, 38</a:t>
            </a:r>
            <a:r>
              <a:rPr lang="hr-HR" sz="2000" dirty="0"/>
              <a:t>)</a:t>
            </a:r>
          </a:p>
        </p:txBody>
      </p:sp>
      <p:pic>
        <p:nvPicPr>
          <p:cNvPr id="42" name="Slika 41">
            <a:extLst>
              <a:ext uri="{FF2B5EF4-FFF2-40B4-BE49-F238E27FC236}">
                <a16:creationId xmlns:a16="http://schemas.microsoft.com/office/drawing/2014/main" id="{22A88CB2-8E46-4F6E-9C96-83ADAA5922F5}"/>
              </a:ext>
            </a:extLst>
          </p:cNvPr>
          <p:cNvPicPr>
            <a:picLocks noChangeAspect="1"/>
          </p:cNvPicPr>
          <p:nvPr/>
        </p:nvPicPr>
        <p:blipFill rotWithShape="1">
          <a:blip r:embed="rId10"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4571999" y="5627972"/>
            <a:ext cx="897412" cy="651839"/>
          </a:xfrm>
          <a:prstGeom prst="rect">
            <a:avLst/>
          </a:prstGeom>
        </p:spPr>
      </p:pic>
    </p:spTree>
    <p:extLst>
      <p:ext uri="{BB962C8B-B14F-4D97-AF65-F5344CB8AC3E}">
        <p14:creationId xmlns:p14="http://schemas.microsoft.com/office/powerpoint/2010/main" val="168229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RAZLAGANJE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64021"/>
            <a:ext cx="12195535" cy="672708"/>
            <a:chOff x="-3536" y="64021"/>
            <a:chExt cx="12195535" cy="672708"/>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t>KORIZMENA KATEHEZA PETKOM</a:t>
              </a:r>
            </a:p>
            <a:p>
              <a:pPr algn="r"/>
              <a:r>
                <a:rPr lang="hr-HR" sz="1400" dirty="0"/>
                <a:t>18. ožujka 2022.</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pic>
          <p:nvPicPr>
            <p:cNvPr id="57" name="Slika 56" descr="Slika na kojoj se prikazuje tekst&#10;&#10;Opis je automatski generiran">
              <a:extLst>
                <a:ext uri="{FF2B5EF4-FFF2-40B4-BE49-F238E27FC236}">
                  <a16:creationId xmlns:a16="http://schemas.microsoft.com/office/drawing/2014/main" id="{DAB95134-17DF-42CC-B898-6EA4D433CE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81257" y="64021"/>
              <a:ext cx="1158241" cy="637872"/>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5422570" cy="461665"/>
          </a:xfrm>
          <a:prstGeom prst="rect">
            <a:avLst/>
          </a:prstGeom>
          <a:noFill/>
        </p:spPr>
        <p:txBody>
          <a:bodyPr wrap="square" rtlCol="0">
            <a:spAutoFit/>
          </a:bodyPr>
          <a:lstStyle/>
          <a:p>
            <a:r>
              <a:rPr lang="hr-HR" sz="2400" b="1" dirty="0"/>
              <a:t>Poziv na obraćenje</a:t>
            </a:r>
          </a:p>
        </p:txBody>
      </p:sp>
      <p:sp>
        <p:nvSpPr>
          <p:cNvPr id="40" name="Pravokutnik 39">
            <a:extLst>
              <a:ext uri="{FF2B5EF4-FFF2-40B4-BE49-F238E27FC236}">
                <a16:creationId xmlns:a16="http://schemas.microsoft.com/office/drawing/2014/main" id="{A58A1A90-06A3-4181-A96D-B6EE8C17F7DB}"/>
              </a:ext>
            </a:extLst>
          </p:cNvPr>
          <p:cNvSpPr/>
          <p:nvPr/>
        </p:nvSpPr>
        <p:spPr>
          <a:xfrm>
            <a:off x="9132941" y="6333517"/>
            <a:ext cx="3055523"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9" name="Pravokutnik 38">
            <a:extLst>
              <a:ext uri="{FF2B5EF4-FFF2-40B4-BE49-F238E27FC236}">
                <a16:creationId xmlns:a16="http://schemas.microsoft.com/office/drawing/2014/main" id="{09F7BF12-23EC-41D9-A0FF-E71DA3FDC129}"/>
              </a:ext>
            </a:extLst>
          </p:cNvPr>
          <p:cNvSpPr/>
          <p:nvPr/>
        </p:nvSpPr>
        <p:spPr>
          <a:xfrm>
            <a:off x="4121" y="6328705"/>
            <a:ext cx="6080815"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2" name="Dijagram 1">
            <a:extLst>
              <a:ext uri="{FF2B5EF4-FFF2-40B4-BE49-F238E27FC236}">
                <a16:creationId xmlns:a16="http://schemas.microsoft.com/office/drawing/2014/main" id="{9AAD33E0-C4B5-4637-93C2-5DCA488FF0E0}"/>
              </a:ext>
            </a:extLst>
          </p:cNvPr>
          <p:cNvGraphicFramePr/>
          <p:nvPr>
            <p:extLst>
              <p:ext uri="{D42A27DB-BD31-4B8C-83A1-F6EECF244321}">
                <p14:modId xmlns:p14="http://schemas.microsoft.com/office/powerpoint/2010/main" val="1422073562"/>
              </p:ext>
            </p:extLst>
          </p:nvPr>
        </p:nvGraphicFramePr>
        <p:xfrm>
          <a:off x="348889" y="1069990"/>
          <a:ext cx="6407511" cy="499117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3316" name="Picture 4" descr="Building Your Prayer Time | The Word Among Us">
            <a:extLst>
              <a:ext uri="{FF2B5EF4-FFF2-40B4-BE49-F238E27FC236}">
                <a16:creationId xmlns:a16="http://schemas.microsoft.com/office/drawing/2014/main" id="{C2C5ACE5-F9F3-4988-AEB5-D745E1D46451}"/>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b="-197"/>
          <a:stretch/>
        </p:blipFill>
        <p:spPr bwMode="auto">
          <a:xfrm>
            <a:off x="6959600" y="1057152"/>
            <a:ext cx="4747892" cy="484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18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RAZLAGANJE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64021"/>
            <a:ext cx="12195535" cy="672708"/>
            <a:chOff x="-3536" y="64021"/>
            <a:chExt cx="12195535" cy="672708"/>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solidFill>
                    <a:schemeClr val="accent5">
                      <a:lumMod val="75000"/>
                    </a:schemeClr>
                  </a:solidFill>
                </a:rPr>
                <a:t>KORIZMENA KATEHEZA PETKOM</a:t>
              </a:r>
            </a:p>
            <a:p>
              <a:pPr algn="r"/>
              <a:r>
                <a:rPr lang="hr-HR" sz="1400" dirty="0">
                  <a:solidFill>
                    <a:schemeClr val="accent5">
                      <a:lumMod val="75000"/>
                    </a:schemeClr>
                  </a:solidFill>
                </a:rPr>
                <a:t>18. ožujka 2022.</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pic>
          <p:nvPicPr>
            <p:cNvPr id="57" name="Slika 56" descr="Slika na kojoj se prikazuje tekst&#10;&#10;Opis je automatski generiran">
              <a:extLst>
                <a:ext uri="{FF2B5EF4-FFF2-40B4-BE49-F238E27FC236}">
                  <a16:creationId xmlns:a16="http://schemas.microsoft.com/office/drawing/2014/main" id="{DAB95134-17DF-42CC-B898-6EA4D433CE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81257" y="64021"/>
              <a:ext cx="1158241" cy="637872"/>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2" y="150646"/>
            <a:ext cx="7416749" cy="461665"/>
          </a:xfrm>
          <a:prstGeom prst="rect">
            <a:avLst/>
          </a:prstGeom>
          <a:noFill/>
        </p:spPr>
        <p:txBody>
          <a:bodyPr wrap="square" rtlCol="0">
            <a:spAutoFit/>
          </a:bodyPr>
          <a:lstStyle/>
          <a:p>
            <a:r>
              <a:rPr lang="hr-HR" sz="2400" b="1" dirty="0">
                <a:solidFill>
                  <a:schemeClr val="accent5">
                    <a:lumMod val="75000"/>
                  </a:schemeClr>
                </a:solidFill>
              </a:rPr>
              <a:t>Poticaji za ostvarivanje evanđeoskih zahtjeva </a:t>
            </a:r>
          </a:p>
        </p:txBody>
      </p:sp>
      <p:sp>
        <p:nvSpPr>
          <p:cNvPr id="39" name="Pravokutnik 38">
            <a:extLst>
              <a:ext uri="{FF2B5EF4-FFF2-40B4-BE49-F238E27FC236}">
                <a16:creationId xmlns:a16="http://schemas.microsoft.com/office/drawing/2014/main" id="{09F7BF12-23EC-41D9-A0FF-E71DA3FDC129}"/>
              </a:ext>
            </a:extLst>
          </p:cNvPr>
          <p:cNvSpPr/>
          <p:nvPr/>
        </p:nvSpPr>
        <p:spPr>
          <a:xfrm>
            <a:off x="4121" y="6328705"/>
            <a:ext cx="9123412"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2" name="Dijagram 1">
            <a:extLst>
              <a:ext uri="{FF2B5EF4-FFF2-40B4-BE49-F238E27FC236}">
                <a16:creationId xmlns:a16="http://schemas.microsoft.com/office/drawing/2014/main" id="{10936D85-A32E-43FE-B22C-C49EC5B38051}"/>
              </a:ext>
            </a:extLst>
          </p:cNvPr>
          <p:cNvGraphicFramePr/>
          <p:nvPr>
            <p:extLst>
              <p:ext uri="{D42A27DB-BD31-4B8C-83A1-F6EECF244321}">
                <p14:modId xmlns:p14="http://schemas.microsoft.com/office/powerpoint/2010/main" val="2316586760"/>
              </p:ext>
            </p:extLst>
          </p:nvPr>
        </p:nvGraphicFramePr>
        <p:xfrm>
          <a:off x="490381" y="964616"/>
          <a:ext cx="11327150" cy="501817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8952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RAZLAGANJE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64021"/>
            <a:ext cx="12195535" cy="672708"/>
            <a:chOff x="-3536" y="64021"/>
            <a:chExt cx="12195535" cy="672708"/>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solidFill>
                    <a:schemeClr val="accent2"/>
                  </a:solidFill>
                </a:rPr>
                <a:t>KORIZMENA KATEHEZA PETKOM</a:t>
              </a:r>
            </a:p>
            <a:p>
              <a:pPr algn="r"/>
              <a:r>
                <a:rPr lang="hr-HR" sz="1400" dirty="0">
                  <a:solidFill>
                    <a:schemeClr val="accent2"/>
                  </a:solidFill>
                </a:rPr>
                <a:t>18. ožujka 2022.</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pic>
          <p:nvPicPr>
            <p:cNvPr id="57" name="Slika 56" descr="Slika na kojoj se prikazuje tekst&#10;&#10;Opis je automatski generiran">
              <a:extLst>
                <a:ext uri="{FF2B5EF4-FFF2-40B4-BE49-F238E27FC236}">
                  <a16:creationId xmlns:a16="http://schemas.microsoft.com/office/drawing/2014/main" id="{DAB95134-17DF-42CC-B898-6EA4D433CE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81257" y="64021"/>
              <a:ext cx="1158241" cy="637872"/>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4294946" cy="461665"/>
          </a:xfrm>
          <a:prstGeom prst="rect">
            <a:avLst/>
          </a:prstGeom>
          <a:noFill/>
        </p:spPr>
        <p:txBody>
          <a:bodyPr wrap="square" rtlCol="0">
            <a:spAutoFit/>
          </a:bodyPr>
          <a:lstStyle/>
          <a:p>
            <a:r>
              <a:rPr lang="hr-HR" sz="2400" b="1" dirty="0">
                <a:solidFill>
                  <a:schemeClr val="accent2"/>
                </a:solidFill>
              </a:rPr>
              <a:t>Lk 13, 1-9</a:t>
            </a:r>
          </a:p>
        </p:txBody>
      </p:sp>
      <p:sp>
        <p:nvSpPr>
          <p:cNvPr id="61" name="TekstniOkvir 60">
            <a:extLst>
              <a:ext uri="{FF2B5EF4-FFF2-40B4-BE49-F238E27FC236}">
                <a16:creationId xmlns:a16="http://schemas.microsoft.com/office/drawing/2014/main" id="{2149CEFD-4E5A-48FD-A06D-769AD256E8B3}"/>
              </a:ext>
            </a:extLst>
          </p:cNvPr>
          <p:cNvSpPr txBox="1"/>
          <p:nvPr/>
        </p:nvSpPr>
        <p:spPr>
          <a:xfrm>
            <a:off x="490383" y="1115161"/>
            <a:ext cx="5300818" cy="4809073"/>
          </a:xfrm>
          <a:prstGeom prst="rect">
            <a:avLst/>
          </a:prstGeom>
          <a:noFill/>
        </p:spPr>
        <p:txBody>
          <a:bodyPr wrap="square">
            <a:spAutoFit/>
          </a:bodyPr>
          <a:lstStyle/>
          <a:p>
            <a:pPr algn="just">
              <a:lnSpc>
                <a:spcPct val="107000"/>
              </a:lnSpc>
              <a:spcAft>
                <a:spcPts val="800"/>
              </a:spcAft>
            </a:pPr>
            <a:r>
              <a:rPr lang="hr-HR" sz="2400" dirty="0">
                <a:effectLst/>
                <a:latin typeface="+mj-lt"/>
                <a:ea typeface="Times New Roman" panose="02020603050405020304" pitchFamily="18" charset="0"/>
                <a:cs typeface="Times New Roman" panose="02020603050405020304" pitchFamily="18" charset="0"/>
              </a:rPr>
              <a:t>U taj čas dođoše neki te mu javiše što se dogodilo s Galilejcima kojih je krv Pilat pomiješao s krvlju njihovih žrtava. Isus im odgovori: »Mislite li da ti Galilejci, jer tako postradaše, bijahu grešniji od drugih Galilejaca? Nipošto, kažem vam, nego ako se ne obratite, svi ćete slično propasti! Ili onih osamnaest na koje se srušila kula u </a:t>
            </a:r>
            <a:r>
              <a:rPr lang="hr-HR" sz="2400" dirty="0" err="1">
                <a:effectLst/>
                <a:latin typeface="+mj-lt"/>
                <a:ea typeface="Times New Roman" panose="02020603050405020304" pitchFamily="18" charset="0"/>
                <a:cs typeface="Times New Roman" panose="02020603050405020304" pitchFamily="18" charset="0"/>
              </a:rPr>
              <a:t>Siloamu</a:t>
            </a:r>
            <a:r>
              <a:rPr lang="hr-HR" sz="2400" dirty="0">
                <a:effectLst/>
                <a:latin typeface="+mj-lt"/>
                <a:ea typeface="Times New Roman" panose="02020603050405020304" pitchFamily="18" charset="0"/>
                <a:cs typeface="Times New Roman" panose="02020603050405020304" pitchFamily="18" charset="0"/>
              </a:rPr>
              <a:t> i ubila ih, zar mislite da su oni bili veći dužnici od svih Jeruzalemaca? Nipošto, kažem vam, nego ako se ne obratite, svi ćete tako propasti.«</a:t>
            </a:r>
          </a:p>
        </p:txBody>
      </p:sp>
      <p:sp>
        <p:nvSpPr>
          <p:cNvPr id="24" name="Pravokutnik 23">
            <a:extLst>
              <a:ext uri="{FF2B5EF4-FFF2-40B4-BE49-F238E27FC236}">
                <a16:creationId xmlns:a16="http://schemas.microsoft.com/office/drawing/2014/main" id="{1E08BD46-56D0-487C-862B-DB49AC85683D}"/>
              </a:ext>
            </a:extLst>
          </p:cNvPr>
          <p:cNvSpPr/>
          <p:nvPr/>
        </p:nvSpPr>
        <p:spPr>
          <a:xfrm>
            <a:off x="3047997" y="6333517"/>
            <a:ext cx="9140467"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 name="Picture 2" descr="110 James J J Tissot Artist ideas | tissot, artist, painter">
            <a:extLst>
              <a:ext uri="{FF2B5EF4-FFF2-40B4-BE49-F238E27FC236}">
                <a16:creationId xmlns:a16="http://schemas.microsoft.com/office/drawing/2014/main" id="{F89CD58F-1E8F-4BCF-A14A-E40BB8A495E0}"/>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6423531" y="1157540"/>
            <a:ext cx="5075171" cy="479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4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RAZLAGANJE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64021"/>
            <a:ext cx="12195535" cy="672708"/>
            <a:chOff x="-3536" y="64021"/>
            <a:chExt cx="12195535" cy="672708"/>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solidFill>
                    <a:schemeClr val="accent2"/>
                  </a:solidFill>
                </a:rPr>
                <a:t>KORIZMENA KATEHEZA PETKOM</a:t>
              </a:r>
            </a:p>
            <a:p>
              <a:pPr algn="r"/>
              <a:r>
                <a:rPr lang="hr-HR" sz="1400" dirty="0">
                  <a:solidFill>
                    <a:schemeClr val="accent2"/>
                  </a:solidFill>
                </a:rPr>
                <a:t>18. ožujka 2022.</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pic>
          <p:nvPicPr>
            <p:cNvPr id="57" name="Slika 56" descr="Slika na kojoj se prikazuje tekst&#10;&#10;Opis je automatski generiran">
              <a:extLst>
                <a:ext uri="{FF2B5EF4-FFF2-40B4-BE49-F238E27FC236}">
                  <a16:creationId xmlns:a16="http://schemas.microsoft.com/office/drawing/2014/main" id="{DAB95134-17DF-42CC-B898-6EA4D433CE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81257" y="64021"/>
              <a:ext cx="1158241" cy="637872"/>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4294946" cy="461665"/>
          </a:xfrm>
          <a:prstGeom prst="rect">
            <a:avLst/>
          </a:prstGeom>
          <a:noFill/>
        </p:spPr>
        <p:txBody>
          <a:bodyPr wrap="square" rtlCol="0">
            <a:spAutoFit/>
          </a:bodyPr>
          <a:lstStyle/>
          <a:p>
            <a:r>
              <a:rPr lang="hr-HR" sz="2400" b="1" dirty="0">
                <a:solidFill>
                  <a:schemeClr val="accent2"/>
                </a:solidFill>
              </a:rPr>
              <a:t>Lk 13, 1-9</a:t>
            </a:r>
          </a:p>
        </p:txBody>
      </p:sp>
      <p:sp>
        <p:nvSpPr>
          <p:cNvPr id="61" name="TekstniOkvir 60">
            <a:extLst>
              <a:ext uri="{FF2B5EF4-FFF2-40B4-BE49-F238E27FC236}">
                <a16:creationId xmlns:a16="http://schemas.microsoft.com/office/drawing/2014/main" id="{2149CEFD-4E5A-48FD-A06D-769AD256E8B3}"/>
              </a:ext>
            </a:extLst>
          </p:cNvPr>
          <p:cNvSpPr txBox="1"/>
          <p:nvPr/>
        </p:nvSpPr>
        <p:spPr>
          <a:xfrm>
            <a:off x="490383" y="1115161"/>
            <a:ext cx="4760886" cy="4808432"/>
          </a:xfrm>
          <a:prstGeom prst="rect">
            <a:avLst/>
          </a:prstGeom>
          <a:noFill/>
        </p:spPr>
        <p:txBody>
          <a:bodyPr wrap="square">
            <a:spAutoFit/>
          </a:bodyPr>
          <a:lstStyle/>
          <a:p>
            <a:pPr algn="just">
              <a:lnSpc>
                <a:spcPct val="107000"/>
              </a:lnSpc>
              <a:spcAft>
                <a:spcPts val="800"/>
              </a:spcAft>
            </a:pPr>
            <a:r>
              <a:rPr lang="hr-HR" sz="2400" dirty="0">
                <a:effectLst/>
                <a:latin typeface="+mj-lt"/>
                <a:ea typeface="Times New Roman" panose="02020603050405020304" pitchFamily="18" charset="0"/>
                <a:cs typeface="Times New Roman" panose="02020603050405020304" pitchFamily="18" charset="0"/>
              </a:rPr>
              <a:t>Nato im pripovjedi ovu prispodobu: »Imao netko smokvu zasađenu u svom vinogradu. Dođe tražeći ploda na njoj i ne nađe pa reče vinogradaru: „Evo, već tri godine dolazim i tražim ploda na ovoj smokvi i ne nalazim. Posijeci je. Zašto da iscrpljuje zemlju?“ A on mu odgovori: </a:t>
            </a:r>
            <a:r>
              <a:rPr lang="hr-HR" sz="2400" dirty="0" err="1">
                <a:effectLst/>
                <a:latin typeface="+mj-lt"/>
                <a:ea typeface="Times New Roman" panose="02020603050405020304" pitchFamily="18" charset="0"/>
                <a:cs typeface="Times New Roman" panose="02020603050405020304" pitchFamily="18" charset="0"/>
              </a:rPr>
              <a:t>ʼGospodaru</a:t>
            </a:r>
            <a:r>
              <a:rPr lang="hr-HR" sz="2400" dirty="0">
                <a:effectLst/>
                <a:latin typeface="+mj-lt"/>
                <a:ea typeface="Times New Roman" panose="02020603050405020304" pitchFamily="18" charset="0"/>
                <a:cs typeface="Times New Roman" panose="02020603050405020304" pitchFamily="18" charset="0"/>
              </a:rPr>
              <a:t>, ostavi je još ove godine dok je ne okopam i ne pognojim. Možda će ubuduće ipak uroditi. Ako li ne, posjeći ćeš </a:t>
            </a:r>
            <a:r>
              <a:rPr lang="hr-HR" sz="2400" dirty="0" err="1">
                <a:effectLst/>
                <a:latin typeface="+mj-lt"/>
                <a:ea typeface="Times New Roman" panose="02020603050405020304" pitchFamily="18" charset="0"/>
                <a:cs typeface="Times New Roman" panose="02020603050405020304" pitchFamily="18" charset="0"/>
              </a:rPr>
              <a:t>je.ʼ</a:t>
            </a:r>
            <a:r>
              <a:rPr lang="hr-HR" sz="2400" dirty="0">
                <a:effectLst/>
                <a:latin typeface="+mj-lt"/>
                <a:ea typeface="Times New Roman" panose="02020603050405020304" pitchFamily="18" charset="0"/>
                <a:cs typeface="Times New Roman" panose="02020603050405020304" pitchFamily="18" charset="0"/>
              </a:rPr>
              <a:t>«</a:t>
            </a:r>
          </a:p>
        </p:txBody>
      </p:sp>
      <p:sp>
        <p:nvSpPr>
          <p:cNvPr id="24" name="Pravokutnik 23">
            <a:extLst>
              <a:ext uri="{FF2B5EF4-FFF2-40B4-BE49-F238E27FC236}">
                <a16:creationId xmlns:a16="http://schemas.microsoft.com/office/drawing/2014/main" id="{1E08BD46-56D0-487C-862B-DB49AC85683D}"/>
              </a:ext>
            </a:extLst>
          </p:cNvPr>
          <p:cNvSpPr/>
          <p:nvPr/>
        </p:nvSpPr>
        <p:spPr>
          <a:xfrm>
            <a:off x="3047997" y="6333517"/>
            <a:ext cx="9140467"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028" name="Picture 4">
            <a:extLst>
              <a:ext uri="{FF2B5EF4-FFF2-40B4-BE49-F238E27FC236}">
                <a16:creationId xmlns:a16="http://schemas.microsoft.com/office/drawing/2014/main" id="{50F2D1AA-EF7D-4DD8-A557-DEBE2328FF29}"/>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5442857" y="1179211"/>
            <a:ext cx="6557554" cy="4602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71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RAZLAGANJE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64021"/>
            <a:ext cx="12195535" cy="672708"/>
            <a:chOff x="-3536" y="64021"/>
            <a:chExt cx="12195535" cy="672708"/>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solidFill>
                    <a:schemeClr val="accent3"/>
                  </a:solidFill>
                </a:rPr>
                <a:t>KORIZMENA KATEHEZA PETKOM</a:t>
              </a:r>
            </a:p>
            <a:p>
              <a:pPr algn="r"/>
              <a:r>
                <a:rPr lang="hr-HR" sz="1400" dirty="0">
                  <a:solidFill>
                    <a:schemeClr val="accent3"/>
                  </a:solidFill>
                </a:rPr>
                <a:t>18. ožujka 2022.</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pic>
          <p:nvPicPr>
            <p:cNvPr id="57" name="Slika 56" descr="Slika na kojoj se prikazuje tekst&#10;&#10;Opis je automatski generiran">
              <a:extLst>
                <a:ext uri="{FF2B5EF4-FFF2-40B4-BE49-F238E27FC236}">
                  <a16:creationId xmlns:a16="http://schemas.microsoft.com/office/drawing/2014/main" id="{DAB95134-17DF-42CC-B898-6EA4D433CE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81257" y="64021"/>
              <a:ext cx="1158241" cy="637872"/>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4294946" cy="461665"/>
          </a:xfrm>
          <a:prstGeom prst="rect">
            <a:avLst/>
          </a:prstGeom>
          <a:noFill/>
        </p:spPr>
        <p:txBody>
          <a:bodyPr wrap="square" rtlCol="0">
            <a:spAutoFit/>
          </a:bodyPr>
          <a:lstStyle/>
          <a:p>
            <a:r>
              <a:rPr lang="hr-HR" sz="2400" b="1" dirty="0">
                <a:solidFill>
                  <a:schemeClr val="accent3"/>
                </a:solidFill>
              </a:rPr>
              <a:t>Pitanja za razmišljanje</a:t>
            </a:r>
          </a:p>
        </p:txBody>
      </p:sp>
      <p:sp>
        <p:nvSpPr>
          <p:cNvPr id="40" name="Pravokutnik 39">
            <a:extLst>
              <a:ext uri="{FF2B5EF4-FFF2-40B4-BE49-F238E27FC236}">
                <a16:creationId xmlns:a16="http://schemas.microsoft.com/office/drawing/2014/main" id="{A58A1A90-06A3-4181-A96D-B6EE8C17F7DB}"/>
              </a:ext>
            </a:extLst>
          </p:cNvPr>
          <p:cNvSpPr/>
          <p:nvPr/>
        </p:nvSpPr>
        <p:spPr>
          <a:xfrm>
            <a:off x="6095995" y="6333517"/>
            <a:ext cx="6092469"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9" name="Pravokutnik 38">
            <a:extLst>
              <a:ext uri="{FF2B5EF4-FFF2-40B4-BE49-F238E27FC236}">
                <a16:creationId xmlns:a16="http://schemas.microsoft.com/office/drawing/2014/main" id="{09F7BF12-23EC-41D9-A0FF-E71DA3FDC129}"/>
              </a:ext>
            </a:extLst>
          </p:cNvPr>
          <p:cNvSpPr/>
          <p:nvPr/>
        </p:nvSpPr>
        <p:spPr>
          <a:xfrm>
            <a:off x="4121" y="6328705"/>
            <a:ext cx="3032824"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2" name="Dijagram 1">
            <a:extLst>
              <a:ext uri="{FF2B5EF4-FFF2-40B4-BE49-F238E27FC236}">
                <a16:creationId xmlns:a16="http://schemas.microsoft.com/office/drawing/2014/main" id="{C70AA2FC-3B3B-47B2-B544-7CC1FB096E9C}"/>
              </a:ext>
            </a:extLst>
          </p:cNvPr>
          <p:cNvGraphicFramePr/>
          <p:nvPr>
            <p:extLst>
              <p:ext uri="{D42A27DB-BD31-4B8C-83A1-F6EECF244321}">
                <p14:modId xmlns:p14="http://schemas.microsoft.com/office/powerpoint/2010/main" val="491074093"/>
              </p:ext>
            </p:extLst>
          </p:nvPr>
        </p:nvGraphicFramePr>
        <p:xfrm>
          <a:off x="394756" y="964616"/>
          <a:ext cx="11457609" cy="517371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52867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RAZLAGANJE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64021"/>
            <a:ext cx="12195535" cy="672708"/>
            <a:chOff x="-3536" y="64021"/>
            <a:chExt cx="12195535" cy="672708"/>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t>KORIZMENA KATEHEZA PETKOM</a:t>
              </a:r>
            </a:p>
            <a:p>
              <a:pPr algn="r"/>
              <a:r>
                <a:rPr lang="hr-HR" sz="1400" dirty="0"/>
                <a:t>18. ožujka 2022.</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pic>
          <p:nvPicPr>
            <p:cNvPr id="57" name="Slika 56" descr="Slika na kojoj se prikazuje tekst&#10;&#10;Opis je automatski generiran">
              <a:extLst>
                <a:ext uri="{FF2B5EF4-FFF2-40B4-BE49-F238E27FC236}">
                  <a16:creationId xmlns:a16="http://schemas.microsoft.com/office/drawing/2014/main" id="{DAB95134-17DF-42CC-B898-6EA4D433CE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81257" y="64021"/>
              <a:ext cx="1158241" cy="637872"/>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5422570" cy="461665"/>
          </a:xfrm>
          <a:prstGeom prst="rect">
            <a:avLst/>
          </a:prstGeom>
          <a:noFill/>
        </p:spPr>
        <p:txBody>
          <a:bodyPr wrap="square" rtlCol="0">
            <a:spAutoFit/>
          </a:bodyPr>
          <a:lstStyle/>
          <a:p>
            <a:r>
              <a:rPr lang="hr-HR" sz="2400" b="1" dirty="0"/>
              <a:t>Uvod – važnost obraćenja</a:t>
            </a:r>
          </a:p>
        </p:txBody>
      </p:sp>
      <p:sp>
        <p:nvSpPr>
          <p:cNvPr id="40" name="Pravokutnik 39">
            <a:extLst>
              <a:ext uri="{FF2B5EF4-FFF2-40B4-BE49-F238E27FC236}">
                <a16:creationId xmlns:a16="http://schemas.microsoft.com/office/drawing/2014/main" id="{A58A1A90-06A3-4181-A96D-B6EE8C17F7DB}"/>
              </a:ext>
            </a:extLst>
          </p:cNvPr>
          <p:cNvSpPr/>
          <p:nvPr/>
        </p:nvSpPr>
        <p:spPr>
          <a:xfrm>
            <a:off x="9132941" y="6333517"/>
            <a:ext cx="3055523"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9" name="Pravokutnik 38">
            <a:extLst>
              <a:ext uri="{FF2B5EF4-FFF2-40B4-BE49-F238E27FC236}">
                <a16:creationId xmlns:a16="http://schemas.microsoft.com/office/drawing/2014/main" id="{09F7BF12-23EC-41D9-A0FF-E71DA3FDC129}"/>
              </a:ext>
            </a:extLst>
          </p:cNvPr>
          <p:cNvSpPr/>
          <p:nvPr/>
        </p:nvSpPr>
        <p:spPr>
          <a:xfrm>
            <a:off x="4121" y="6328705"/>
            <a:ext cx="6080815"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2" name="Dijagram 1">
            <a:extLst>
              <a:ext uri="{FF2B5EF4-FFF2-40B4-BE49-F238E27FC236}">
                <a16:creationId xmlns:a16="http://schemas.microsoft.com/office/drawing/2014/main" id="{E67107DD-1AB7-4056-AC20-5B05CA9AB588}"/>
              </a:ext>
            </a:extLst>
          </p:cNvPr>
          <p:cNvGraphicFramePr/>
          <p:nvPr>
            <p:extLst>
              <p:ext uri="{D42A27DB-BD31-4B8C-83A1-F6EECF244321}">
                <p14:modId xmlns:p14="http://schemas.microsoft.com/office/powerpoint/2010/main" val="2626218011"/>
              </p:ext>
            </p:extLst>
          </p:nvPr>
        </p:nvGraphicFramePr>
        <p:xfrm>
          <a:off x="627017" y="1095918"/>
          <a:ext cx="11076081" cy="18650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3" name="Dijagram 2">
            <a:extLst>
              <a:ext uri="{FF2B5EF4-FFF2-40B4-BE49-F238E27FC236}">
                <a16:creationId xmlns:a16="http://schemas.microsoft.com/office/drawing/2014/main" id="{F4BA7413-D13E-46CF-B48F-1A3424EAB3E3}"/>
              </a:ext>
            </a:extLst>
          </p:cNvPr>
          <p:cNvGraphicFramePr/>
          <p:nvPr>
            <p:extLst>
              <p:ext uri="{D42A27DB-BD31-4B8C-83A1-F6EECF244321}">
                <p14:modId xmlns:p14="http://schemas.microsoft.com/office/powerpoint/2010/main" val="4277736597"/>
              </p:ext>
            </p:extLst>
          </p:nvPr>
        </p:nvGraphicFramePr>
        <p:xfrm>
          <a:off x="5933711" y="3146379"/>
          <a:ext cx="6609807" cy="294569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4098" name="Picture 2" descr="What Is True Conversion?">
            <a:extLst>
              <a:ext uri="{FF2B5EF4-FFF2-40B4-BE49-F238E27FC236}">
                <a16:creationId xmlns:a16="http://schemas.microsoft.com/office/drawing/2014/main" id="{8893B620-0470-40C9-A1E9-EF2FDC1A9E11}"/>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630705" y="3368475"/>
            <a:ext cx="59055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961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RAZLAGANJE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64021"/>
            <a:ext cx="12195535" cy="672708"/>
            <a:chOff x="-3536" y="64021"/>
            <a:chExt cx="12195535" cy="672708"/>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t>KORIZMENA KATEHEZA PETKOM</a:t>
              </a:r>
            </a:p>
            <a:p>
              <a:pPr algn="r"/>
              <a:r>
                <a:rPr lang="hr-HR" sz="1400" dirty="0"/>
                <a:t>18. ožujka 2022.</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pic>
          <p:nvPicPr>
            <p:cNvPr id="57" name="Slika 56" descr="Slika na kojoj se prikazuje tekst&#10;&#10;Opis je automatski generiran">
              <a:extLst>
                <a:ext uri="{FF2B5EF4-FFF2-40B4-BE49-F238E27FC236}">
                  <a16:creationId xmlns:a16="http://schemas.microsoft.com/office/drawing/2014/main" id="{DAB95134-17DF-42CC-B898-6EA4D433CE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81257" y="64021"/>
              <a:ext cx="1158241" cy="637872"/>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5422570" cy="461665"/>
          </a:xfrm>
          <a:prstGeom prst="rect">
            <a:avLst/>
          </a:prstGeom>
          <a:noFill/>
        </p:spPr>
        <p:txBody>
          <a:bodyPr wrap="square" rtlCol="0">
            <a:spAutoFit/>
          </a:bodyPr>
          <a:lstStyle/>
          <a:p>
            <a:r>
              <a:rPr lang="hr-HR" sz="2400" b="1" dirty="0"/>
              <a:t>Stradanja danas</a:t>
            </a:r>
          </a:p>
        </p:txBody>
      </p:sp>
      <p:sp>
        <p:nvSpPr>
          <p:cNvPr id="40" name="Pravokutnik 39">
            <a:extLst>
              <a:ext uri="{FF2B5EF4-FFF2-40B4-BE49-F238E27FC236}">
                <a16:creationId xmlns:a16="http://schemas.microsoft.com/office/drawing/2014/main" id="{A58A1A90-06A3-4181-A96D-B6EE8C17F7DB}"/>
              </a:ext>
            </a:extLst>
          </p:cNvPr>
          <p:cNvSpPr/>
          <p:nvPr/>
        </p:nvSpPr>
        <p:spPr>
          <a:xfrm>
            <a:off x="9132941" y="6333517"/>
            <a:ext cx="3055523"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9" name="Pravokutnik 38">
            <a:extLst>
              <a:ext uri="{FF2B5EF4-FFF2-40B4-BE49-F238E27FC236}">
                <a16:creationId xmlns:a16="http://schemas.microsoft.com/office/drawing/2014/main" id="{09F7BF12-23EC-41D9-A0FF-E71DA3FDC129}"/>
              </a:ext>
            </a:extLst>
          </p:cNvPr>
          <p:cNvSpPr/>
          <p:nvPr/>
        </p:nvSpPr>
        <p:spPr>
          <a:xfrm>
            <a:off x="4121" y="6328705"/>
            <a:ext cx="6080815"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2" name="Dijagram 1">
            <a:extLst>
              <a:ext uri="{FF2B5EF4-FFF2-40B4-BE49-F238E27FC236}">
                <a16:creationId xmlns:a16="http://schemas.microsoft.com/office/drawing/2014/main" id="{E67107DD-1AB7-4056-AC20-5B05CA9AB588}"/>
              </a:ext>
            </a:extLst>
          </p:cNvPr>
          <p:cNvGraphicFramePr/>
          <p:nvPr>
            <p:extLst>
              <p:ext uri="{D42A27DB-BD31-4B8C-83A1-F6EECF244321}">
                <p14:modId xmlns:p14="http://schemas.microsoft.com/office/powerpoint/2010/main" val="1830734946"/>
              </p:ext>
            </p:extLst>
          </p:nvPr>
        </p:nvGraphicFramePr>
        <p:xfrm>
          <a:off x="26128" y="1061081"/>
          <a:ext cx="12113536" cy="504362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64783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RAZLAGANJE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64021"/>
            <a:ext cx="12195535" cy="672708"/>
            <a:chOff x="-3536" y="64021"/>
            <a:chExt cx="12195535" cy="672708"/>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t>KORIZMENA KATEHEZA PETKOM</a:t>
              </a:r>
            </a:p>
            <a:p>
              <a:pPr algn="r"/>
              <a:r>
                <a:rPr lang="hr-HR" sz="1400" dirty="0"/>
                <a:t>18. ožujka 2022.</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pic>
          <p:nvPicPr>
            <p:cNvPr id="57" name="Slika 56" descr="Slika na kojoj se prikazuje tekst&#10;&#10;Opis je automatski generiran">
              <a:extLst>
                <a:ext uri="{FF2B5EF4-FFF2-40B4-BE49-F238E27FC236}">
                  <a16:creationId xmlns:a16="http://schemas.microsoft.com/office/drawing/2014/main" id="{DAB95134-17DF-42CC-B898-6EA4D433CE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81257" y="64021"/>
              <a:ext cx="1158241" cy="637872"/>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5422570" cy="461665"/>
          </a:xfrm>
          <a:prstGeom prst="rect">
            <a:avLst/>
          </a:prstGeom>
          <a:noFill/>
        </p:spPr>
        <p:txBody>
          <a:bodyPr wrap="square" rtlCol="0">
            <a:spAutoFit/>
          </a:bodyPr>
          <a:lstStyle/>
          <a:p>
            <a:r>
              <a:rPr lang="hr-HR" sz="2400" b="1" dirty="0"/>
              <a:t>Stradanje Galilejaca</a:t>
            </a:r>
          </a:p>
        </p:txBody>
      </p:sp>
      <p:sp>
        <p:nvSpPr>
          <p:cNvPr id="40" name="Pravokutnik 39">
            <a:extLst>
              <a:ext uri="{FF2B5EF4-FFF2-40B4-BE49-F238E27FC236}">
                <a16:creationId xmlns:a16="http://schemas.microsoft.com/office/drawing/2014/main" id="{A58A1A90-06A3-4181-A96D-B6EE8C17F7DB}"/>
              </a:ext>
            </a:extLst>
          </p:cNvPr>
          <p:cNvSpPr/>
          <p:nvPr/>
        </p:nvSpPr>
        <p:spPr>
          <a:xfrm>
            <a:off x="9132941" y="6333517"/>
            <a:ext cx="3055523"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9" name="Pravokutnik 38">
            <a:extLst>
              <a:ext uri="{FF2B5EF4-FFF2-40B4-BE49-F238E27FC236}">
                <a16:creationId xmlns:a16="http://schemas.microsoft.com/office/drawing/2014/main" id="{09F7BF12-23EC-41D9-A0FF-E71DA3FDC129}"/>
              </a:ext>
            </a:extLst>
          </p:cNvPr>
          <p:cNvSpPr/>
          <p:nvPr/>
        </p:nvSpPr>
        <p:spPr>
          <a:xfrm>
            <a:off x="4121" y="6328705"/>
            <a:ext cx="6080815"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2" name="Dijagram 1">
            <a:extLst>
              <a:ext uri="{FF2B5EF4-FFF2-40B4-BE49-F238E27FC236}">
                <a16:creationId xmlns:a16="http://schemas.microsoft.com/office/drawing/2014/main" id="{E67107DD-1AB7-4056-AC20-5B05CA9AB588}"/>
              </a:ext>
            </a:extLst>
          </p:cNvPr>
          <p:cNvGraphicFramePr/>
          <p:nvPr>
            <p:extLst>
              <p:ext uri="{D42A27DB-BD31-4B8C-83A1-F6EECF244321}">
                <p14:modId xmlns:p14="http://schemas.microsoft.com/office/powerpoint/2010/main" val="3598111213"/>
              </p:ext>
            </p:extLst>
          </p:nvPr>
        </p:nvGraphicFramePr>
        <p:xfrm>
          <a:off x="627018" y="888275"/>
          <a:ext cx="5007428" cy="521643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5122" name="Picture 2" descr="Bible Study: Luke, Chapter Thirteen Link to video owner's profile RHM Bible  Study, Luke Chapter Thirteen from Refreshing Hope Ministries LIVE 0 00:00  32:30 Like Add to Watch Later Share Tap to Unmute This opens in a new  window. RHM Bible Study ...">
            <a:extLst>
              <a:ext uri="{FF2B5EF4-FFF2-40B4-BE49-F238E27FC236}">
                <a16:creationId xmlns:a16="http://schemas.microsoft.com/office/drawing/2014/main" id="{C7B83039-D8D8-4406-A415-5B68AEA71CC9}"/>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5793222" y="1010288"/>
            <a:ext cx="5950875" cy="3954568"/>
          </a:xfrm>
          <a:prstGeom prst="rect">
            <a:avLst/>
          </a:prstGeom>
          <a:noFill/>
          <a:extLst>
            <a:ext uri="{909E8E84-426E-40DD-AFC4-6F175D3DCCD1}">
              <a14:hiddenFill xmlns:a14="http://schemas.microsoft.com/office/drawing/2010/main">
                <a:solidFill>
                  <a:srgbClr val="FFFFFF"/>
                </a:solidFill>
              </a14:hiddenFill>
            </a:ext>
          </a:extLst>
        </p:spPr>
      </p:pic>
      <p:sp>
        <p:nvSpPr>
          <p:cNvPr id="41" name="TekstniOkvir 40">
            <a:extLst>
              <a:ext uri="{FF2B5EF4-FFF2-40B4-BE49-F238E27FC236}">
                <a16:creationId xmlns:a16="http://schemas.microsoft.com/office/drawing/2014/main" id="{3D8C1998-53E3-485A-9858-63531C57851E}"/>
              </a:ext>
            </a:extLst>
          </p:cNvPr>
          <p:cNvSpPr txBox="1"/>
          <p:nvPr/>
        </p:nvSpPr>
        <p:spPr>
          <a:xfrm>
            <a:off x="5796988" y="4999692"/>
            <a:ext cx="5950875" cy="98482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07000"/>
              </a:lnSpc>
              <a:spcAft>
                <a:spcPts val="800"/>
              </a:spcAft>
            </a:pPr>
            <a:r>
              <a:rPr lang="hr-HR" sz="2800" dirty="0"/>
              <a:t>Mislite li da ti Galilejci, (…) bijahu grešniji od drugih Galilejaca?</a:t>
            </a:r>
          </a:p>
        </p:txBody>
      </p:sp>
      <p:pic>
        <p:nvPicPr>
          <p:cNvPr id="42" name="Slika 41">
            <a:extLst>
              <a:ext uri="{FF2B5EF4-FFF2-40B4-BE49-F238E27FC236}">
                <a16:creationId xmlns:a16="http://schemas.microsoft.com/office/drawing/2014/main" id="{22A88CB2-8E46-4F6E-9C96-83ADAA5922F5}"/>
              </a:ext>
            </a:extLst>
          </p:cNvPr>
          <p:cNvPicPr>
            <a:picLocks noChangeAspect="1"/>
          </p:cNvPicPr>
          <p:nvPr/>
        </p:nvPicPr>
        <p:blipFill rotWithShape="1">
          <a:blip r:embed="rId15"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10810246" y="4689974"/>
            <a:ext cx="897412" cy="651839"/>
          </a:xfrm>
          <a:prstGeom prst="rect">
            <a:avLst/>
          </a:prstGeom>
        </p:spPr>
      </p:pic>
    </p:spTree>
    <p:extLst>
      <p:ext uri="{BB962C8B-B14F-4D97-AF65-F5344CB8AC3E}">
        <p14:creationId xmlns:p14="http://schemas.microsoft.com/office/powerpoint/2010/main" val="186100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146" name="Picture 2" descr="The Tower of Siloam, a Fig Tree, and the Problem of Pain – A Pilgrim in  Augsburg">
            <a:extLst>
              <a:ext uri="{FF2B5EF4-FFF2-40B4-BE49-F238E27FC236}">
                <a16:creationId xmlns:a16="http://schemas.microsoft.com/office/drawing/2014/main" id="{0E7CBF3F-49BD-4931-982E-C0FB1E098C3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18066" y="1054198"/>
            <a:ext cx="5481687" cy="3814507"/>
          </a:xfrm>
          <a:prstGeom prst="rect">
            <a:avLst/>
          </a:prstGeom>
          <a:noFill/>
          <a:extLst>
            <a:ext uri="{909E8E84-426E-40DD-AFC4-6F175D3DCCD1}">
              <a14:hiddenFill xmlns:a14="http://schemas.microsoft.com/office/drawing/2010/main">
                <a:solidFill>
                  <a:srgbClr val="FFFFFF"/>
                </a:solidFill>
              </a14:hiddenFill>
            </a:ext>
          </a:extLst>
        </p:spPr>
      </p:pic>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RAZLAGANJE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64021"/>
            <a:ext cx="12195535" cy="672708"/>
            <a:chOff x="-3536" y="64021"/>
            <a:chExt cx="12195535" cy="672708"/>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t>KORIZMENA KATEHEZA PETKOM</a:t>
              </a:r>
            </a:p>
            <a:p>
              <a:pPr algn="r"/>
              <a:r>
                <a:rPr lang="hr-HR" sz="1400" dirty="0"/>
                <a:t>18. ožujka 2022.</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pic>
          <p:nvPicPr>
            <p:cNvPr id="57" name="Slika 56" descr="Slika na kojoj se prikazuje tekst&#10;&#10;Opis je automatski generiran">
              <a:extLst>
                <a:ext uri="{FF2B5EF4-FFF2-40B4-BE49-F238E27FC236}">
                  <a16:creationId xmlns:a16="http://schemas.microsoft.com/office/drawing/2014/main" id="{DAB95134-17DF-42CC-B898-6EA4D433CEE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81257" y="64021"/>
              <a:ext cx="1158241" cy="637872"/>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5422570" cy="461665"/>
          </a:xfrm>
          <a:prstGeom prst="rect">
            <a:avLst/>
          </a:prstGeom>
          <a:noFill/>
        </p:spPr>
        <p:txBody>
          <a:bodyPr wrap="square" rtlCol="0">
            <a:spAutoFit/>
          </a:bodyPr>
          <a:lstStyle/>
          <a:p>
            <a:r>
              <a:rPr lang="hr-HR" sz="2400" b="1" dirty="0"/>
              <a:t>Rušenje kule u </a:t>
            </a:r>
            <a:r>
              <a:rPr lang="hr-HR" sz="2400" b="1" dirty="0" err="1"/>
              <a:t>Siloamu</a:t>
            </a:r>
            <a:endParaRPr lang="hr-HR" sz="2400" b="1" dirty="0"/>
          </a:p>
        </p:txBody>
      </p:sp>
      <p:sp>
        <p:nvSpPr>
          <p:cNvPr id="40" name="Pravokutnik 39">
            <a:extLst>
              <a:ext uri="{FF2B5EF4-FFF2-40B4-BE49-F238E27FC236}">
                <a16:creationId xmlns:a16="http://schemas.microsoft.com/office/drawing/2014/main" id="{A58A1A90-06A3-4181-A96D-B6EE8C17F7DB}"/>
              </a:ext>
            </a:extLst>
          </p:cNvPr>
          <p:cNvSpPr/>
          <p:nvPr/>
        </p:nvSpPr>
        <p:spPr>
          <a:xfrm>
            <a:off x="9132941" y="6333517"/>
            <a:ext cx="3055523"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9" name="Pravokutnik 38">
            <a:extLst>
              <a:ext uri="{FF2B5EF4-FFF2-40B4-BE49-F238E27FC236}">
                <a16:creationId xmlns:a16="http://schemas.microsoft.com/office/drawing/2014/main" id="{09F7BF12-23EC-41D9-A0FF-E71DA3FDC129}"/>
              </a:ext>
            </a:extLst>
          </p:cNvPr>
          <p:cNvSpPr/>
          <p:nvPr/>
        </p:nvSpPr>
        <p:spPr>
          <a:xfrm>
            <a:off x="4121" y="6328705"/>
            <a:ext cx="6080815"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2" name="Dijagram 1">
            <a:extLst>
              <a:ext uri="{FF2B5EF4-FFF2-40B4-BE49-F238E27FC236}">
                <a16:creationId xmlns:a16="http://schemas.microsoft.com/office/drawing/2014/main" id="{E67107DD-1AB7-4056-AC20-5B05CA9AB588}"/>
              </a:ext>
            </a:extLst>
          </p:cNvPr>
          <p:cNvGraphicFramePr/>
          <p:nvPr>
            <p:extLst>
              <p:ext uri="{D42A27DB-BD31-4B8C-83A1-F6EECF244321}">
                <p14:modId xmlns:p14="http://schemas.microsoft.com/office/powerpoint/2010/main" val="1501913171"/>
              </p:ext>
            </p:extLst>
          </p:nvPr>
        </p:nvGraphicFramePr>
        <p:xfrm>
          <a:off x="444137" y="1095916"/>
          <a:ext cx="5521233" cy="215846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1" name="TekstniOkvir 40">
            <a:extLst>
              <a:ext uri="{FF2B5EF4-FFF2-40B4-BE49-F238E27FC236}">
                <a16:creationId xmlns:a16="http://schemas.microsoft.com/office/drawing/2014/main" id="{3D8C1998-53E3-485A-9858-63531C57851E}"/>
              </a:ext>
            </a:extLst>
          </p:cNvPr>
          <p:cNvSpPr txBox="1"/>
          <p:nvPr/>
        </p:nvSpPr>
        <p:spPr>
          <a:xfrm>
            <a:off x="6322423" y="4999692"/>
            <a:ext cx="5425440" cy="98482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07000"/>
              </a:lnSpc>
              <a:spcAft>
                <a:spcPts val="800"/>
              </a:spcAft>
            </a:pPr>
            <a:r>
              <a:rPr lang="hr-HR" sz="2800" dirty="0"/>
              <a:t>Ako se ne obratite </a:t>
            </a:r>
            <a:br>
              <a:rPr lang="hr-HR" sz="2800" dirty="0"/>
            </a:br>
            <a:r>
              <a:rPr lang="hr-HR" sz="2800" dirty="0"/>
              <a:t>svi ćete tako propasti!</a:t>
            </a:r>
          </a:p>
        </p:txBody>
      </p:sp>
      <p:pic>
        <p:nvPicPr>
          <p:cNvPr id="42" name="Slika 41">
            <a:extLst>
              <a:ext uri="{FF2B5EF4-FFF2-40B4-BE49-F238E27FC236}">
                <a16:creationId xmlns:a16="http://schemas.microsoft.com/office/drawing/2014/main" id="{22A88CB2-8E46-4F6E-9C96-83ADAA5922F5}"/>
              </a:ext>
            </a:extLst>
          </p:cNvPr>
          <p:cNvPicPr>
            <a:picLocks noChangeAspect="1"/>
          </p:cNvPicPr>
          <p:nvPr/>
        </p:nvPicPr>
        <p:blipFill rotWithShape="1">
          <a:blip r:embed="rId15"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10810246" y="4689974"/>
            <a:ext cx="897412" cy="651839"/>
          </a:xfrm>
          <a:prstGeom prst="rect">
            <a:avLst/>
          </a:prstGeom>
        </p:spPr>
      </p:pic>
      <p:graphicFrame>
        <p:nvGraphicFramePr>
          <p:cNvPr id="3" name="Dijagram 2">
            <a:extLst>
              <a:ext uri="{FF2B5EF4-FFF2-40B4-BE49-F238E27FC236}">
                <a16:creationId xmlns:a16="http://schemas.microsoft.com/office/drawing/2014/main" id="{A9CA89E8-B81D-4D21-8D37-827160A54B54}"/>
              </a:ext>
            </a:extLst>
          </p:cNvPr>
          <p:cNvGraphicFramePr/>
          <p:nvPr>
            <p:extLst>
              <p:ext uri="{D42A27DB-BD31-4B8C-83A1-F6EECF244321}">
                <p14:modId xmlns:p14="http://schemas.microsoft.com/office/powerpoint/2010/main" val="1559538216"/>
              </p:ext>
            </p:extLst>
          </p:nvPr>
        </p:nvGraphicFramePr>
        <p:xfrm>
          <a:off x="484342" y="3298320"/>
          <a:ext cx="5425440" cy="2840014"/>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val="181135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8" name="TekstniOkvir 67">
            <a:extLst>
              <a:ext uri="{FF2B5EF4-FFF2-40B4-BE49-F238E27FC236}">
                <a16:creationId xmlns:a16="http://schemas.microsoft.com/office/drawing/2014/main" id="{8F753B23-9D27-463D-9410-A7A59CE8A1E1}"/>
              </a:ext>
            </a:extLst>
          </p:cNvPr>
          <p:cNvSpPr txBox="1"/>
          <p:nvPr/>
        </p:nvSpPr>
        <p:spPr>
          <a:xfrm>
            <a:off x="3481074" y="6377451"/>
            <a:ext cx="2954560" cy="307777"/>
          </a:xfrm>
          <a:prstGeom prst="rect">
            <a:avLst/>
          </a:prstGeom>
          <a:noFill/>
        </p:spPr>
        <p:txBody>
          <a:bodyPr wrap="square" rtlCol="0">
            <a:spAutoFit/>
          </a:bodyPr>
          <a:lstStyle/>
          <a:p>
            <a:r>
              <a:rPr lang="hr-HR" sz="1400" dirty="0">
                <a:solidFill>
                  <a:schemeClr val="accent3"/>
                </a:solidFill>
              </a:rPr>
              <a:t>PITANJA ZA RAZMIŠLJANJE</a:t>
            </a:r>
          </a:p>
        </p:txBody>
      </p:sp>
      <p:sp>
        <p:nvSpPr>
          <p:cNvPr id="28" name="Pravokutnik 27">
            <a:extLst>
              <a:ext uri="{FF2B5EF4-FFF2-40B4-BE49-F238E27FC236}">
                <a16:creationId xmlns:a16="http://schemas.microsoft.com/office/drawing/2014/main" id="{C4D6AF7C-A9B8-4F05-A8B9-75E0CD5DE0AD}"/>
              </a:ext>
            </a:extLst>
          </p:cNvPr>
          <p:cNvSpPr/>
          <p:nvPr/>
        </p:nvSpPr>
        <p:spPr>
          <a:xfrm>
            <a:off x="3047999" y="6712709"/>
            <a:ext cx="3048001" cy="780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29" name="Pravokutnik 28">
            <a:extLst>
              <a:ext uri="{FF2B5EF4-FFF2-40B4-BE49-F238E27FC236}">
                <a16:creationId xmlns:a16="http://schemas.microsoft.com/office/drawing/2014/main" id="{0997F043-3676-40F0-A7A6-BD49C5BA7985}"/>
              </a:ext>
            </a:extLst>
          </p:cNvPr>
          <p:cNvSpPr/>
          <p:nvPr/>
        </p:nvSpPr>
        <p:spPr>
          <a:xfrm>
            <a:off x="0" y="6333517"/>
            <a:ext cx="444137" cy="4572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0" name="Pravokutnik 29">
            <a:extLst>
              <a:ext uri="{FF2B5EF4-FFF2-40B4-BE49-F238E27FC236}">
                <a16:creationId xmlns:a16="http://schemas.microsoft.com/office/drawing/2014/main" id="{B1FD4B2B-A005-4FBD-8F0F-9508412F5975}"/>
              </a:ext>
            </a:extLst>
          </p:cNvPr>
          <p:cNvSpPr/>
          <p:nvPr/>
        </p:nvSpPr>
        <p:spPr>
          <a:xfrm>
            <a:off x="9144001" y="6712707"/>
            <a:ext cx="3048001" cy="7801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1" name="Pravokutnik 30">
            <a:extLst>
              <a:ext uri="{FF2B5EF4-FFF2-40B4-BE49-F238E27FC236}">
                <a16:creationId xmlns:a16="http://schemas.microsoft.com/office/drawing/2014/main" id="{CAD40906-3C75-42B2-8DD1-03E7BB0918D5}"/>
              </a:ext>
            </a:extLst>
          </p:cNvPr>
          <p:cNvSpPr/>
          <p:nvPr/>
        </p:nvSpPr>
        <p:spPr>
          <a:xfrm>
            <a:off x="6096002" y="6712708"/>
            <a:ext cx="3047999" cy="7800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2" name="Pravokutnik 31">
            <a:extLst>
              <a:ext uri="{FF2B5EF4-FFF2-40B4-BE49-F238E27FC236}">
                <a16:creationId xmlns:a16="http://schemas.microsoft.com/office/drawing/2014/main" id="{837C8689-EFE8-4398-852B-47CF6F47D587}"/>
              </a:ext>
            </a:extLst>
          </p:cNvPr>
          <p:cNvSpPr/>
          <p:nvPr/>
        </p:nvSpPr>
        <p:spPr>
          <a:xfrm>
            <a:off x="-2" y="6712710"/>
            <a:ext cx="3047999" cy="7800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r-HR"/>
          </a:p>
        </p:txBody>
      </p:sp>
      <p:sp>
        <p:nvSpPr>
          <p:cNvPr id="33" name="Pravokutnik 32">
            <a:extLst>
              <a:ext uri="{FF2B5EF4-FFF2-40B4-BE49-F238E27FC236}">
                <a16:creationId xmlns:a16="http://schemas.microsoft.com/office/drawing/2014/main" id="{0B777DC1-E131-4F06-BC27-853AE9AE2F25}"/>
              </a:ext>
            </a:extLst>
          </p:cNvPr>
          <p:cNvSpPr/>
          <p:nvPr/>
        </p:nvSpPr>
        <p:spPr>
          <a:xfrm>
            <a:off x="3047997" y="6333517"/>
            <a:ext cx="444138" cy="4572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r-HR"/>
          </a:p>
        </p:txBody>
      </p:sp>
      <p:sp>
        <p:nvSpPr>
          <p:cNvPr id="34" name="Pravokutnik 33">
            <a:extLst>
              <a:ext uri="{FF2B5EF4-FFF2-40B4-BE49-F238E27FC236}">
                <a16:creationId xmlns:a16="http://schemas.microsoft.com/office/drawing/2014/main" id="{C388D51B-3317-42C0-AEF7-C41EBDD6DF0B}"/>
              </a:ext>
            </a:extLst>
          </p:cNvPr>
          <p:cNvSpPr/>
          <p:nvPr/>
        </p:nvSpPr>
        <p:spPr>
          <a:xfrm>
            <a:off x="6095999" y="6333517"/>
            <a:ext cx="444135" cy="4572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hr-HR"/>
          </a:p>
        </p:txBody>
      </p:sp>
      <p:sp>
        <p:nvSpPr>
          <p:cNvPr id="35" name="Pravokutnik 34">
            <a:extLst>
              <a:ext uri="{FF2B5EF4-FFF2-40B4-BE49-F238E27FC236}">
                <a16:creationId xmlns:a16="http://schemas.microsoft.com/office/drawing/2014/main" id="{2DDC03E0-D421-4B63-A339-B51CDA3612D6}"/>
              </a:ext>
            </a:extLst>
          </p:cNvPr>
          <p:cNvSpPr/>
          <p:nvPr/>
        </p:nvSpPr>
        <p:spPr>
          <a:xfrm>
            <a:off x="9132941" y="6333517"/>
            <a:ext cx="444136"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sp>
        <p:nvSpPr>
          <p:cNvPr id="36" name="TekstniOkvir 35">
            <a:extLst>
              <a:ext uri="{FF2B5EF4-FFF2-40B4-BE49-F238E27FC236}">
                <a16:creationId xmlns:a16="http://schemas.microsoft.com/office/drawing/2014/main" id="{A7312EBC-1C87-4CE9-9CDB-EEFC2B95EFFD}"/>
              </a:ext>
            </a:extLst>
          </p:cNvPr>
          <p:cNvSpPr txBox="1"/>
          <p:nvPr/>
        </p:nvSpPr>
        <p:spPr>
          <a:xfrm>
            <a:off x="450092" y="6377451"/>
            <a:ext cx="2424912" cy="307777"/>
          </a:xfrm>
          <a:prstGeom prst="rect">
            <a:avLst/>
          </a:prstGeom>
          <a:noFill/>
        </p:spPr>
        <p:txBody>
          <a:bodyPr wrap="square" rtlCol="0">
            <a:spAutoFit/>
          </a:bodyPr>
          <a:lstStyle/>
          <a:p>
            <a:r>
              <a:rPr lang="hr-HR" sz="1400" dirty="0">
                <a:solidFill>
                  <a:schemeClr val="accent2"/>
                </a:solidFill>
              </a:rPr>
              <a:t>EVANĐEOSKI TEKST</a:t>
            </a:r>
          </a:p>
        </p:txBody>
      </p:sp>
      <p:sp>
        <p:nvSpPr>
          <p:cNvPr id="37" name="TekstniOkvir 36">
            <a:extLst>
              <a:ext uri="{FF2B5EF4-FFF2-40B4-BE49-F238E27FC236}">
                <a16:creationId xmlns:a16="http://schemas.microsoft.com/office/drawing/2014/main" id="{0F5E60C8-0739-4E2E-940B-8B610CF8D097}"/>
              </a:ext>
            </a:extLst>
          </p:cNvPr>
          <p:cNvSpPr txBox="1"/>
          <p:nvPr/>
        </p:nvSpPr>
        <p:spPr>
          <a:xfrm>
            <a:off x="9584608" y="6377451"/>
            <a:ext cx="2415803" cy="307777"/>
          </a:xfrm>
          <a:prstGeom prst="rect">
            <a:avLst/>
          </a:prstGeom>
          <a:noFill/>
        </p:spPr>
        <p:txBody>
          <a:bodyPr wrap="square" rtlCol="0">
            <a:spAutoFit/>
          </a:bodyPr>
          <a:lstStyle/>
          <a:p>
            <a:r>
              <a:rPr lang="hr-HR" sz="1400" dirty="0">
                <a:solidFill>
                  <a:schemeClr val="accent5">
                    <a:lumMod val="75000"/>
                  </a:schemeClr>
                </a:solidFill>
              </a:rPr>
              <a:t>POTICAJI ZA DJELOVANJE</a:t>
            </a:r>
          </a:p>
        </p:txBody>
      </p:sp>
      <p:sp>
        <p:nvSpPr>
          <p:cNvPr id="38" name="TekstniOkvir 37">
            <a:extLst>
              <a:ext uri="{FF2B5EF4-FFF2-40B4-BE49-F238E27FC236}">
                <a16:creationId xmlns:a16="http://schemas.microsoft.com/office/drawing/2014/main" id="{E44C4999-EDC9-42FF-9B3A-8BD1AE0FA6EC}"/>
              </a:ext>
            </a:extLst>
          </p:cNvPr>
          <p:cNvSpPr txBox="1"/>
          <p:nvPr/>
        </p:nvSpPr>
        <p:spPr>
          <a:xfrm>
            <a:off x="6536205" y="6377451"/>
            <a:ext cx="2424912" cy="307777"/>
          </a:xfrm>
          <a:prstGeom prst="rect">
            <a:avLst/>
          </a:prstGeom>
          <a:noFill/>
        </p:spPr>
        <p:txBody>
          <a:bodyPr wrap="square" rtlCol="0">
            <a:spAutoFit/>
          </a:bodyPr>
          <a:lstStyle/>
          <a:p>
            <a:r>
              <a:rPr lang="hr-HR" sz="1400" dirty="0">
                <a:solidFill>
                  <a:schemeClr val="accent4">
                    <a:lumMod val="75000"/>
                  </a:schemeClr>
                </a:solidFill>
              </a:rPr>
              <a:t>KATEHETSKO RAZLAGANJE</a:t>
            </a:r>
          </a:p>
        </p:txBody>
      </p:sp>
      <p:pic>
        <p:nvPicPr>
          <p:cNvPr id="9" name="Rezervirano mjesto sadržaja 8">
            <a:extLst>
              <a:ext uri="{FF2B5EF4-FFF2-40B4-BE49-F238E27FC236}">
                <a16:creationId xmlns:a16="http://schemas.microsoft.com/office/drawing/2014/main" id="{478D0637-78A1-4CE8-BFA9-E0FBA1FC500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6127" y="6351325"/>
            <a:ext cx="386046" cy="386046"/>
          </a:xfrm>
        </p:spPr>
      </p:pic>
      <p:pic>
        <p:nvPicPr>
          <p:cNvPr id="11" name="Slika 10">
            <a:extLst>
              <a:ext uri="{FF2B5EF4-FFF2-40B4-BE49-F238E27FC236}">
                <a16:creationId xmlns:a16="http://schemas.microsoft.com/office/drawing/2014/main" id="{3637F0C2-9537-4116-B064-EBF03CD70F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4623" y="6353521"/>
            <a:ext cx="374659" cy="374659"/>
          </a:xfrm>
          <a:prstGeom prst="rect">
            <a:avLst/>
          </a:prstGeom>
        </p:spPr>
      </p:pic>
      <p:pic>
        <p:nvPicPr>
          <p:cNvPr id="13" name="Slika 12">
            <a:extLst>
              <a:ext uri="{FF2B5EF4-FFF2-40B4-BE49-F238E27FC236}">
                <a16:creationId xmlns:a16="http://schemas.microsoft.com/office/drawing/2014/main" id="{1D11AD9F-27A4-46DB-8B8E-315EE77376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33919" y="6360403"/>
            <a:ext cx="370753" cy="370753"/>
          </a:xfrm>
          <a:prstGeom prst="rect">
            <a:avLst/>
          </a:prstGeom>
        </p:spPr>
      </p:pic>
      <p:pic>
        <p:nvPicPr>
          <p:cNvPr id="15" name="Slika 14">
            <a:extLst>
              <a:ext uri="{FF2B5EF4-FFF2-40B4-BE49-F238E27FC236}">
                <a16:creationId xmlns:a16="http://schemas.microsoft.com/office/drawing/2014/main" id="{C69D5CA1-2970-40D8-822D-D5A2611261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41645" y="6351323"/>
            <a:ext cx="437555" cy="437555"/>
          </a:xfrm>
          <a:prstGeom prst="rect">
            <a:avLst/>
          </a:prstGeom>
        </p:spPr>
      </p:pic>
      <p:grpSp>
        <p:nvGrpSpPr>
          <p:cNvPr id="20" name="Grupa 19">
            <a:extLst>
              <a:ext uri="{FF2B5EF4-FFF2-40B4-BE49-F238E27FC236}">
                <a16:creationId xmlns:a16="http://schemas.microsoft.com/office/drawing/2014/main" id="{E3ABD2B0-32ED-4EB9-8808-398BE3C0827D}"/>
              </a:ext>
            </a:extLst>
          </p:cNvPr>
          <p:cNvGrpSpPr/>
          <p:nvPr/>
        </p:nvGrpSpPr>
        <p:grpSpPr>
          <a:xfrm>
            <a:off x="-3536" y="64021"/>
            <a:ext cx="12195535" cy="672708"/>
            <a:chOff x="-3536" y="64021"/>
            <a:chExt cx="12195535" cy="672708"/>
          </a:xfrm>
        </p:grpSpPr>
        <p:sp>
          <p:nvSpPr>
            <p:cNvPr id="62" name="Pravokutnik 61">
              <a:extLst>
                <a:ext uri="{FF2B5EF4-FFF2-40B4-BE49-F238E27FC236}">
                  <a16:creationId xmlns:a16="http://schemas.microsoft.com/office/drawing/2014/main" id="{F97AB57A-7297-40D7-8A6B-DDAAC2449C57}"/>
                </a:ext>
              </a:extLst>
            </p:cNvPr>
            <p:cNvSpPr/>
            <p:nvPr/>
          </p:nvSpPr>
          <p:spPr>
            <a:xfrm>
              <a:off x="11703098" y="220406"/>
              <a:ext cx="488901" cy="4572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sp>
          <p:nvSpPr>
            <p:cNvPr id="53" name="TekstniOkvir 52">
              <a:extLst>
                <a:ext uri="{FF2B5EF4-FFF2-40B4-BE49-F238E27FC236}">
                  <a16:creationId xmlns:a16="http://schemas.microsoft.com/office/drawing/2014/main" id="{3A98E29D-B4C6-4E1E-9DA7-6BE99DE15CA5}"/>
                </a:ext>
              </a:extLst>
            </p:cNvPr>
            <p:cNvSpPr txBox="1"/>
            <p:nvPr/>
          </p:nvSpPr>
          <p:spPr>
            <a:xfrm>
              <a:off x="8153956" y="172224"/>
              <a:ext cx="3590141" cy="523220"/>
            </a:xfrm>
            <a:prstGeom prst="rect">
              <a:avLst/>
            </a:prstGeom>
            <a:noFill/>
          </p:spPr>
          <p:txBody>
            <a:bodyPr wrap="square" rtlCol="0">
              <a:spAutoFit/>
            </a:bodyPr>
            <a:lstStyle/>
            <a:p>
              <a:pPr algn="r"/>
              <a:r>
                <a:rPr lang="hr-HR" sz="1400" dirty="0"/>
                <a:t>KORIZMENA KATEHEZA PETKOM</a:t>
              </a:r>
            </a:p>
            <a:p>
              <a:pPr algn="r"/>
              <a:r>
                <a:rPr lang="hr-HR" sz="1400" dirty="0"/>
                <a:t>18. ožujka 2022.</a:t>
              </a:r>
            </a:p>
          </p:txBody>
        </p:sp>
        <p:sp>
          <p:nvSpPr>
            <p:cNvPr id="55" name="Pravokutnik 54">
              <a:extLst>
                <a:ext uri="{FF2B5EF4-FFF2-40B4-BE49-F238E27FC236}">
                  <a16:creationId xmlns:a16="http://schemas.microsoft.com/office/drawing/2014/main" id="{54D1F511-8344-4374-8DD6-24C9CCD80308}"/>
                </a:ext>
              </a:extLst>
            </p:cNvPr>
            <p:cNvSpPr/>
            <p:nvPr/>
          </p:nvSpPr>
          <p:spPr>
            <a:xfrm>
              <a:off x="-3536" y="658722"/>
              <a:ext cx="12192000" cy="7800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hr-HR"/>
            </a:p>
          </p:txBody>
        </p:sp>
        <p:pic>
          <p:nvPicPr>
            <p:cNvPr id="56" name="Slika 55">
              <a:extLst>
                <a:ext uri="{FF2B5EF4-FFF2-40B4-BE49-F238E27FC236}">
                  <a16:creationId xmlns:a16="http://schemas.microsoft.com/office/drawing/2014/main" id="{9AC3BB8F-DC18-4FEB-A2D1-B9C5A6472D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735387" y="261715"/>
              <a:ext cx="404277" cy="435517"/>
            </a:xfrm>
            <a:prstGeom prst="rect">
              <a:avLst/>
            </a:prstGeom>
          </p:spPr>
        </p:pic>
        <p:pic>
          <p:nvPicPr>
            <p:cNvPr id="57" name="Slika 56" descr="Slika na kojoj se prikazuje tekst&#10;&#10;Opis je automatski generiran">
              <a:extLst>
                <a:ext uri="{FF2B5EF4-FFF2-40B4-BE49-F238E27FC236}">
                  <a16:creationId xmlns:a16="http://schemas.microsoft.com/office/drawing/2014/main" id="{DAB95134-17DF-42CC-B898-6EA4D433CE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81257" y="64021"/>
              <a:ext cx="1158241" cy="637872"/>
            </a:xfrm>
            <a:prstGeom prst="rect">
              <a:avLst/>
            </a:prstGeom>
          </p:spPr>
        </p:pic>
      </p:grpSp>
      <p:sp>
        <p:nvSpPr>
          <p:cNvPr id="59" name="TekstniOkvir 58">
            <a:extLst>
              <a:ext uri="{FF2B5EF4-FFF2-40B4-BE49-F238E27FC236}">
                <a16:creationId xmlns:a16="http://schemas.microsoft.com/office/drawing/2014/main" id="{0E28716D-5F8B-4A5C-8059-8722ADD7C0E0}"/>
              </a:ext>
            </a:extLst>
          </p:cNvPr>
          <p:cNvSpPr txBox="1"/>
          <p:nvPr/>
        </p:nvSpPr>
        <p:spPr>
          <a:xfrm>
            <a:off x="412173" y="150646"/>
            <a:ext cx="5422570" cy="461665"/>
          </a:xfrm>
          <a:prstGeom prst="rect">
            <a:avLst/>
          </a:prstGeom>
          <a:noFill/>
        </p:spPr>
        <p:txBody>
          <a:bodyPr wrap="square" rtlCol="0">
            <a:spAutoFit/>
          </a:bodyPr>
          <a:lstStyle/>
          <a:p>
            <a:r>
              <a:rPr lang="hr-HR" sz="2400" b="1" dirty="0"/>
              <a:t>Prispodoba o neplodnoj smokvi </a:t>
            </a:r>
          </a:p>
        </p:txBody>
      </p:sp>
      <p:sp>
        <p:nvSpPr>
          <p:cNvPr id="40" name="Pravokutnik 39">
            <a:extLst>
              <a:ext uri="{FF2B5EF4-FFF2-40B4-BE49-F238E27FC236}">
                <a16:creationId xmlns:a16="http://schemas.microsoft.com/office/drawing/2014/main" id="{A58A1A90-06A3-4181-A96D-B6EE8C17F7DB}"/>
              </a:ext>
            </a:extLst>
          </p:cNvPr>
          <p:cNvSpPr/>
          <p:nvPr/>
        </p:nvSpPr>
        <p:spPr>
          <a:xfrm>
            <a:off x="9132941" y="6333517"/>
            <a:ext cx="3055523"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9" name="Pravokutnik 38">
            <a:extLst>
              <a:ext uri="{FF2B5EF4-FFF2-40B4-BE49-F238E27FC236}">
                <a16:creationId xmlns:a16="http://schemas.microsoft.com/office/drawing/2014/main" id="{09F7BF12-23EC-41D9-A0FF-E71DA3FDC129}"/>
              </a:ext>
            </a:extLst>
          </p:cNvPr>
          <p:cNvSpPr/>
          <p:nvPr/>
        </p:nvSpPr>
        <p:spPr>
          <a:xfrm>
            <a:off x="4121" y="6328705"/>
            <a:ext cx="6080815" cy="52448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aphicFrame>
        <p:nvGraphicFramePr>
          <p:cNvPr id="2" name="Dijagram 1">
            <a:extLst>
              <a:ext uri="{FF2B5EF4-FFF2-40B4-BE49-F238E27FC236}">
                <a16:creationId xmlns:a16="http://schemas.microsoft.com/office/drawing/2014/main" id="{E67107DD-1AB7-4056-AC20-5B05CA9AB588}"/>
              </a:ext>
            </a:extLst>
          </p:cNvPr>
          <p:cNvGraphicFramePr/>
          <p:nvPr>
            <p:extLst>
              <p:ext uri="{D42A27DB-BD31-4B8C-83A1-F6EECF244321}">
                <p14:modId xmlns:p14="http://schemas.microsoft.com/office/powerpoint/2010/main" val="110231669"/>
              </p:ext>
            </p:extLst>
          </p:nvPr>
        </p:nvGraphicFramePr>
        <p:xfrm>
          <a:off x="6536205" y="1073244"/>
          <a:ext cx="5199182" cy="389064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3" name="TekstniOkvir 42">
            <a:extLst>
              <a:ext uri="{FF2B5EF4-FFF2-40B4-BE49-F238E27FC236}">
                <a16:creationId xmlns:a16="http://schemas.microsoft.com/office/drawing/2014/main" id="{A261CA86-F773-451D-8D09-DBA5B96C5A1F}"/>
              </a:ext>
            </a:extLst>
          </p:cNvPr>
          <p:cNvSpPr txBox="1"/>
          <p:nvPr/>
        </p:nvSpPr>
        <p:spPr>
          <a:xfrm>
            <a:off x="6583053" y="5147782"/>
            <a:ext cx="5111336" cy="857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r">
              <a:lnSpc>
                <a:spcPct val="107000"/>
              </a:lnSpc>
              <a:spcAft>
                <a:spcPts val="800"/>
              </a:spcAft>
            </a:pPr>
            <a:r>
              <a:rPr lang="pl-PL" sz="2400" dirty="0"/>
              <a:t>Po kojim se plodovima očituje da </a:t>
            </a:r>
            <a:br>
              <a:rPr lang="pl-PL" sz="2400" dirty="0"/>
            </a:br>
            <a:r>
              <a:rPr lang="pl-PL" sz="2400" dirty="0"/>
              <a:t>živim obraćenim, svetim životom?</a:t>
            </a:r>
          </a:p>
        </p:txBody>
      </p:sp>
      <p:pic>
        <p:nvPicPr>
          <p:cNvPr id="44" name="Slika 43">
            <a:extLst>
              <a:ext uri="{FF2B5EF4-FFF2-40B4-BE49-F238E27FC236}">
                <a16:creationId xmlns:a16="http://schemas.microsoft.com/office/drawing/2014/main" id="{6D757ADF-8CE2-4621-A462-4211319FBFF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591762" y="5139912"/>
            <a:ext cx="901024" cy="901024"/>
          </a:xfrm>
          <a:prstGeom prst="rect">
            <a:avLst/>
          </a:prstGeom>
        </p:spPr>
      </p:pic>
      <p:pic>
        <p:nvPicPr>
          <p:cNvPr id="7170" name="Picture 2" descr="Parable of the barren fig tree - Wikipedia">
            <a:extLst>
              <a:ext uri="{FF2B5EF4-FFF2-40B4-BE49-F238E27FC236}">
                <a16:creationId xmlns:a16="http://schemas.microsoft.com/office/drawing/2014/main" id="{A6696C27-6B81-43F0-B022-9922B32B37DC}"/>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l="10262" b="4022"/>
          <a:stretch/>
        </p:blipFill>
        <p:spPr bwMode="auto">
          <a:xfrm>
            <a:off x="488902" y="1129051"/>
            <a:ext cx="5996127" cy="4913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14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jeljenik">
  <a:themeElements>
    <a:clrScheme name="Djeljenik">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jeljenik">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jeljenik">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TM03457464[[fn=Djeljenik]]</Template>
  <TotalTime>5548</TotalTime>
  <Words>1421</Words>
  <Application>Microsoft Office PowerPoint</Application>
  <PresentationFormat>Široki zaslon</PresentationFormat>
  <Paragraphs>191</Paragraphs>
  <Slides>18</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18</vt:i4>
      </vt:variant>
    </vt:vector>
  </HeadingPairs>
  <TitlesOfParts>
    <vt:vector size="23" baseType="lpstr">
      <vt:lpstr>Arial</vt:lpstr>
      <vt:lpstr>Gill Sans MT</vt:lpstr>
      <vt:lpstr>Wingdings</vt:lpstr>
      <vt:lpstr>Wingdings 2</vt:lpstr>
      <vt:lpstr>Djeljenik</vt:lpstr>
      <vt:lpstr>KORIZMA  O 25. OBLJETNICI POŽEŠKE BISKUPIJE I PRIGODOM ŽUPNOG SINODSKOG SAVJETOVANJA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KORIZMENE KATEHEZE u požeškoj biskupiji</dc:title>
  <dc:creator>Marijan Pavelić</dc:creator>
  <cp:lastModifiedBy>kancelarija</cp:lastModifiedBy>
  <cp:revision>67</cp:revision>
  <dcterms:created xsi:type="dcterms:W3CDTF">2020-02-08T08:34:14Z</dcterms:created>
  <dcterms:modified xsi:type="dcterms:W3CDTF">2022-03-13T15:44:58Z</dcterms:modified>
</cp:coreProperties>
</file>