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ppt/diagrams/data14.xml" ContentType="application/vnd.openxmlformats-officedocument.drawingml.diagramData+xml"/>
  <Override PartName="/ppt/diagrams/layout14.xml" ContentType="application/vnd.openxmlformats-officedocument.drawingml.diagramLayout+xml"/>
  <Override PartName="/ppt/diagrams/quickStyle14.xml" ContentType="application/vnd.openxmlformats-officedocument.drawingml.diagramStyle+xml"/>
  <Override PartName="/ppt/diagrams/colors14.xml" ContentType="application/vnd.openxmlformats-officedocument.drawingml.diagramColors+xml"/>
  <Override PartName="/ppt/diagrams/drawing14.xml" ContentType="application/vnd.ms-office.drawingml.diagramDrawing+xml"/>
  <Override PartName="/ppt/diagrams/data15.xml" ContentType="application/vnd.openxmlformats-officedocument.drawingml.diagramData+xml"/>
  <Override PartName="/ppt/diagrams/layout15.xml" ContentType="application/vnd.openxmlformats-officedocument.drawingml.diagramLayout+xml"/>
  <Override PartName="/ppt/diagrams/quickStyle15.xml" ContentType="application/vnd.openxmlformats-officedocument.drawingml.diagramStyle+xml"/>
  <Override PartName="/ppt/diagrams/colors15.xml" ContentType="application/vnd.openxmlformats-officedocument.drawingml.diagramColors+xml"/>
  <Override PartName="/ppt/diagrams/drawing15.xml" ContentType="application/vnd.ms-office.drawingml.diagramDrawing+xml"/>
  <Override PartName="/ppt/diagrams/data16.xml" ContentType="application/vnd.openxmlformats-officedocument.drawingml.diagramData+xml"/>
  <Override PartName="/ppt/diagrams/layout16.xml" ContentType="application/vnd.openxmlformats-officedocument.drawingml.diagramLayout+xml"/>
  <Override PartName="/ppt/diagrams/quickStyle16.xml" ContentType="application/vnd.openxmlformats-officedocument.drawingml.diagramStyle+xml"/>
  <Override PartName="/ppt/diagrams/colors16.xml" ContentType="application/vnd.openxmlformats-officedocument.drawingml.diagramColors+xml"/>
  <Override PartName="/ppt/diagrams/drawing16.xml" ContentType="application/vnd.ms-office.drawingml.diagramDrawing+xml"/>
  <Override PartName="/ppt/diagrams/data17.xml" ContentType="application/vnd.openxmlformats-officedocument.drawingml.diagramData+xml"/>
  <Override PartName="/ppt/diagrams/layout17.xml" ContentType="application/vnd.openxmlformats-officedocument.drawingml.diagramLayout+xml"/>
  <Override PartName="/ppt/diagrams/quickStyle17.xml" ContentType="application/vnd.openxmlformats-officedocument.drawingml.diagramStyle+xml"/>
  <Override PartName="/ppt/diagrams/colors17.xml" ContentType="application/vnd.openxmlformats-officedocument.drawingml.diagramColors+xml"/>
  <Override PartName="/ppt/diagrams/drawing17.xml" ContentType="application/vnd.ms-office.drawingml.diagramDrawing+xml"/>
  <Override PartName="/ppt/diagrams/data18.xml" ContentType="application/vnd.openxmlformats-officedocument.drawingml.diagramData+xml"/>
  <Override PartName="/ppt/diagrams/layout18.xml" ContentType="application/vnd.openxmlformats-officedocument.drawingml.diagramLayout+xml"/>
  <Override PartName="/ppt/diagrams/quickStyle18.xml" ContentType="application/vnd.openxmlformats-officedocument.drawingml.diagramStyle+xml"/>
  <Override PartName="/ppt/diagrams/colors18.xml" ContentType="application/vnd.openxmlformats-officedocument.drawingml.diagramColors+xml"/>
  <Override PartName="/ppt/diagrams/drawing18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307" r:id="rId3"/>
    <p:sldId id="327" r:id="rId4"/>
    <p:sldId id="328" r:id="rId5"/>
    <p:sldId id="329" r:id="rId6"/>
    <p:sldId id="330" r:id="rId7"/>
    <p:sldId id="331" r:id="rId8"/>
    <p:sldId id="332" r:id="rId9"/>
    <p:sldId id="290" r:id="rId10"/>
    <p:sldId id="321" r:id="rId11"/>
    <p:sldId id="333" r:id="rId12"/>
    <p:sldId id="334" r:id="rId13"/>
    <p:sldId id="335" r:id="rId14"/>
    <p:sldId id="336" r:id="rId15"/>
    <p:sldId id="337" r:id="rId16"/>
    <p:sldId id="338" r:id="rId17"/>
    <p:sldId id="340" r:id="rId18"/>
    <p:sldId id="341" r:id="rId19"/>
    <p:sldId id="342" r:id="rId20"/>
    <p:sldId id="317" r:id="rId21"/>
    <p:sldId id="343" r:id="rId22"/>
    <p:sldId id="344" r:id="rId23"/>
    <p:sldId id="345" r:id="rId24"/>
    <p:sldId id="346" r:id="rId25"/>
    <p:sldId id="289" r:id="rId2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B69B4"/>
    <a:srgbClr val="87954A"/>
    <a:srgbClr val="FFFFFF"/>
    <a:srgbClr val="903163"/>
    <a:srgbClr val="38134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173" autoAdjust="0"/>
    <p:restoredTop sz="94660"/>
  </p:normalViewPr>
  <p:slideViewPr>
    <p:cSldViewPr snapToGrid="0">
      <p:cViewPr varScale="1">
        <p:scale>
          <a:sx n="110" d="100"/>
          <a:sy n="110" d="100"/>
        </p:scale>
        <p:origin x="714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image" Target="../media/image16.jpeg"/><Relationship Id="rId4" Type="http://schemas.openxmlformats.org/officeDocument/2006/relationships/image" Target="../media/image19.jpeg"/></Relationships>
</file>

<file path=ppt/diagrams/_rels/data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png"/><Relationship Id="rId1" Type="http://schemas.openxmlformats.org/officeDocument/2006/relationships/image" Target="../media/image31.jpeg"/><Relationship Id="rId4" Type="http://schemas.openxmlformats.org/officeDocument/2006/relationships/image" Target="../media/image34.png"/></Relationships>
</file>

<file path=ppt/diagrams/_rels/data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image" Target="../media/image35.jpeg"/><Relationship Id="rId4" Type="http://schemas.openxmlformats.org/officeDocument/2006/relationships/image" Target="../media/image38.jpeg"/></Relationships>
</file>

<file path=ppt/diagrams/_rels/data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jpeg"/><Relationship Id="rId1" Type="http://schemas.openxmlformats.org/officeDocument/2006/relationships/image" Target="../media/image39.jpeg"/><Relationship Id="rId4" Type="http://schemas.openxmlformats.org/officeDocument/2006/relationships/image" Target="../media/image42.pn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image" Target="../media/image16.jpeg"/><Relationship Id="rId4" Type="http://schemas.openxmlformats.org/officeDocument/2006/relationships/image" Target="../media/image19.jpeg"/></Relationships>
</file>

<file path=ppt/diagrams/_rels/drawing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png"/><Relationship Id="rId1" Type="http://schemas.openxmlformats.org/officeDocument/2006/relationships/image" Target="../media/image31.jpeg"/><Relationship Id="rId4" Type="http://schemas.openxmlformats.org/officeDocument/2006/relationships/image" Target="../media/image34.png"/></Relationships>
</file>

<file path=ppt/diagrams/_rels/drawing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image" Target="../media/image35.jpeg"/><Relationship Id="rId4" Type="http://schemas.openxmlformats.org/officeDocument/2006/relationships/image" Target="../media/image38.jpeg"/></Relationships>
</file>

<file path=ppt/diagrams/_rels/drawing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jpeg"/><Relationship Id="rId1" Type="http://schemas.openxmlformats.org/officeDocument/2006/relationships/image" Target="../media/image39.jpeg"/><Relationship Id="rId4" Type="http://schemas.openxmlformats.org/officeDocument/2006/relationships/image" Target="../media/image42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5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6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7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D44B6D6-56EA-4991-B790-3FED64A6E203}" type="doc">
      <dgm:prSet loTypeId="urn:microsoft.com/office/officeart/2005/8/layout/pList2" loCatId="picture" qsTypeId="urn:microsoft.com/office/officeart/2005/8/quickstyle/simple1" qsCatId="simple" csTypeId="urn:microsoft.com/office/officeart/2005/8/colors/accent1_2" csCatId="accent1" phldr="1"/>
      <dgm:spPr/>
    </dgm:pt>
    <dgm:pt modelId="{07A92007-850A-439B-A85C-FBBAFC8E8338}">
      <dgm:prSet phldrT="[Tekst]"/>
      <dgm:spPr/>
      <dgm:t>
        <a:bodyPr anchor="ctr"/>
        <a:lstStyle/>
        <a:p>
          <a:pPr>
            <a:buClr>
              <a:schemeClr val="accent3"/>
            </a:buClr>
            <a:buFont typeface="Wingdings" panose="05000000000000000000" pitchFamily="2" charset="2"/>
            <a:buChar char="§"/>
          </a:pPr>
          <a:r>
            <a:rPr lang="hr-HR" dirty="0"/>
            <a:t>Odvajam </a:t>
          </a:r>
          <a:br>
            <a:rPr lang="hr-HR" dirty="0"/>
          </a:br>
          <a:r>
            <a:rPr lang="hr-HR" dirty="0"/>
            <a:t>li vrijeme za razgovor s Bogom, kako bi moja vjera bila dublja </a:t>
          </a:r>
          <a:br>
            <a:rPr lang="hr-HR" dirty="0"/>
          </a:br>
          <a:r>
            <a:rPr lang="hr-HR" dirty="0"/>
            <a:t>i snažnija? </a:t>
          </a:r>
        </a:p>
      </dgm:t>
    </dgm:pt>
    <dgm:pt modelId="{62B9EEDB-6593-47BB-9B5E-8C47D6B894A1}" type="parTrans" cxnId="{CEF619EA-B018-4622-AF01-F1457A8AAA65}">
      <dgm:prSet/>
      <dgm:spPr/>
      <dgm:t>
        <a:bodyPr/>
        <a:lstStyle/>
        <a:p>
          <a:endParaRPr lang="hr-HR"/>
        </a:p>
      </dgm:t>
    </dgm:pt>
    <dgm:pt modelId="{D02C6D34-5BF2-4566-8933-DFA682BEC761}" type="sibTrans" cxnId="{CEF619EA-B018-4622-AF01-F1457A8AAA65}">
      <dgm:prSet/>
      <dgm:spPr/>
      <dgm:t>
        <a:bodyPr/>
        <a:lstStyle/>
        <a:p>
          <a:endParaRPr lang="hr-HR"/>
        </a:p>
      </dgm:t>
    </dgm:pt>
    <dgm:pt modelId="{377D84B3-6827-4967-B488-30D488FB346D}">
      <dgm:prSet/>
      <dgm:spPr/>
      <dgm:t>
        <a:bodyPr anchor="ctr"/>
        <a:lstStyle/>
        <a:p>
          <a:pPr>
            <a:buSzPts val="1000"/>
            <a:buFont typeface="Symbol" panose="05050102010706020507" pitchFamily="18" charset="2"/>
            <a:buChar char=""/>
          </a:pPr>
          <a:r>
            <a:rPr lang="hr-HR" dirty="0"/>
            <a:t>Pripada li </a:t>
          </a:r>
          <a:br>
            <a:rPr lang="hr-HR" dirty="0"/>
          </a:br>
          <a:r>
            <a:rPr lang="hr-HR" dirty="0"/>
            <a:t>moje srce Bogu? Svjedočim li svojim riječima i djelima da istinski ljubim Boga i da ga štujem? </a:t>
          </a:r>
        </a:p>
      </dgm:t>
    </dgm:pt>
    <dgm:pt modelId="{51D99437-47BA-4C39-A8A6-EFAF648E420F}" type="parTrans" cxnId="{07CACC3E-770D-4D57-82F9-A234B13DDAAF}">
      <dgm:prSet/>
      <dgm:spPr/>
      <dgm:t>
        <a:bodyPr/>
        <a:lstStyle/>
        <a:p>
          <a:endParaRPr lang="hr-HR"/>
        </a:p>
      </dgm:t>
    </dgm:pt>
    <dgm:pt modelId="{10353CA7-134C-4A66-9325-108B7A59D214}" type="sibTrans" cxnId="{07CACC3E-770D-4D57-82F9-A234B13DDAAF}">
      <dgm:prSet/>
      <dgm:spPr/>
      <dgm:t>
        <a:bodyPr/>
        <a:lstStyle/>
        <a:p>
          <a:endParaRPr lang="hr-HR"/>
        </a:p>
      </dgm:t>
    </dgm:pt>
    <dgm:pt modelId="{7ED58D47-4B81-4416-837A-F1CAC84B13A4}">
      <dgm:prSet/>
      <dgm:spPr/>
      <dgm:t>
        <a:bodyPr anchor="ctr"/>
        <a:lstStyle/>
        <a:p>
          <a:pPr>
            <a:buSzPts val="1000"/>
            <a:buFont typeface="Symbol" panose="05050102010706020507" pitchFamily="18" charset="2"/>
            <a:buChar char=""/>
          </a:pPr>
          <a:r>
            <a:rPr lang="hr-HR" dirty="0"/>
            <a:t>Oduševljava </a:t>
          </a:r>
          <a:br>
            <a:rPr lang="hr-HR" dirty="0"/>
          </a:br>
          <a:r>
            <a:rPr lang="hr-HR" dirty="0"/>
            <a:t>li me Bog </a:t>
          </a:r>
          <a:br>
            <a:rPr lang="hr-HR" dirty="0"/>
          </a:br>
          <a:r>
            <a:rPr lang="hr-HR" dirty="0"/>
            <a:t>i njegova </a:t>
          </a:r>
          <a:br>
            <a:rPr lang="hr-HR" dirty="0"/>
          </a:br>
          <a:r>
            <a:rPr lang="hr-HR" dirty="0"/>
            <a:t>poruka </a:t>
          </a:r>
          <a:br>
            <a:rPr lang="hr-HR" dirty="0"/>
          </a:br>
          <a:r>
            <a:rPr lang="hr-HR" dirty="0"/>
            <a:t>spasenja?</a:t>
          </a:r>
        </a:p>
      </dgm:t>
    </dgm:pt>
    <dgm:pt modelId="{185511E2-22C5-4472-BD02-5A100D711DE7}" type="parTrans" cxnId="{A614DF91-7DC7-4D56-B6D5-61AF6E65AF9A}">
      <dgm:prSet/>
      <dgm:spPr/>
      <dgm:t>
        <a:bodyPr/>
        <a:lstStyle/>
        <a:p>
          <a:endParaRPr lang="hr-HR"/>
        </a:p>
      </dgm:t>
    </dgm:pt>
    <dgm:pt modelId="{C05C46E1-E159-435B-9386-EC80FE8A6FF0}" type="sibTrans" cxnId="{A614DF91-7DC7-4D56-B6D5-61AF6E65AF9A}">
      <dgm:prSet/>
      <dgm:spPr/>
      <dgm:t>
        <a:bodyPr/>
        <a:lstStyle/>
        <a:p>
          <a:endParaRPr lang="hr-HR"/>
        </a:p>
      </dgm:t>
    </dgm:pt>
    <dgm:pt modelId="{4FEBA97A-AF62-40DD-8D01-E73B09BF2625}">
      <dgm:prSet/>
      <dgm:spPr/>
      <dgm:t>
        <a:bodyPr anchor="ctr"/>
        <a:lstStyle/>
        <a:p>
          <a:pPr>
            <a:buSzPts val="1000"/>
            <a:buFont typeface="Symbol" panose="05050102010706020507" pitchFamily="18" charset="2"/>
            <a:buChar char=""/>
          </a:pPr>
          <a:r>
            <a:rPr lang="hr-HR" dirty="0"/>
            <a:t>Brinem li </a:t>
          </a:r>
          <a:br>
            <a:rPr lang="hr-HR" dirty="0"/>
          </a:br>
          <a:r>
            <a:rPr lang="hr-HR" dirty="0"/>
            <a:t>o tome da moj život i moja vjera privode i druge spasenju ili sam mlaki kršćanin, slabog ili nikakvog svjedočenja vjere?</a:t>
          </a:r>
        </a:p>
      </dgm:t>
    </dgm:pt>
    <dgm:pt modelId="{0C317639-6485-45D7-8A77-4911C20C4727}" type="parTrans" cxnId="{F23A50E7-5A7D-458B-A766-267B7CAE0459}">
      <dgm:prSet/>
      <dgm:spPr/>
      <dgm:t>
        <a:bodyPr/>
        <a:lstStyle/>
        <a:p>
          <a:endParaRPr lang="hr-HR"/>
        </a:p>
      </dgm:t>
    </dgm:pt>
    <dgm:pt modelId="{85DEDA67-1FF7-49F5-BD48-3F5C30A30E22}" type="sibTrans" cxnId="{F23A50E7-5A7D-458B-A766-267B7CAE0459}">
      <dgm:prSet/>
      <dgm:spPr/>
      <dgm:t>
        <a:bodyPr/>
        <a:lstStyle/>
        <a:p>
          <a:endParaRPr lang="hr-HR"/>
        </a:p>
      </dgm:t>
    </dgm:pt>
    <dgm:pt modelId="{C47356C9-FBF2-4E9C-9EF5-E305ECBDCEAF}" type="pres">
      <dgm:prSet presAssocID="{6D44B6D6-56EA-4991-B790-3FED64A6E203}" presName="Name0" presStyleCnt="0">
        <dgm:presLayoutVars>
          <dgm:dir/>
          <dgm:resizeHandles val="exact"/>
        </dgm:presLayoutVars>
      </dgm:prSet>
      <dgm:spPr/>
    </dgm:pt>
    <dgm:pt modelId="{7ADAC384-28D4-49A1-B6EA-75B6E55C8173}" type="pres">
      <dgm:prSet presAssocID="{6D44B6D6-56EA-4991-B790-3FED64A6E203}" presName="bkgdShp" presStyleLbl="alignAccFollowNode1" presStyleIdx="0" presStyleCnt="1" custLinFactNeighborX="-76"/>
      <dgm:spPr/>
    </dgm:pt>
    <dgm:pt modelId="{656DAF5C-F4E2-487A-93EB-06718FE8CA3F}" type="pres">
      <dgm:prSet presAssocID="{6D44B6D6-56EA-4991-B790-3FED64A6E203}" presName="linComp" presStyleCnt="0"/>
      <dgm:spPr/>
    </dgm:pt>
    <dgm:pt modelId="{29C5B2A0-5D6D-497C-A4FC-C74943C920B8}" type="pres">
      <dgm:prSet presAssocID="{07A92007-850A-439B-A85C-FBBAFC8E8338}" presName="compNode" presStyleCnt="0"/>
      <dgm:spPr/>
    </dgm:pt>
    <dgm:pt modelId="{396CEB89-125A-43AF-AF81-931442E164E1}" type="pres">
      <dgm:prSet presAssocID="{07A92007-850A-439B-A85C-FBBAFC8E8338}" presName="node" presStyleLbl="node1" presStyleIdx="0" presStyleCnt="4">
        <dgm:presLayoutVars>
          <dgm:bulletEnabled val="1"/>
        </dgm:presLayoutVars>
      </dgm:prSet>
      <dgm:spPr/>
    </dgm:pt>
    <dgm:pt modelId="{C1566FBB-0E2B-455E-9C52-E799F6872583}" type="pres">
      <dgm:prSet presAssocID="{07A92007-850A-439B-A85C-FBBAFC8E8338}" presName="invisiNode" presStyleLbl="node1" presStyleIdx="0" presStyleCnt="4"/>
      <dgm:spPr/>
    </dgm:pt>
    <dgm:pt modelId="{523E2C17-EA51-4B11-8CA2-0DF06F3B137E}" type="pres">
      <dgm:prSet presAssocID="{07A92007-850A-439B-A85C-FBBAFC8E8338}" presName="imagNode" presStyleLbl="fgImgPlace1" presStyleIdx="0" presStyleCnt="4"/>
      <dgm:spPr>
        <a:blipFill>
          <a:blip xmlns:r="http://schemas.openxmlformats.org/officeDocument/2006/relationships" r:embed="rId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</dgm:spPr>
    </dgm:pt>
    <dgm:pt modelId="{3CCDF1CB-174A-40F2-9ECB-A15656CE8620}" type="pres">
      <dgm:prSet presAssocID="{D02C6D34-5BF2-4566-8933-DFA682BEC761}" presName="sibTrans" presStyleLbl="sibTrans2D1" presStyleIdx="0" presStyleCnt="0"/>
      <dgm:spPr/>
    </dgm:pt>
    <dgm:pt modelId="{DCC99615-0E44-4C3F-9279-764F35B0E7BC}" type="pres">
      <dgm:prSet presAssocID="{377D84B3-6827-4967-B488-30D488FB346D}" presName="compNode" presStyleCnt="0"/>
      <dgm:spPr/>
    </dgm:pt>
    <dgm:pt modelId="{70173E6E-76A3-43F1-808A-EAF4C55E07D2}" type="pres">
      <dgm:prSet presAssocID="{377D84B3-6827-4967-B488-30D488FB346D}" presName="node" presStyleLbl="node1" presStyleIdx="1" presStyleCnt="4">
        <dgm:presLayoutVars>
          <dgm:bulletEnabled val="1"/>
        </dgm:presLayoutVars>
      </dgm:prSet>
      <dgm:spPr/>
    </dgm:pt>
    <dgm:pt modelId="{8A29DD5C-C593-4C19-9B58-39948A2AFF4E}" type="pres">
      <dgm:prSet presAssocID="{377D84B3-6827-4967-B488-30D488FB346D}" presName="invisiNode" presStyleLbl="node1" presStyleIdx="1" presStyleCnt="4"/>
      <dgm:spPr/>
    </dgm:pt>
    <dgm:pt modelId="{52FC54C9-60C5-494D-956B-28B8ED7AB366}" type="pres">
      <dgm:prSet presAssocID="{377D84B3-6827-4967-B488-30D488FB346D}" presName="imagNode" presStyleLbl="fgImgPlace1" presStyleIdx="1" presStyleCnt="4"/>
      <dgm:spPr>
        <a:blipFill>
          <a:blip xmlns:r="http://schemas.openxmlformats.org/officeDocument/2006/relationships"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</dgm:spPr>
    </dgm:pt>
    <dgm:pt modelId="{0090501D-59AC-490D-8C74-6864FC4E2086}" type="pres">
      <dgm:prSet presAssocID="{10353CA7-134C-4A66-9325-108B7A59D214}" presName="sibTrans" presStyleLbl="sibTrans2D1" presStyleIdx="0" presStyleCnt="0"/>
      <dgm:spPr/>
    </dgm:pt>
    <dgm:pt modelId="{3E499793-B50A-42B1-BF16-6C4D866062ED}" type="pres">
      <dgm:prSet presAssocID="{7ED58D47-4B81-4416-837A-F1CAC84B13A4}" presName="compNode" presStyleCnt="0"/>
      <dgm:spPr/>
    </dgm:pt>
    <dgm:pt modelId="{D6E8CBC4-D681-47EA-8FD4-635976D1AFDB}" type="pres">
      <dgm:prSet presAssocID="{7ED58D47-4B81-4416-837A-F1CAC84B13A4}" presName="node" presStyleLbl="node1" presStyleIdx="2" presStyleCnt="4">
        <dgm:presLayoutVars>
          <dgm:bulletEnabled val="1"/>
        </dgm:presLayoutVars>
      </dgm:prSet>
      <dgm:spPr/>
    </dgm:pt>
    <dgm:pt modelId="{7D5DF620-764A-46AE-BF4C-F3FAECAA49F1}" type="pres">
      <dgm:prSet presAssocID="{7ED58D47-4B81-4416-837A-F1CAC84B13A4}" presName="invisiNode" presStyleLbl="node1" presStyleIdx="2" presStyleCnt="4"/>
      <dgm:spPr/>
    </dgm:pt>
    <dgm:pt modelId="{51468019-222B-461C-A7C1-9F8A40A35BDF}" type="pres">
      <dgm:prSet presAssocID="{7ED58D47-4B81-4416-837A-F1CAC84B13A4}" presName="imagNode" presStyleLbl="fgImgPlace1" presStyleIdx="2" presStyleCnt="4"/>
      <dgm:spPr>
        <a:blipFill>
          <a:blip xmlns:r="http://schemas.openxmlformats.org/officeDocument/2006/relationships"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</dgm:spPr>
    </dgm:pt>
    <dgm:pt modelId="{8DE61512-EAB2-4CF5-96F3-E45DE10A3906}" type="pres">
      <dgm:prSet presAssocID="{C05C46E1-E159-435B-9386-EC80FE8A6FF0}" presName="sibTrans" presStyleLbl="sibTrans2D1" presStyleIdx="0" presStyleCnt="0"/>
      <dgm:spPr/>
    </dgm:pt>
    <dgm:pt modelId="{33F918E4-B34C-4D3C-BB47-4CC448F6F670}" type="pres">
      <dgm:prSet presAssocID="{4FEBA97A-AF62-40DD-8D01-E73B09BF2625}" presName="compNode" presStyleCnt="0"/>
      <dgm:spPr/>
    </dgm:pt>
    <dgm:pt modelId="{71B15C4D-A254-4760-9A67-6BF110240FAD}" type="pres">
      <dgm:prSet presAssocID="{4FEBA97A-AF62-40DD-8D01-E73B09BF2625}" presName="node" presStyleLbl="node1" presStyleIdx="3" presStyleCnt="4">
        <dgm:presLayoutVars>
          <dgm:bulletEnabled val="1"/>
        </dgm:presLayoutVars>
      </dgm:prSet>
      <dgm:spPr/>
    </dgm:pt>
    <dgm:pt modelId="{A12BBD34-9266-4C9A-B2F4-53F27974736C}" type="pres">
      <dgm:prSet presAssocID="{4FEBA97A-AF62-40DD-8D01-E73B09BF2625}" presName="invisiNode" presStyleLbl="node1" presStyleIdx="3" presStyleCnt="4"/>
      <dgm:spPr/>
    </dgm:pt>
    <dgm:pt modelId="{A86A60E8-A4EF-4634-8AC0-F08D2EFF42D0}" type="pres">
      <dgm:prSet presAssocID="{4FEBA97A-AF62-40DD-8D01-E73B09BF2625}" presName="imagNode" presStyleLbl="fgImgPlace1" presStyleIdx="3" presStyleCnt="4"/>
      <dgm:spPr>
        <a:blipFill>
          <a:blip xmlns:r="http://schemas.openxmlformats.org/officeDocument/2006/relationships"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</dgm:spPr>
    </dgm:pt>
  </dgm:ptLst>
  <dgm:cxnLst>
    <dgm:cxn modelId="{A9EB8E15-EAB4-40B2-972A-C50180D48C54}" type="presOf" srcId="{6D44B6D6-56EA-4991-B790-3FED64A6E203}" destId="{C47356C9-FBF2-4E9C-9EF5-E305ECBDCEAF}" srcOrd="0" destOrd="0" presId="urn:microsoft.com/office/officeart/2005/8/layout/pList2"/>
    <dgm:cxn modelId="{DD172427-900F-48C5-8CE1-8DA82BF65ED6}" type="presOf" srcId="{C05C46E1-E159-435B-9386-EC80FE8A6FF0}" destId="{8DE61512-EAB2-4CF5-96F3-E45DE10A3906}" srcOrd="0" destOrd="0" presId="urn:microsoft.com/office/officeart/2005/8/layout/pList2"/>
    <dgm:cxn modelId="{111BE52B-FC55-40A7-8D53-93F8A1EE661B}" type="presOf" srcId="{4FEBA97A-AF62-40DD-8D01-E73B09BF2625}" destId="{71B15C4D-A254-4760-9A67-6BF110240FAD}" srcOrd="0" destOrd="0" presId="urn:microsoft.com/office/officeart/2005/8/layout/pList2"/>
    <dgm:cxn modelId="{09E1BD39-5CA5-48C0-8B44-5C2B6181208C}" type="presOf" srcId="{7ED58D47-4B81-4416-837A-F1CAC84B13A4}" destId="{D6E8CBC4-D681-47EA-8FD4-635976D1AFDB}" srcOrd="0" destOrd="0" presId="urn:microsoft.com/office/officeart/2005/8/layout/pList2"/>
    <dgm:cxn modelId="{D856CA3B-D5A5-422D-B820-EB7A40313E84}" type="presOf" srcId="{377D84B3-6827-4967-B488-30D488FB346D}" destId="{70173E6E-76A3-43F1-808A-EAF4C55E07D2}" srcOrd="0" destOrd="0" presId="urn:microsoft.com/office/officeart/2005/8/layout/pList2"/>
    <dgm:cxn modelId="{07CACC3E-770D-4D57-82F9-A234B13DDAAF}" srcId="{6D44B6D6-56EA-4991-B790-3FED64A6E203}" destId="{377D84B3-6827-4967-B488-30D488FB346D}" srcOrd="1" destOrd="0" parTransId="{51D99437-47BA-4C39-A8A6-EFAF648E420F}" sibTransId="{10353CA7-134C-4A66-9325-108B7A59D214}"/>
    <dgm:cxn modelId="{5C9D0F49-517F-4C34-A1C3-275F1E5C02ED}" type="presOf" srcId="{07A92007-850A-439B-A85C-FBBAFC8E8338}" destId="{396CEB89-125A-43AF-AF81-931442E164E1}" srcOrd="0" destOrd="0" presId="urn:microsoft.com/office/officeart/2005/8/layout/pList2"/>
    <dgm:cxn modelId="{79754F7C-B90E-4508-9991-F338ECE8CDDA}" type="presOf" srcId="{10353CA7-134C-4A66-9325-108B7A59D214}" destId="{0090501D-59AC-490D-8C74-6864FC4E2086}" srcOrd="0" destOrd="0" presId="urn:microsoft.com/office/officeart/2005/8/layout/pList2"/>
    <dgm:cxn modelId="{A614DF91-7DC7-4D56-B6D5-61AF6E65AF9A}" srcId="{6D44B6D6-56EA-4991-B790-3FED64A6E203}" destId="{7ED58D47-4B81-4416-837A-F1CAC84B13A4}" srcOrd="2" destOrd="0" parTransId="{185511E2-22C5-4472-BD02-5A100D711DE7}" sibTransId="{C05C46E1-E159-435B-9386-EC80FE8A6FF0}"/>
    <dgm:cxn modelId="{F23A50E7-5A7D-458B-A766-267B7CAE0459}" srcId="{6D44B6D6-56EA-4991-B790-3FED64A6E203}" destId="{4FEBA97A-AF62-40DD-8D01-E73B09BF2625}" srcOrd="3" destOrd="0" parTransId="{0C317639-6485-45D7-8A77-4911C20C4727}" sibTransId="{85DEDA67-1FF7-49F5-BD48-3F5C30A30E22}"/>
    <dgm:cxn modelId="{CEF619EA-B018-4622-AF01-F1457A8AAA65}" srcId="{6D44B6D6-56EA-4991-B790-3FED64A6E203}" destId="{07A92007-850A-439B-A85C-FBBAFC8E8338}" srcOrd="0" destOrd="0" parTransId="{62B9EEDB-6593-47BB-9B5E-8C47D6B894A1}" sibTransId="{D02C6D34-5BF2-4566-8933-DFA682BEC761}"/>
    <dgm:cxn modelId="{30849AF4-D021-4233-8B8B-9D09BE8325D8}" type="presOf" srcId="{D02C6D34-5BF2-4566-8933-DFA682BEC761}" destId="{3CCDF1CB-174A-40F2-9ECB-A15656CE8620}" srcOrd="0" destOrd="0" presId="urn:microsoft.com/office/officeart/2005/8/layout/pList2"/>
    <dgm:cxn modelId="{01640455-87AF-452C-BD6B-F8C8537E6D0C}" type="presParOf" srcId="{C47356C9-FBF2-4E9C-9EF5-E305ECBDCEAF}" destId="{7ADAC384-28D4-49A1-B6EA-75B6E55C8173}" srcOrd="0" destOrd="0" presId="urn:microsoft.com/office/officeart/2005/8/layout/pList2"/>
    <dgm:cxn modelId="{027792B9-D76C-42CD-BD35-7E522FC5DA8D}" type="presParOf" srcId="{C47356C9-FBF2-4E9C-9EF5-E305ECBDCEAF}" destId="{656DAF5C-F4E2-487A-93EB-06718FE8CA3F}" srcOrd="1" destOrd="0" presId="urn:microsoft.com/office/officeart/2005/8/layout/pList2"/>
    <dgm:cxn modelId="{C41A5AF3-8D68-468E-A927-DDD3C474A89D}" type="presParOf" srcId="{656DAF5C-F4E2-487A-93EB-06718FE8CA3F}" destId="{29C5B2A0-5D6D-497C-A4FC-C74943C920B8}" srcOrd="0" destOrd="0" presId="urn:microsoft.com/office/officeart/2005/8/layout/pList2"/>
    <dgm:cxn modelId="{4EDAFB63-B829-42E2-8FF7-081B4A5A537F}" type="presParOf" srcId="{29C5B2A0-5D6D-497C-A4FC-C74943C920B8}" destId="{396CEB89-125A-43AF-AF81-931442E164E1}" srcOrd="0" destOrd="0" presId="urn:microsoft.com/office/officeart/2005/8/layout/pList2"/>
    <dgm:cxn modelId="{205451A7-C32D-41C7-91BA-DE46E5BEBB22}" type="presParOf" srcId="{29C5B2A0-5D6D-497C-A4FC-C74943C920B8}" destId="{C1566FBB-0E2B-455E-9C52-E799F6872583}" srcOrd="1" destOrd="0" presId="urn:microsoft.com/office/officeart/2005/8/layout/pList2"/>
    <dgm:cxn modelId="{59B7DF6B-0BEF-43E2-8F1F-8523AD476612}" type="presParOf" srcId="{29C5B2A0-5D6D-497C-A4FC-C74943C920B8}" destId="{523E2C17-EA51-4B11-8CA2-0DF06F3B137E}" srcOrd="2" destOrd="0" presId="urn:microsoft.com/office/officeart/2005/8/layout/pList2"/>
    <dgm:cxn modelId="{729BCB3E-25AA-4EEB-AA09-0938EA93733C}" type="presParOf" srcId="{656DAF5C-F4E2-487A-93EB-06718FE8CA3F}" destId="{3CCDF1CB-174A-40F2-9ECB-A15656CE8620}" srcOrd="1" destOrd="0" presId="urn:microsoft.com/office/officeart/2005/8/layout/pList2"/>
    <dgm:cxn modelId="{9CC7E1B0-7EA2-49BB-A686-F1379ADDF3A5}" type="presParOf" srcId="{656DAF5C-F4E2-487A-93EB-06718FE8CA3F}" destId="{DCC99615-0E44-4C3F-9279-764F35B0E7BC}" srcOrd="2" destOrd="0" presId="urn:microsoft.com/office/officeart/2005/8/layout/pList2"/>
    <dgm:cxn modelId="{CEEA4E7C-9982-4664-8A45-D13AAED75823}" type="presParOf" srcId="{DCC99615-0E44-4C3F-9279-764F35B0E7BC}" destId="{70173E6E-76A3-43F1-808A-EAF4C55E07D2}" srcOrd="0" destOrd="0" presId="urn:microsoft.com/office/officeart/2005/8/layout/pList2"/>
    <dgm:cxn modelId="{845C8EAE-48C7-4233-9F85-CBC573B75F7D}" type="presParOf" srcId="{DCC99615-0E44-4C3F-9279-764F35B0E7BC}" destId="{8A29DD5C-C593-4C19-9B58-39948A2AFF4E}" srcOrd="1" destOrd="0" presId="urn:microsoft.com/office/officeart/2005/8/layout/pList2"/>
    <dgm:cxn modelId="{AD61CC6C-5468-4C01-9369-6FA45DCE6C2B}" type="presParOf" srcId="{DCC99615-0E44-4C3F-9279-764F35B0E7BC}" destId="{52FC54C9-60C5-494D-956B-28B8ED7AB366}" srcOrd="2" destOrd="0" presId="urn:microsoft.com/office/officeart/2005/8/layout/pList2"/>
    <dgm:cxn modelId="{7CE3FE3D-C92B-4CB1-A519-49803A55028F}" type="presParOf" srcId="{656DAF5C-F4E2-487A-93EB-06718FE8CA3F}" destId="{0090501D-59AC-490D-8C74-6864FC4E2086}" srcOrd="3" destOrd="0" presId="urn:microsoft.com/office/officeart/2005/8/layout/pList2"/>
    <dgm:cxn modelId="{862437F5-B00C-4F7A-8D04-C4C35F8BCC89}" type="presParOf" srcId="{656DAF5C-F4E2-487A-93EB-06718FE8CA3F}" destId="{3E499793-B50A-42B1-BF16-6C4D866062ED}" srcOrd="4" destOrd="0" presId="urn:microsoft.com/office/officeart/2005/8/layout/pList2"/>
    <dgm:cxn modelId="{9E118AB6-D812-4989-8569-7D12F73BB9AA}" type="presParOf" srcId="{3E499793-B50A-42B1-BF16-6C4D866062ED}" destId="{D6E8CBC4-D681-47EA-8FD4-635976D1AFDB}" srcOrd="0" destOrd="0" presId="urn:microsoft.com/office/officeart/2005/8/layout/pList2"/>
    <dgm:cxn modelId="{BA95898E-80A2-4D10-83E9-0464DBDED65F}" type="presParOf" srcId="{3E499793-B50A-42B1-BF16-6C4D866062ED}" destId="{7D5DF620-764A-46AE-BF4C-F3FAECAA49F1}" srcOrd="1" destOrd="0" presId="urn:microsoft.com/office/officeart/2005/8/layout/pList2"/>
    <dgm:cxn modelId="{D47E9ACE-BB2E-4E00-8F14-AD84F5FE3E37}" type="presParOf" srcId="{3E499793-B50A-42B1-BF16-6C4D866062ED}" destId="{51468019-222B-461C-A7C1-9F8A40A35BDF}" srcOrd="2" destOrd="0" presId="urn:microsoft.com/office/officeart/2005/8/layout/pList2"/>
    <dgm:cxn modelId="{1A673F6F-CC7F-464F-96F5-524153801E46}" type="presParOf" srcId="{656DAF5C-F4E2-487A-93EB-06718FE8CA3F}" destId="{8DE61512-EAB2-4CF5-96F3-E45DE10A3906}" srcOrd="5" destOrd="0" presId="urn:microsoft.com/office/officeart/2005/8/layout/pList2"/>
    <dgm:cxn modelId="{2E6757C8-50AE-4022-B779-47822C9134B9}" type="presParOf" srcId="{656DAF5C-F4E2-487A-93EB-06718FE8CA3F}" destId="{33F918E4-B34C-4D3C-BB47-4CC448F6F670}" srcOrd="6" destOrd="0" presId="urn:microsoft.com/office/officeart/2005/8/layout/pList2"/>
    <dgm:cxn modelId="{BC95DCD2-8F81-4777-BF20-5BF92E30474F}" type="presParOf" srcId="{33F918E4-B34C-4D3C-BB47-4CC448F6F670}" destId="{71B15C4D-A254-4760-9A67-6BF110240FAD}" srcOrd="0" destOrd="0" presId="urn:microsoft.com/office/officeart/2005/8/layout/pList2"/>
    <dgm:cxn modelId="{FE1C2E9E-ADFD-44CA-B9C5-FEFF52767A8B}" type="presParOf" srcId="{33F918E4-B34C-4D3C-BB47-4CC448F6F670}" destId="{A12BBD34-9266-4C9A-B2F4-53F27974736C}" srcOrd="1" destOrd="0" presId="urn:microsoft.com/office/officeart/2005/8/layout/pList2"/>
    <dgm:cxn modelId="{969E328B-BC10-4689-B79E-4CBC01AE8184}" type="presParOf" srcId="{33F918E4-B34C-4D3C-BB47-4CC448F6F670}" destId="{A86A60E8-A4EF-4634-8AC0-F08D2EFF42D0}" srcOrd="2" destOrd="0" presId="urn:microsoft.com/office/officeart/2005/8/layout/pList2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E448E8B5-F75A-4E69-9484-41E65AF2AFE8}" type="doc">
      <dgm:prSet loTypeId="urn:microsoft.com/office/officeart/2005/8/layout/vList2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hr-HR"/>
        </a:p>
      </dgm:t>
    </dgm:pt>
    <dgm:pt modelId="{ED158B65-B38D-436A-BB8F-C82292AADDAC}">
      <dgm:prSet/>
      <dgm:spPr/>
      <dgm:t>
        <a:bodyPr/>
        <a:lstStyle/>
        <a:p>
          <a:r>
            <a:rPr lang="hr-HR" dirty="0"/>
            <a:t>Koliko su naš duh i srce </a:t>
          </a:r>
          <a:br>
            <a:rPr lang="hr-HR" dirty="0"/>
          </a:br>
          <a:r>
            <a:rPr lang="hr-HR" dirty="0"/>
            <a:t>prisutni u molitvi? </a:t>
          </a:r>
        </a:p>
      </dgm:t>
    </dgm:pt>
    <dgm:pt modelId="{BC5987F6-7CF9-4F57-8F06-F93694742E6B}" type="parTrans" cxnId="{85BB75BD-CD4E-45CD-B21B-D235A0A835EE}">
      <dgm:prSet/>
      <dgm:spPr/>
      <dgm:t>
        <a:bodyPr/>
        <a:lstStyle/>
        <a:p>
          <a:endParaRPr lang="hr-HR"/>
        </a:p>
      </dgm:t>
    </dgm:pt>
    <dgm:pt modelId="{7B50FAA4-9B9F-404F-8302-D51751E09B3F}" type="sibTrans" cxnId="{85BB75BD-CD4E-45CD-B21B-D235A0A835EE}">
      <dgm:prSet/>
      <dgm:spPr/>
      <dgm:t>
        <a:bodyPr/>
        <a:lstStyle/>
        <a:p>
          <a:endParaRPr lang="hr-HR"/>
        </a:p>
      </dgm:t>
    </dgm:pt>
    <dgm:pt modelId="{58B27576-109C-468A-81C5-56F15B83394A}">
      <dgm:prSet/>
      <dgm:spPr/>
      <dgm:t>
        <a:bodyPr/>
        <a:lstStyle/>
        <a:p>
          <a:r>
            <a:rPr lang="hr-HR" dirty="0"/>
            <a:t>Jesmo li svjesni </a:t>
          </a:r>
          <a:br>
            <a:rPr lang="hr-HR" dirty="0"/>
          </a:br>
          <a:r>
            <a:rPr lang="hr-HR" dirty="0"/>
            <a:t>što sve molimo </a:t>
          </a:r>
          <a:br>
            <a:rPr lang="hr-HR" dirty="0"/>
          </a:br>
          <a:r>
            <a:rPr lang="hr-HR" dirty="0"/>
            <a:t>i što od Boga tražimo? </a:t>
          </a:r>
        </a:p>
      </dgm:t>
    </dgm:pt>
    <dgm:pt modelId="{48A5E806-B838-4CF1-B2B3-5AA28927C1BB}" type="parTrans" cxnId="{3DB3CA98-2856-4686-A2BC-3468938AA94C}">
      <dgm:prSet/>
      <dgm:spPr/>
      <dgm:t>
        <a:bodyPr/>
        <a:lstStyle/>
        <a:p>
          <a:endParaRPr lang="hr-HR"/>
        </a:p>
      </dgm:t>
    </dgm:pt>
    <dgm:pt modelId="{AFD8706D-2A56-4A4E-944A-3CB797515800}" type="sibTrans" cxnId="{3DB3CA98-2856-4686-A2BC-3468938AA94C}">
      <dgm:prSet/>
      <dgm:spPr/>
      <dgm:t>
        <a:bodyPr/>
        <a:lstStyle/>
        <a:p>
          <a:endParaRPr lang="hr-HR"/>
        </a:p>
      </dgm:t>
    </dgm:pt>
    <dgm:pt modelId="{21A4E8AC-A7F1-43F5-8334-343C948C80AE}">
      <dgm:prSet/>
      <dgm:spPr/>
      <dgm:t>
        <a:bodyPr/>
        <a:lstStyle/>
        <a:p>
          <a:r>
            <a:rPr lang="hr-HR" dirty="0"/>
            <a:t>Tražimo li ikada </a:t>
          </a:r>
          <a:br>
            <a:rPr lang="hr-HR" dirty="0"/>
          </a:br>
          <a:r>
            <a:rPr lang="hr-HR" dirty="0"/>
            <a:t>da prvo upoznamo njega, </a:t>
          </a:r>
          <a:br>
            <a:rPr lang="hr-HR" dirty="0"/>
          </a:br>
          <a:r>
            <a:rPr lang="hr-HR" dirty="0"/>
            <a:t>da nas on oduševi i da ga ljubimo iznad svega? </a:t>
          </a:r>
        </a:p>
      </dgm:t>
    </dgm:pt>
    <dgm:pt modelId="{86971B16-39AD-43DE-A966-837F4D6ADC7A}" type="parTrans" cxnId="{517A3E11-BA0C-43D1-BC63-D131E614F9B6}">
      <dgm:prSet/>
      <dgm:spPr/>
      <dgm:t>
        <a:bodyPr/>
        <a:lstStyle/>
        <a:p>
          <a:endParaRPr lang="hr-HR"/>
        </a:p>
      </dgm:t>
    </dgm:pt>
    <dgm:pt modelId="{D4BB38C2-5A51-47C9-ACA4-63EF8CB3DC06}" type="sibTrans" cxnId="{517A3E11-BA0C-43D1-BC63-D131E614F9B6}">
      <dgm:prSet/>
      <dgm:spPr/>
      <dgm:t>
        <a:bodyPr/>
        <a:lstStyle/>
        <a:p>
          <a:endParaRPr lang="hr-HR"/>
        </a:p>
      </dgm:t>
    </dgm:pt>
    <dgm:pt modelId="{A53FBB11-F4DA-4C53-873E-E13B7045360F}" type="pres">
      <dgm:prSet presAssocID="{E448E8B5-F75A-4E69-9484-41E65AF2AFE8}" presName="linear" presStyleCnt="0">
        <dgm:presLayoutVars>
          <dgm:animLvl val="lvl"/>
          <dgm:resizeHandles val="exact"/>
        </dgm:presLayoutVars>
      </dgm:prSet>
      <dgm:spPr/>
    </dgm:pt>
    <dgm:pt modelId="{BC2F87FC-7F93-4EF1-A913-83EA1ADC3196}" type="pres">
      <dgm:prSet presAssocID="{ED158B65-B38D-436A-BB8F-C82292AADDAC}" presName="parentText" presStyleLbl="node1" presStyleIdx="0" presStyleCnt="3" custScaleY="59326">
        <dgm:presLayoutVars>
          <dgm:chMax val="0"/>
          <dgm:bulletEnabled val="1"/>
        </dgm:presLayoutVars>
      </dgm:prSet>
      <dgm:spPr/>
    </dgm:pt>
    <dgm:pt modelId="{34DA5336-0D9B-4E80-9322-AFF968D3B727}" type="pres">
      <dgm:prSet presAssocID="{7B50FAA4-9B9F-404F-8302-D51751E09B3F}" presName="spacer" presStyleCnt="0"/>
      <dgm:spPr/>
    </dgm:pt>
    <dgm:pt modelId="{81D50A2F-F45D-42C8-BB5E-9F8C251DF6DA}" type="pres">
      <dgm:prSet presAssocID="{58B27576-109C-468A-81C5-56F15B83394A}" presName="parentText" presStyleLbl="node1" presStyleIdx="1" presStyleCnt="3" custScaleY="63140">
        <dgm:presLayoutVars>
          <dgm:chMax val="0"/>
          <dgm:bulletEnabled val="1"/>
        </dgm:presLayoutVars>
      </dgm:prSet>
      <dgm:spPr/>
    </dgm:pt>
    <dgm:pt modelId="{C69E65DB-9462-46A3-9BB2-907274CF19A9}" type="pres">
      <dgm:prSet presAssocID="{AFD8706D-2A56-4A4E-944A-3CB797515800}" presName="spacer" presStyleCnt="0"/>
      <dgm:spPr/>
    </dgm:pt>
    <dgm:pt modelId="{004C0631-044E-4D41-B6A4-26F861112166}" type="pres">
      <dgm:prSet presAssocID="{21A4E8AC-A7F1-43F5-8334-343C948C80AE}" presName="parentText" presStyleLbl="node1" presStyleIdx="2" presStyleCnt="3" custScaleY="85980">
        <dgm:presLayoutVars>
          <dgm:chMax val="0"/>
          <dgm:bulletEnabled val="1"/>
        </dgm:presLayoutVars>
      </dgm:prSet>
      <dgm:spPr/>
    </dgm:pt>
  </dgm:ptLst>
  <dgm:cxnLst>
    <dgm:cxn modelId="{517A3E11-BA0C-43D1-BC63-D131E614F9B6}" srcId="{E448E8B5-F75A-4E69-9484-41E65AF2AFE8}" destId="{21A4E8AC-A7F1-43F5-8334-343C948C80AE}" srcOrd="2" destOrd="0" parTransId="{86971B16-39AD-43DE-A966-837F4D6ADC7A}" sibTransId="{D4BB38C2-5A51-47C9-ACA4-63EF8CB3DC06}"/>
    <dgm:cxn modelId="{3D933433-2ADD-47A3-9317-368F40150BDE}" type="presOf" srcId="{21A4E8AC-A7F1-43F5-8334-343C948C80AE}" destId="{004C0631-044E-4D41-B6A4-26F861112166}" srcOrd="0" destOrd="0" presId="urn:microsoft.com/office/officeart/2005/8/layout/vList2"/>
    <dgm:cxn modelId="{0CBCCB95-7399-4DC3-BAF0-9DEA5CE3246F}" type="presOf" srcId="{E448E8B5-F75A-4E69-9484-41E65AF2AFE8}" destId="{A53FBB11-F4DA-4C53-873E-E13B7045360F}" srcOrd="0" destOrd="0" presId="urn:microsoft.com/office/officeart/2005/8/layout/vList2"/>
    <dgm:cxn modelId="{3DB3CA98-2856-4686-A2BC-3468938AA94C}" srcId="{E448E8B5-F75A-4E69-9484-41E65AF2AFE8}" destId="{58B27576-109C-468A-81C5-56F15B83394A}" srcOrd="1" destOrd="0" parTransId="{48A5E806-B838-4CF1-B2B3-5AA28927C1BB}" sibTransId="{AFD8706D-2A56-4A4E-944A-3CB797515800}"/>
    <dgm:cxn modelId="{7C91EEA3-AC77-40A2-9E2A-530CC073F839}" type="presOf" srcId="{58B27576-109C-468A-81C5-56F15B83394A}" destId="{81D50A2F-F45D-42C8-BB5E-9F8C251DF6DA}" srcOrd="0" destOrd="0" presId="urn:microsoft.com/office/officeart/2005/8/layout/vList2"/>
    <dgm:cxn modelId="{85BB75BD-CD4E-45CD-B21B-D235A0A835EE}" srcId="{E448E8B5-F75A-4E69-9484-41E65AF2AFE8}" destId="{ED158B65-B38D-436A-BB8F-C82292AADDAC}" srcOrd="0" destOrd="0" parTransId="{BC5987F6-7CF9-4F57-8F06-F93694742E6B}" sibTransId="{7B50FAA4-9B9F-404F-8302-D51751E09B3F}"/>
    <dgm:cxn modelId="{33F77FEA-54CA-48B3-BA3D-1701E8F1A4CF}" type="presOf" srcId="{ED158B65-B38D-436A-BB8F-C82292AADDAC}" destId="{BC2F87FC-7F93-4EF1-A913-83EA1ADC3196}" srcOrd="0" destOrd="0" presId="urn:microsoft.com/office/officeart/2005/8/layout/vList2"/>
    <dgm:cxn modelId="{EE68F46A-F094-45AE-AA22-20A486FFE504}" type="presParOf" srcId="{A53FBB11-F4DA-4C53-873E-E13B7045360F}" destId="{BC2F87FC-7F93-4EF1-A913-83EA1ADC3196}" srcOrd="0" destOrd="0" presId="urn:microsoft.com/office/officeart/2005/8/layout/vList2"/>
    <dgm:cxn modelId="{269CA088-17AD-40F9-9A9C-DD02A352DD64}" type="presParOf" srcId="{A53FBB11-F4DA-4C53-873E-E13B7045360F}" destId="{34DA5336-0D9B-4E80-9322-AFF968D3B727}" srcOrd="1" destOrd="0" presId="urn:microsoft.com/office/officeart/2005/8/layout/vList2"/>
    <dgm:cxn modelId="{0570DCA5-DC1C-4BA6-BEA9-DC6A729A14B8}" type="presParOf" srcId="{A53FBB11-F4DA-4C53-873E-E13B7045360F}" destId="{81D50A2F-F45D-42C8-BB5E-9F8C251DF6DA}" srcOrd="2" destOrd="0" presId="urn:microsoft.com/office/officeart/2005/8/layout/vList2"/>
    <dgm:cxn modelId="{B9C625EB-F4AB-406E-86C9-CCA5065295A0}" type="presParOf" srcId="{A53FBB11-F4DA-4C53-873E-E13B7045360F}" destId="{C69E65DB-9462-46A3-9BB2-907274CF19A9}" srcOrd="3" destOrd="0" presId="urn:microsoft.com/office/officeart/2005/8/layout/vList2"/>
    <dgm:cxn modelId="{6E003D70-2C40-4C3E-975E-FF5912B10B93}" type="presParOf" srcId="{A53FBB11-F4DA-4C53-873E-E13B7045360F}" destId="{004C0631-044E-4D41-B6A4-26F861112166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E448E8B5-F75A-4E69-9484-41E65AF2AFE8}" type="doc">
      <dgm:prSet loTypeId="urn:microsoft.com/office/officeart/2008/layout/VerticalCurvedList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hr-HR"/>
        </a:p>
      </dgm:t>
    </dgm:pt>
    <dgm:pt modelId="{ED158B65-B38D-436A-BB8F-C82292AADDAC}">
      <dgm:prSet/>
      <dgm:spPr/>
      <dgm:t>
        <a:bodyPr/>
        <a:lstStyle/>
        <a:p>
          <a:r>
            <a:rPr lang="hr-HR"/>
            <a:t>u Isusu prepoznaje Božjeg pomazanika </a:t>
          </a:r>
          <a:endParaRPr lang="hr-HR" dirty="0"/>
        </a:p>
      </dgm:t>
    </dgm:pt>
    <dgm:pt modelId="{BC5987F6-7CF9-4F57-8F06-F93694742E6B}" type="parTrans" cxnId="{85BB75BD-CD4E-45CD-B21B-D235A0A835EE}">
      <dgm:prSet/>
      <dgm:spPr/>
      <dgm:t>
        <a:bodyPr/>
        <a:lstStyle/>
        <a:p>
          <a:endParaRPr lang="hr-HR"/>
        </a:p>
      </dgm:t>
    </dgm:pt>
    <dgm:pt modelId="{7B50FAA4-9B9F-404F-8302-D51751E09B3F}" type="sibTrans" cxnId="{85BB75BD-CD4E-45CD-B21B-D235A0A835EE}">
      <dgm:prSet/>
      <dgm:spPr/>
      <dgm:t>
        <a:bodyPr/>
        <a:lstStyle/>
        <a:p>
          <a:endParaRPr lang="hr-HR"/>
        </a:p>
      </dgm:t>
    </dgm:pt>
    <dgm:pt modelId="{1C5528DB-04E6-4258-A7A4-392E15154219}">
      <dgm:prSet/>
      <dgm:spPr/>
      <dgm:t>
        <a:bodyPr/>
        <a:lstStyle/>
        <a:p>
          <a:r>
            <a:rPr lang="hr-HR" dirty="0"/>
            <a:t>o svom oduševljenju Isusovom osobom </a:t>
          </a:r>
          <a:br>
            <a:rPr lang="hr-HR" dirty="0"/>
          </a:br>
          <a:r>
            <a:rPr lang="hr-HR" dirty="0"/>
            <a:t>ne može šutjeti</a:t>
          </a:r>
        </a:p>
      </dgm:t>
    </dgm:pt>
    <dgm:pt modelId="{FEB0FCD5-AC90-407A-AA2C-0EA0639400A1}" type="parTrans" cxnId="{8DB2EB8F-779A-429E-9DE8-2D8E6D493139}">
      <dgm:prSet/>
      <dgm:spPr/>
      <dgm:t>
        <a:bodyPr/>
        <a:lstStyle/>
        <a:p>
          <a:endParaRPr lang="hr-HR"/>
        </a:p>
      </dgm:t>
    </dgm:pt>
    <dgm:pt modelId="{21AF78A4-0C78-45D2-8954-C817B01590CD}" type="sibTrans" cxnId="{8DB2EB8F-779A-429E-9DE8-2D8E6D493139}">
      <dgm:prSet/>
      <dgm:spPr/>
      <dgm:t>
        <a:bodyPr/>
        <a:lstStyle/>
        <a:p>
          <a:endParaRPr lang="hr-HR"/>
        </a:p>
      </dgm:t>
    </dgm:pt>
    <dgm:pt modelId="{118BF13D-3275-4993-AC16-38A5F3C67E24}">
      <dgm:prSet/>
      <dgm:spPr/>
      <dgm:t>
        <a:bodyPr/>
        <a:lstStyle/>
        <a:p>
          <a:r>
            <a:rPr lang="hr-HR" dirty="0"/>
            <a:t>na njezine riječi mnogi su poželjeli </a:t>
          </a:r>
          <a:br>
            <a:rPr lang="hr-HR" dirty="0"/>
          </a:br>
          <a:r>
            <a:rPr lang="hr-HR" dirty="0"/>
            <a:t>i sami čuti Isusa</a:t>
          </a:r>
        </a:p>
      </dgm:t>
    </dgm:pt>
    <dgm:pt modelId="{231F4C0D-D2D3-4915-B02F-C30D77E989DA}" type="parTrans" cxnId="{77CDA9B5-BE2A-4CE8-BF61-EA2B55C29904}">
      <dgm:prSet/>
      <dgm:spPr/>
      <dgm:t>
        <a:bodyPr/>
        <a:lstStyle/>
        <a:p>
          <a:endParaRPr lang="hr-HR"/>
        </a:p>
      </dgm:t>
    </dgm:pt>
    <dgm:pt modelId="{04601011-D98E-4C33-9A48-CFC135D6FD19}" type="sibTrans" cxnId="{77CDA9B5-BE2A-4CE8-BF61-EA2B55C29904}">
      <dgm:prSet/>
      <dgm:spPr/>
      <dgm:t>
        <a:bodyPr/>
        <a:lstStyle/>
        <a:p>
          <a:endParaRPr lang="hr-HR"/>
        </a:p>
      </dgm:t>
    </dgm:pt>
    <dgm:pt modelId="{7ED73571-ED75-4E1F-8B12-790BED9C3AAC}">
      <dgm:prSet/>
      <dgm:spPr/>
      <dgm:t>
        <a:bodyPr/>
        <a:lstStyle/>
        <a:p>
          <a:r>
            <a:rPr lang="hr-HR" dirty="0"/>
            <a:t>drugi sami stupaju u odnos s Isusom</a:t>
          </a:r>
        </a:p>
      </dgm:t>
    </dgm:pt>
    <dgm:pt modelId="{E845D77E-9553-4AB9-8DE7-8F84C4801B26}" type="parTrans" cxnId="{7B152B90-B092-4AE7-BE3A-A93EE01B6AD9}">
      <dgm:prSet/>
      <dgm:spPr/>
      <dgm:t>
        <a:bodyPr/>
        <a:lstStyle/>
        <a:p>
          <a:endParaRPr lang="hr-HR"/>
        </a:p>
      </dgm:t>
    </dgm:pt>
    <dgm:pt modelId="{77E3A0E9-4C01-411E-B56F-961870E7A54A}" type="sibTrans" cxnId="{7B152B90-B092-4AE7-BE3A-A93EE01B6AD9}">
      <dgm:prSet/>
      <dgm:spPr/>
      <dgm:t>
        <a:bodyPr/>
        <a:lstStyle/>
        <a:p>
          <a:endParaRPr lang="hr-HR"/>
        </a:p>
      </dgm:t>
    </dgm:pt>
    <dgm:pt modelId="{2546C211-BDB2-4822-A7E5-62798E59C504}" type="pres">
      <dgm:prSet presAssocID="{E448E8B5-F75A-4E69-9484-41E65AF2AFE8}" presName="Name0" presStyleCnt="0">
        <dgm:presLayoutVars>
          <dgm:chMax val="7"/>
          <dgm:chPref val="7"/>
          <dgm:dir/>
        </dgm:presLayoutVars>
      </dgm:prSet>
      <dgm:spPr/>
    </dgm:pt>
    <dgm:pt modelId="{04575D3C-DAED-4BC7-9965-46EBFB1B0FB0}" type="pres">
      <dgm:prSet presAssocID="{E448E8B5-F75A-4E69-9484-41E65AF2AFE8}" presName="Name1" presStyleCnt="0"/>
      <dgm:spPr/>
    </dgm:pt>
    <dgm:pt modelId="{CD5C14DC-7D3F-460B-A34C-4A3F541E3D8D}" type="pres">
      <dgm:prSet presAssocID="{E448E8B5-F75A-4E69-9484-41E65AF2AFE8}" presName="cycle" presStyleCnt="0"/>
      <dgm:spPr/>
    </dgm:pt>
    <dgm:pt modelId="{D61916FB-35FF-48F3-9FA9-EBCAA718C35A}" type="pres">
      <dgm:prSet presAssocID="{E448E8B5-F75A-4E69-9484-41E65AF2AFE8}" presName="srcNode" presStyleLbl="node1" presStyleIdx="0" presStyleCnt="4"/>
      <dgm:spPr/>
    </dgm:pt>
    <dgm:pt modelId="{F02A5586-F196-4CB2-9113-02EA5D1B5E66}" type="pres">
      <dgm:prSet presAssocID="{E448E8B5-F75A-4E69-9484-41E65AF2AFE8}" presName="conn" presStyleLbl="parChTrans1D2" presStyleIdx="0" presStyleCnt="1"/>
      <dgm:spPr/>
    </dgm:pt>
    <dgm:pt modelId="{D9D8DF85-11B4-4E6B-BFA8-31680E4B117C}" type="pres">
      <dgm:prSet presAssocID="{E448E8B5-F75A-4E69-9484-41E65AF2AFE8}" presName="extraNode" presStyleLbl="node1" presStyleIdx="0" presStyleCnt="4"/>
      <dgm:spPr/>
    </dgm:pt>
    <dgm:pt modelId="{4A20447C-9277-4281-9610-FC1DE66AF2C6}" type="pres">
      <dgm:prSet presAssocID="{E448E8B5-F75A-4E69-9484-41E65AF2AFE8}" presName="dstNode" presStyleLbl="node1" presStyleIdx="0" presStyleCnt="4"/>
      <dgm:spPr/>
    </dgm:pt>
    <dgm:pt modelId="{DAA36971-6F88-4EC7-8B1C-F6F008C7A3A2}" type="pres">
      <dgm:prSet presAssocID="{ED158B65-B38D-436A-BB8F-C82292AADDAC}" presName="text_1" presStyleLbl="node1" presStyleIdx="0" presStyleCnt="4">
        <dgm:presLayoutVars>
          <dgm:bulletEnabled val="1"/>
        </dgm:presLayoutVars>
      </dgm:prSet>
      <dgm:spPr/>
    </dgm:pt>
    <dgm:pt modelId="{0CFED89D-8F0D-4EFE-A01A-8C7B32E66B4C}" type="pres">
      <dgm:prSet presAssocID="{ED158B65-B38D-436A-BB8F-C82292AADDAC}" presName="accent_1" presStyleCnt="0"/>
      <dgm:spPr/>
    </dgm:pt>
    <dgm:pt modelId="{64A8F000-0E01-4F2A-82A1-98FEA947EC2A}" type="pres">
      <dgm:prSet presAssocID="{ED158B65-B38D-436A-BB8F-C82292AADDAC}" presName="accentRepeatNode" presStyleLbl="solidFgAcc1" presStyleIdx="0" presStyleCnt="4"/>
      <dgm:spPr/>
    </dgm:pt>
    <dgm:pt modelId="{B9E282B5-F0D1-4D30-98A6-B9E2AE6E07EF}" type="pres">
      <dgm:prSet presAssocID="{1C5528DB-04E6-4258-A7A4-392E15154219}" presName="text_2" presStyleLbl="node1" presStyleIdx="1" presStyleCnt="4">
        <dgm:presLayoutVars>
          <dgm:bulletEnabled val="1"/>
        </dgm:presLayoutVars>
      </dgm:prSet>
      <dgm:spPr/>
    </dgm:pt>
    <dgm:pt modelId="{E63EFA7C-BB7F-459F-9537-25787B7D3F87}" type="pres">
      <dgm:prSet presAssocID="{1C5528DB-04E6-4258-A7A4-392E15154219}" presName="accent_2" presStyleCnt="0"/>
      <dgm:spPr/>
    </dgm:pt>
    <dgm:pt modelId="{1E2F36AB-3E2D-4A5E-8E35-AEAFC57C88B7}" type="pres">
      <dgm:prSet presAssocID="{1C5528DB-04E6-4258-A7A4-392E15154219}" presName="accentRepeatNode" presStyleLbl="solidFgAcc1" presStyleIdx="1" presStyleCnt="4"/>
      <dgm:spPr/>
    </dgm:pt>
    <dgm:pt modelId="{B9FD6235-458F-4DAF-8C6E-29166D19B660}" type="pres">
      <dgm:prSet presAssocID="{118BF13D-3275-4993-AC16-38A5F3C67E24}" presName="text_3" presStyleLbl="node1" presStyleIdx="2" presStyleCnt="4">
        <dgm:presLayoutVars>
          <dgm:bulletEnabled val="1"/>
        </dgm:presLayoutVars>
      </dgm:prSet>
      <dgm:spPr/>
    </dgm:pt>
    <dgm:pt modelId="{74777916-1395-46D1-AA11-B11344DB1F54}" type="pres">
      <dgm:prSet presAssocID="{118BF13D-3275-4993-AC16-38A5F3C67E24}" presName="accent_3" presStyleCnt="0"/>
      <dgm:spPr/>
    </dgm:pt>
    <dgm:pt modelId="{5B67A684-02B7-4944-B134-09BFDE4B989D}" type="pres">
      <dgm:prSet presAssocID="{118BF13D-3275-4993-AC16-38A5F3C67E24}" presName="accentRepeatNode" presStyleLbl="solidFgAcc1" presStyleIdx="2" presStyleCnt="4"/>
      <dgm:spPr/>
    </dgm:pt>
    <dgm:pt modelId="{6A9E00E6-8190-4E6D-BA1D-4FC5E39163DE}" type="pres">
      <dgm:prSet presAssocID="{7ED73571-ED75-4E1F-8B12-790BED9C3AAC}" presName="text_4" presStyleLbl="node1" presStyleIdx="3" presStyleCnt="4">
        <dgm:presLayoutVars>
          <dgm:bulletEnabled val="1"/>
        </dgm:presLayoutVars>
      </dgm:prSet>
      <dgm:spPr/>
    </dgm:pt>
    <dgm:pt modelId="{5086A78D-AFED-49DD-AEFD-D856C05BE363}" type="pres">
      <dgm:prSet presAssocID="{7ED73571-ED75-4E1F-8B12-790BED9C3AAC}" presName="accent_4" presStyleCnt="0"/>
      <dgm:spPr/>
    </dgm:pt>
    <dgm:pt modelId="{232C5071-C735-40FE-BF5B-6B23F659D384}" type="pres">
      <dgm:prSet presAssocID="{7ED73571-ED75-4E1F-8B12-790BED9C3AAC}" presName="accentRepeatNode" presStyleLbl="solidFgAcc1" presStyleIdx="3" presStyleCnt="4"/>
      <dgm:spPr/>
    </dgm:pt>
  </dgm:ptLst>
  <dgm:cxnLst>
    <dgm:cxn modelId="{C1D45E02-7A55-45A5-9188-7F404C589647}" type="presOf" srcId="{ED158B65-B38D-436A-BB8F-C82292AADDAC}" destId="{DAA36971-6F88-4EC7-8B1C-F6F008C7A3A2}" srcOrd="0" destOrd="0" presId="urn:microsoft.com/office/officeart/2008/layout/VerticalCurvedList"/>
    <dgm:cxn modelId="{C289BD30-750E-44F5-9A62-EA0BC09F2EF5}" type="presOf" srcId="{7B50FAA4-9B9F-404F-8302-D51751E09B3F}" destId="{F02A5586-F196-4CB2-9113-02EA5D1B5E66}" srcOrd="0" destOrd="0" presId="urn:microsoft.com/office/officeart/2008/layout/VerticalCurvedList"/>
    <dgm:cxn modelId="{D6335447-8E6C-466C-BE3D-F2110082084A}" type="presOf" srcId="{118BF13D-3275-4993-AC16-38A5F3C67E24}" destId="{B9FD6235-458F-4DAF-8C6E-29166D19B660}" srcOrd="0" destOrd="0" presId="urn:microsoft.com/office/officeart/2008/layout/VerticalCurvedList"/>
    <dgm:cxn modelId="{C5DA9D6C-E201-421B-AC68-A48BF736ADEA}" type="presOf" srcId="{1C5528DB-04E6-4258-A7A4-392E15154219}" destId="{B9E282B5-F0D1-4D30-98A6-B9E2AE6E07EF}" srcOrd="0" destOrd="0" presId="urn:microsoft.com/office/officeart/2008/layout/VerticalCurvedList"/>
    <dgm:cxn modelId="{8DB2EB8F-779A-429E-9DE8-2D8E6D493139}" srcId="{E448E8B5-F75A-4E69-9484-41E65AF2AFE8}" destId="{1C5528DB-04E6-4258-A7A4-392E15154219}" srcOrd="1" destOrd="0" parTransId="{FEB0FCD5-AC90-407A-AA2C-0EA0639400A1}" sibTransId="{21AF78A4-0C78-45D2-8954-C817B01590CD}"/>
    <dgm:cxn modelId="{7B152B90-B092-4AE7-BE3A-A93EE01B6AD9}" srcId="{E448E8B5-F75A-4E69-9484-41E65AF2AFE8}" destId="{7ED73571-ED75-4E1F-8B12-790BED9C3AAC}" srcOrd="3" destOrd="0" parTransId="{E845D77E-9553-4AB9-8DE7-8F84C4801B26}" sibTransId="{77E3A0E9-4C01-411E-B56F-961870E7A54A}"/>
    <dgm:cxn modelId="{77CDA9B5-BE2A-4CE8-BF61-EA2B55C29904}" srcId="{E448E8B5-F75A-4E69-9484-41E65AF2AFE8}" destId="{118BF13D-3275-4993-AC16-38A5F3C67E24}" srcOrd="2" destOrd="0" parTransId="{231F4C0D-D2D3-4915-B02F-C30D77E989DA}" sibTransId="{04601011-D98E-4C33-9A48-CFC135D6FD19}"/>
    <dgm:cxn modelId="{85BB75BD-CD4E-45CD-B21B-D235A0A835EE}" srcId="{E448E8B5-F75A-4E69-9484-41E65AF2AFE8}" destId="{ED158B65-B38D-436A-BB8F-C82292AADDAC}" srcOrd="0" destOrd="0" parTransId="{BC5987F6-7CF9-4F57-8F06-F93694742E6B}" sibTransId="{7B50FAA4-9B9F-404F-8302-D51751E09B3F}"/>
    <dgm:cxn modelId="{DDA035CB-ECBB-4F12-ADDA-340EC1D156C1}" type="presOf" srcId="{E448E8B5-F75A-4E69-9484-41E65AF2AFE8}" destId="{2546C211-BDB2-4822-A7E5-62798E59C504}" srcOrd="0" destOrd="0" presId="urn:microsoft.com/office/officeart/2008/layout/VerticalCurvedList"/>
    <dgm:cxn modelId="{F6F3F0D1-96DB-4E9D-BEC3-97456477F118}" type="presOf" srcId="{7ED73571-ED75-4E1F-8B12-790BED9C3AAC}" destId="{6A9E00E6-8190-4E6D-BA1D-4FC5E39163DE}" srcOrd="0" destOrd="0" presId="urn:microsoft.com/office/officeart/2008/layout/VerticalCurvedList"/>
    <dgm:cxn modelId="{99FFFC4B-03F2-49BD-99B3-F65FBB25D1A1}" type="presParOf" srcId="{2546C211-BDB2-4822-A7E5-62798E59C504}" destId="{04575D3C-DAED-4BC7-9965-46EBFB1B0FB0}" srcOrd="0" destOrd="0" presId="urn:microsoft.com/office/officeart/2008/layout/VerticalCurvedList"/>
    <dgm:cxn modelId="{A21959E3-4D56-43E6-99D3-72D9C7004A79}" type="presParOf" srcId="{04575D3C-DAED-4BC7-9965-46EBFB1B0FB0}" destId="{CD5C14DC-7D3F-460B-A34C-4A3F541E3D8D}" srcOrd="0" destOrd="0" presId="urn:microsoft.com/office/officeart/2008/layout/VerticalCurvedList"/>
    <dgm:cxn modelId="{4C4E8FF7-301F-4CA9-B567-790227E9D8A3}" type="presParOf" srcId="{CD5C14DC-7D3F-460B-A34C-4A3F541E3D8D}" destId="{D61916FB-35FF-48F3-9FA9-EBCAA718C35A}" srcOrd="0" destOrd="0" presId="urn:microsoft.com/office/officeart/2008/layout/VerticalCurvedList"/>
    <dgm:cxn modelId="{2929DAEF-AC57-441A-8D49-64C9C5DED616}" type="presParOf" srcId="{CD5C14DC-7D3F-460B-A34C-4A3F541E3D8D}" destId="{F02A5586-F196-4CB2-9113-02EA5D1B5E66}" srcOrd="1" destOrd="0" presId="urn:microsoft.com/office/officeart/2008/layout/VerticalCurvedList"/>
    <dgm:cxn modelId="{26A41B1A-93B1-4ACA-B05A-FDFD540850B7}" type="presParOf" srcId="{CD5C14DC-7D3F-460B-A34C-4A3F541E3D8D}" destId="{D9D8DF85-11B4-4E6B-BFA8-31680E4B117C}" srcOrd="2" destOrd="0" presId="urn:microsoft.com/office/officeart/2008/layout/VerticalCurvedList"/>
    <dgm:cxn modelId="{F88DD400-3E87-49B3-AEFA-9480E84383C4}" type="presParOf" srcId="{CD5C14DC-7D3F-460B-A34C-4A3F541E3D8D}" destId="{4A20447C-9277-4281-9610-FC1DE66AF2C6}" srcOrd="3" destOrd="0" presId="urn:microsoft.com/office/officeart/2008/layout/VerticalCurvedList"/>
    <dgm:cxn modelId="{468E3C81-0F18-4EAC-ABF1-7A6AD86CC18A}" type="presParOf" srcId="{04575D3C-DAED-4BC7-9965-46EBFB1B0FB0}" destId="{DAA36971-6F88-4EC7-8B1C-F6F008C7A3A2}" srcOrd="1" destOrd="0" presId="urn:microsoft.com/office/officeart/2008/layout/VerticalCurvedList"/>
    <dgm:cxn modelId="{8DE11B88-022A-42D9-BC3A-F7BADA102F04}" type="presParOf" srcId="{04575D3C-DAED-4BC7-9965-46EBFB1B0FB0}" destId="{0CFED89D-8F0D-4EFE-A01A-8C7B32E66B4C}" srcOrd="2" destOrd="0" presId="urn:microsoft.com/office/officeart/2008/layout/VerticalCurvedList"/>
    <dgm:cxn modelId="{B598D28C-BDCB-4FB3-9604-94658145B254}" type="presParOf" srcId="{0CFED89D-8F0D-4EFE-A01A-8C7B32E66B4C}" destId="{64A8F000-0E01-4F2A-82A1-98FEA947EC2A}" srcOrd="0" destOrd="0" presId="urn:microsoft.com/office/officeart/2008/layout/VerticalCurvedList"/>
    <dgm:cxn modelId="{385A01DA-B2EF-4371-8A53-8CE559D3A7FB}" type="presParOf" srcId="{04575D3C-DAED-4BC7-9965-46EBFB1B0FB0}" destId="{B9E282B5-F0D1-4D30-98A6-B9E2AE6E07EF}" srcOrd="3" destOrd="0" presId="urn:microsoft.com/office/officeart/2008/layout/VerticalCurvedList"/>
    <dgm:cxn modelId="{36DD8C81-892B-4961-B237-E4004B750ECA}" type="presParOf" srcId="{04575D3C-DAED-4BC7-9965-46EBFB1B0FB0}" destId="{E63EFA7C-BB7F-459F-9537-25787B7D3F87}" srcOrd="4" destOrd="0" presId="urn:microsoft.com/office/officeart/2008/layout/VerticalCurvedList"/>
    <dgm:cxn modelId="{88890552-5D56-4C0A-B538-6D289E5ACDDC}" type="presParOf" srcId="{E63EFA7C-BB7F-459F-9537-25787B7D3F87}" destId="{1E2F36AB-3E2D-4A5E-8E35-AEAFC57C88B7}" srcOrd="0" destOrd="0" presId="urn:microsoft.com/office/officeart/2008/layout/VerticalCurvedList"/>
    <dgm:cxn modelId="{E5C011BD-D5AB-4242-880B-3FA2BC214025}" type="presParOf" srcId="{04575D3C-DAED-4BC7-9965-46EBFB1B0FB0}" destId="{B9FD6235-458F-4DAF-8C6E-29166D19B660}" srcOrd="5" destOrd="0" presId="urn:microsoft.com/office/officeart/2008/layout/VerticalCurvedList"/>
    <dgm:cxn modelId="{27B22487-4B5B-47F4-9606-2F9C57DD528E}" type="presParOf" srcId="{04575D3C-DAED-4BC7-9965-46EBFB1B0FB0}" destId="{74777916-1395-46D1-AA11-B11344DB1F54}" srcOrd="6" destOrd="0" presId="urn:microsoft.com/office/officeart/2008/layout/VerticalCurvedList"/>
    <dgm:cxn modelId="{D0F284CD-AED6-4FF2-8EDC-3D404C92177B}" type="presParOf" srcId="{74777916-1395-46D1-AA11-B11344DB1F54}" destId="{5B67A684-02B7-4944-B134-09BFDE4B989D}" srcOrd="0" destOrd="0" presId="urn:microsoft.com/office/officeart/2008/layout/VerticalCurvedList"/>
    <dgm:cxn modelId="{FA37D654-258F-4260-8B9F-1D3AE591F807}" type="presParOf" srcId="{04575D3C-DAED-4BC7-9965-46EBFB1B0FB0}" destId="{6A9E00E6-8190-4E6D-BA1D-4FC5E39163DE}" srcOrd="7" destOrd="0" presId="urn:microsoft.com/office/officeart/2008/layout/VerticalCurvedList"/>
    <dgm:cxn modelId="{66AF4371-5D53-4921-A8D5-88DA7A9BAC67}" type="presParOf" srcId="{04575D3C-DAED-4BC7-9965-46EBFB1B0FB0}" destId="{5086A78D-AFED-49DD-AEFD-D856C05BE363}" srcOrd="8" destOrd="0" presId="urn:microsoft.com/office/officeart/2008/layout/VerticalCurvedList"/>
    <dgm:cxn modelId="{3656C86E-E1FB-4D4F-A918-5C1AC0117816}" type="presParOf" srcId="{5086A78D-AFED-49DD-AEFD-D856C05BE363}" destId="{232C5071-C735-40FE-BF5B-6B23F659D384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E448E8B5-F75A-4E69-9484-41E65AF2AFE8}" type="doc">
      <dgm:prSet loTypeId="urn:microsoft.com/office/officeart/2005/8/layout/vList2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hr-HR"/>
        </a:p>
      </dgm:t>
    </dgm:pt>
    <dgm:pt modelId="{ED158B65-B38D-436A-BB8F-C82292AADDAC}">
      <dgm:prSet/>
      <dgm:spPr/>
      <dgm:t>
        <a:bodyPr/>
        <a:lstStyle/>
        <a:p>
          <a:r>
            <a:rPr lang="hr-HR" dirty="0"/>
            <a:t>slijedimo Isusa </a:t>
          </a:r>
          <a:br>
            <a:rPr lang="hr-HR" dirty="0"/>
          </a:br>
          <a:r>
            <a:rPr lang="hr-HR" dirty="0"/>
            <a:t>i svjedočimo ga drugima</a:t>
          </a:r>
        </a:p>
      </dgm:t>
    </dgm:pt>
    <dgm:pt modelId="{BC5987F6-7CF9-4F57-8F06-F93694742E6B}" type="parTrans" cxnId="{85BB75BD-CD4E-45CD-B21B-D235A0A835EE}">
      <dgm:prSet/>
      <dgm:spPr/>
      <dgm:t>
        <a:bodyPr/>
        <a:lstStyle/>
        <a:p>
          <a:endParaRPr lang="hr-HR"/>
        </a:p>
      </dgm:t>
    </dgm:pt>
    <dgm:pt modelId="{7B50FAA4-9B9F-404F-8302-D51751E09B3F}" type="sibTrans" cxnId="{85BB75BD-CD4E-45CD-B21B-D235A0A835EE}">
      <dgm:prSet/>
      <dgm:spPr/>
      <dgm:t>
        <a:bodyPr/>
        <a:lstStyle/>
        <a:p>
          <a:endParaRPr lang="hr-HR"/>
        </a:p>
      </dgm:t>
    </dgm:pt>
    <dgm:pt modelId="{B3C5BA82-814F-4E0A-8330-56186F8F0474}">
      <dgm:prSet/>
      <dgm:spPr/>
      <dgm:t>
        <a:bodyPr/>
        <a:lstStyle/>
        <a:p>
          <a:r>
            <a:rPr lang="hr-HR" dirty="0"/>
            <a:t>potaknemo druge </a:t>
          </a:r>
          <a:br>
            <a:rPr lang="hr-HR" dirty="0"/>
          </a:br>
          <a:r>
            <a:rPr lang="hr-HR" dirty="0"/>
            <a:t>da upoznaju Isusa</a:t>
          </a:r>
        </a:p>
      </dgm:t>
    </dgm:pt>
    <dgm:pt modelId="{91337446-8B0B-4BFA-94AF-096631C4BD04}" type="parTrans" cxnId="{5EFA0744-4DED-4ED3-B246-29CD248889D8}">
      <dgm:prSet/>
      <dgm:spPr/>
      <dgm:t>
        <a:bodyPr/>
        <a:lstStyle/>
        <a:p>
          <a:endParaRPr lang="hr-HR"/>
        </a:p>
      </dgm:t>
    </dgm:pt>
    <dgm:pt modelId="{59BC5BBD-52F1-4E56-817B-5D0DB8279181}" type="sibTrans" cxnId="{5EFA0744-4DED-4ED3-B246-29CD248889D8}">
      <dgm:prSet/>
      <dgm:spPr/>
      <dgm:t>
        <a:bodyPr/>
        <a:lstStyle/>
        <a:p>
          <a:endParaRPr lang="hr-HR"/>
        </a:p>
      </dgm:t>
    </dgm:pt>
    <dgm:pt modelId="{13EAC1EC-C133-464B-BC45-9950704BAB28}">
      <dgm:prSet/>
      <dgm:spPr/>
      <dgm:t>
        <a:bodyPr/>
        <a:lstStyle/>
        <a:p>
          <a:r>
            <a:rPr lang="hr-HR" dirty="0"/>
            <a:t>drugi povedu iskreni razgovor </a:t>
          </a:r>
          <a:br>
            <a:rPr lang="hr-HR" dirty="0"/>
          </a:br>
          <a:r>
            <a:rPr lang="hr-HR" dirty="0"/>
            <a:t>s Isusom i požele ostati </a:t>
          </a:r>
          <a:br>
            <a:rPr lang="hr-HR" dirty="0"/>
          </a:br>
          <a:r>
            <a:rPr lang="hr-HR" dirty="0"/>
            <a:t>u njegovoj blizini</a:t>
          </a:r>
        </a:p>
      </dgm:t>
    </dgm:pt>
    <dgm:pt modelId="{446F25DF-8BB8-4203-983C-C03C0E58A3CC}" type="parTrans" cxnId="{18E7C470-5A40-4709-B4F7-EBE824F0480F}">
      <dgm:prSet/>
      <dgm:spPr/>
      <dgm:t>
        <a:bodyPr/>
        <a:lstStyle/>
        <a:p>
          <a:endParaRPr lang="hr-HR"/>
        </a:p>
      </dgm:t>
    </dgm:pt>
    <dgm:pt modelId="{9D6D23F1-8FDA-433D-B478-0D58FCCFAD85}" type="sibTrans" cxnId="{18E7C470-5A40-4709-B4F7-EBE824F0480F}">
      <dgm:prSet/>
      <dgm:spPr/>
      <dgm:t>
        <a:bodyPr/>
        <a:lstStyle/>
        <a:p>
          <a:endParaRPr lang="hr-HR"/>
        </a:p>
      </dgm:t>
    </dgm:pt>
    <dgm:pt modelId="{AD21D00C-F0E0-4779-B234-4F59A608F4CB}" type="pres">
      <dgm:prSet presAssocID="{E448E8B5-F75A-4E69-9484-41E65AF2AFE8}" presName="linear" presStyleCnt="0">
        <dgm:presLayoutVars>
          <dgm:animLvl val="lvl"/>
          <dgm:resizeHandles val="exact"/>
        </dgm:presLayoutVars>
      </dgm:prSet>
      <dgm:spPr/>
    </dgm:pt>
    <dgm:pt modelId="{3E415444-70B9-4F71-B606-B861F3190A90}" type="pres">
      <dgm:prSet presAssocID="{ED158B65-B38D-436A-BB8F-C82292AADDAC}" presName="parentText" presStyleLbl="node1" presStyleIdx="0" presStyleCnt="3" custScaleY="79471">
        <dgm:presLayoutVars>
          <dgm:chMax val="0"/>
          <dgm:bulletEnabled val="1"/>
        </dgm:presLayoutVars>
      </dgm:prSet>
      <dgm:spPr/>
    </dgm:pt>
    <dgm:pt modelId="{12F85F7E-B7EA-4D6F-A6FF-0ABEDE29ABF1}" type="pres">
      <dgm:prSet presAssocID="{7B50FAA4-9B9F-404F-8302-D51751E09B3F}" presName="spacer" presStyleCnt="0"/>
      <dgm:spPr/>
    </dgm:pt>
    <dgm:pt modelId="{3B420D97-FE77-488D-8D0A-0F9EFB89339F}" type="pres">
      <dgm:prSet presAssocID="{B3C5BA82-814F-4E0A-8330-56186F8F0474}" presName="parentText" presStyleLbl="node1" presStyleIdx="1" presStyleCnt="3" custScaleY="70751">
        <dgm:presLayoutVars>
          <dgm:chMax val="0"/>
          <dgm:bulletEnabled val="1"/>
        </dgm:presLayoutVars>
      </dgm:prSet>
      <dgm:spPr/>
    </dgm:pt>
    <dgm:pt modelId="{5DF86A46-0287-407C-89A4-2550AA9E7670}" type="pres">
      <dgm:prSet presAssocID="{59BC5BBD-52F1-4E56-817B-5D0DB8279181}" presName="spacer" presStyleCnt="0"/>
      <dgm:spPr/>
    </dgm:pt>
    <dgm:pt modelId="{17130EF9-6A22-4F9C-BFC7-18D291C7365B}" type="pres">
      <dgm:prSet presAssocID="{13EAC1EC-C133-464B-BC45-9950704BAB28}" presName="parentText" presStyleLbl="node1" presStyleIdx="2" presStyleCnt="3">
        <dgm:presLayoutVars>
          <dgm:chMax val="0"/>
          <dgm:bulletEnabled val="1"/>
        </dgm:presLayoutVars>
      </dgm:prSet>
      <dgm:spPr/>
    </dgm:pt>
  </dgm:ptLst>
  <dgm:cxnLst>
    <dgm:cxn modelId="{394B752C-9C40-402E-9E34-A0DC97C0A24E}" type="presOf" srcId="{ED158B65-B38D-436A-BB8F-C82292AADDAC}" destId="{3E415444-70B9-4F71-B606-B861F3190A90}" srcOrd="0" destOrd="0" presId="urn:microsoft.com/office/officeart/2005/8/layout/vList2"/>
    <dgm:cxn modelId="{5EFA0744-4DED-4ED3-B246-29CD248889D8}" srcId="{E448E8B5-F75A-4E69-9484-41E65AF2AFE8}" destId="{B3C5BA82-814F-4E0A-8330-56186F8F0474}" srcOrd="1" destOrd="0" parTransId="{91337446-8B0B-4BFA-94AF-096631C4BD04}" sibTransId="{59BC5BBD-52F1-4E56-817B-5D0DB8279181}"/>
    <dgm:cxn modelId="{18E7C470-5A40-4709-B4F7-EBE824F0480F}" srcId="{E448E8B5-F75A-4E69-9484-41E65AF2AFE8}" destId="{13EAC1EC-C133-464B-BC45-9950704BAB28}" srcOrd="2" destOrd="0" parTransId="{446F25DF-8BB8-4203-983C-C03C0E58A3CC}" sibTransId="{9D6D23F1-8FDA-433D-B478-0D58FCCFAD85}"/>
    <dgm:cxn modelId="{D5FF9278-6A0E-4C76-9DB9-808D26B0531C}" type="presOf" srcId="{B3C5BA82-814F-4E0A-8330-56186F8F0474}" destId="{3B420D97-FE77-488D-8D0A-0F9EFB89339F}" srcOrd="0" destOrd="0" presId="urn:microsoft.com/office/officeart/2005/8/layout/vList2"/>
    <dgm:cxn modelId="{7896FB5A-2083-4B6B-AE3D-4ED403F49CE3}" type="presOf" srcId="{E448E8B5-F75A-4E69-9484-41E65AF2AFE8}" destId="{AD21D00C-F0E0-4779-B234-4F59A608F4CB}" srcOrd="0" destOrd="0" presId="urn:microsoft.com/office/officeart/2005/8/layout/vList2"/>
    <dgm:cxn modelId="{85BB75BD-CD4E-45CD-B21B-D235A0A835EE}" srcId="{E448E8B5-F75A-4E69-9484-41E65AF2AFE8}" destId="{ED158B65-B38D-436A-BB8F-C82292AADDAC}" srcOrd="0" destOrd="0" parTransId="{BC5987F6-7CF9-4F57-8F06-F93694742E6B}" sibTransId="{7B50FAA4-9B9F-404F-8302-D51751E09B3F}"/>
    <dgm:cxn modelId="{A11A57FF-0B6E-4E1C-A266-26A0BB00C129}" type="presOf" srcId="{13EAC1EC-C133-464B-BC45-9950704BAB28}" destId="{17130EF9-6A22-4F9C-BFC7-18D291C7365B}" srcOrd="0" destOrd="0" presId="urn:microsoft.com/office/officeart/2005/8/layout/vList2"/>
    <dgm:cxn modelId="{93E49FFC-393E-4C56-9A51-9289CC5CE1FA}" type="presParOf" srcId="{AD21D00C-F0E0-4779-B234-4F59A608F4CB}" destId="{3E415444-70B9-4F71-B606-B861F3190A90}" srcOrd="0" destOrd="0" presId="urn:microsoft.com/office/officeart/2005/8/layout/vList2"/>
    <dgm:cxn modelId="{8C6A6F9A-DDF4-452A-A261-AFA80B07C9B1}" type="presParOf" srcId="{AD21D00C-F0E0-4779-B234-4F59A608F4CB}" destId="{12F85F7E-B7EA-4D6F-A6FF-0ABEDE29ABF1}" srcOrd="1" destOrd="0" presId="urn:microsoft.com/office/officeart/2005/8/layout/vList2"/>
    <dgm:cxn modelId="{B57EA283-1AF5-4CF7-9281-117A23C1376A}" type="presParOf" srcId="{AD21D00C-F0E0-4779-B234-4F59A608F4CB}" destId="{3B420D97-FE77-488D-8D0A-0F9EFB89339F}" srcOrd="2" destOrd="0" presId="urn:microsoft.com/office/officeart/2005/8/layout/vList2"/>
    <dgm:cxn modelId="{48E8D153-DFC8-4733-949F-AFA4B123D4C7}" type="presParOf" srcId="{AD21D00C-F0E0-4779-B234-4F59A608F4CB}" destId="{5DF86A46-0287-407C-89A4-2550AA9E7670}" srcOrd="3" destOrd="0" presId="urn:microsoft.com/office/officeart/2005/8/layout/vList2"/>
    <dgm:cxn modelId="{F5C9A9D0-F5FA-4A28-B205-44A24D51D85D}" type="presParOf" srcId="{AD21D00C-F0E0-4779-B234-4F59A608F4CB}" destId="{17130EF9-6A22-4F9C-BFC7-18D291C7365B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E28B4EE2-7EF2-4EAF-9767-18177558B4F6}" type="doc">
      <dgm:prSet loTypeId="urn:microsoft.com/office/officeart/2008/layout/VerticalCurvedList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hr-HR"/>
        </a:p>
      </dgm:t>
    </dgm:pt>
    <dgm:pt modelId="{AF807BCE-B774-464A-9A12-C872B555F07F}">
      <dgm:prSet phldrT="[Tekst]"/>
      <dgm:spPr/>
      <dgm:t>
        <a:bodyPr/>
        <a:lstStyle/>
        <a:p>
          <a:r>
            <a:rPr lang="hr-HR" dirty="0"/>
            <a:t>strukture</a:t>
          </a:r>
        </a:p>
      </dgm:t>
    </dgm:pt>
    <dgm:pt modelId="{3D7D1DD9-1B20-41F2-9D96-8432FDAE7907}" type="parTrans" cxnId="{BBDB5CCA-F935-45C2-98ED-2851F8AC813F}">
      <dgm:prSet/>
      <dgm:spPr/>
      <dgm:t>
        <a:bodyPr/>
        <a:lstStyle/>
        <a:p>
          <a:endParaRPr lang="hr-HR"/>
        </a:p>
      </dgm:t>
    </dgm:pt>
    <dgm:pt modelId="{9BFF912E-D014-439B-9D9F-7523B9DEB1F4}" type="sibTrans" cxnId="{BBDB5CCA-F935-45C2-98ED-2851F8AC813F}">
      <dgm:prSet/>
      <dgm:spPr/>
      <dgm:t>
        <a:bodyPr/>
        <a:lstStyle/>
        <a:p>
          <a:endParaRPr lang="hr-HR"/>
        </a:p>
      </dgm:t>
    </dgm:pt>
    <dgm:pt modelId="{7913B2A7-06D1-44CF-9DFB-C3BECD56A47F}">
      <dgm:prSet phldrT="[Tekst]"/>
      <dgm:spPr/>
      <dgm:t>
        <a:bodyPr/>
        <a:lstStyle/>
        <a:p>
          <a:r>
            <a:rPr lang="hr-HR" dirty="0"/>
            <a:t>dnevni red</a:t>
          </a:r>
        </a:p>
      </dgm:t>
    </dgm:pt>
    <dgm:pt modelId="{7909C4D3-02DE-4FBA-95F9-D4ED61BEBACC}" type="parTrans" cxnId="{45C45314-6EE9-448A-8ACD-9CE956B5F8DE}">
      <dgm:prSet/>
      <dgm:spPr/>
      <dgm:t>
        <a:bodyPr/>
        <a:lstStyle/>
        <a:p>
          <a:endParaRPr lang="hr-HR"/>
        </a:p>
      </dgm:t>
    </dgm:pt>
    <dgm:pt modelId="{59B2FE39-6B6F-4E19-A5B1-9FD506CE1858}" type="sibTrans" cxnId="{45C45314-6EE9-448A-8ACD-9CE956B5F8DE}">
      <dgm:prSet/>
      <dgm:spPr/>
      <dgm:t>
        <a:bodyPr/>
        <a:lstStyle/>
        <a:p>
          <a:endParaRPr lang="hr-HR"/>
        </a:p>
      </dgm:t>
    </dgm:pt>
    <dgm:pt modelId="{28CD543F-CE24-42F9-A44E-E390D881B432}">
      <dgm:prSet phldrT="[Tekst]"/>
      <dgm:spPr/>
      <dgm:t>
        <a:bodyPr/>
        <a:lstStyle/>
        <a:p>
          <a:r>
            <a:rPr lang="hr-HR" dirty="0"/>
            <a:t>pravila dobro uređenog samostana</a:t>
          </a:r>
        </a:p>
      </dgm:t>
    </dgm:pt>
    <dgm:pt modelId="{86E3D803-9131-4F2A-B4B0-4CBB07C64AEB}" type="parTrans" cxnId="{0D184B0A-3FB3-49CE-9B62-6444F3BA9991}">
      <dgm:prSet/>
      <dgm:spPr/>
      <dgm:t>
        <a:bodyPr/>
        <a:lstStyle/>
        <a:p>
          <a:endParaRPr lang="hr-HR"/>
        </a:p>
      </dgm:t>
    </dgm:pt>
    <dgm:pt modelId="{EA7CEB3C-A25D-4806-A4C3-B3499F5C876A}" type="sibTrans" cxnId="{0D184B0A-3FB3-49CE-9B62-6444F3BA9991}">
      <dgm:prSet/>
      <dgm:spPr/>
      <dgm:t>
        <a:bodyPr/>
        <a:lstStyle/>
        <a:p>
          <a:endParaRPr lang="hr-HR"/>
        </a:p>
      </dgm:t>
    </dgm:pt>
    <dgm:pt modelId="{D7C04415-0D2F-49A1-BF75-1532A9AEF761}">
      <dgm:prSet phldrT="[Tekst]"/>
      <dgm:spPr/>
      <dgm:t>
        <a:bodyPr/>
        <a:lstStyle/>
        <a:p>
          <a:r>
            <a:rPr lang="hr-HR" dirty="0"/>
            <a:t>dobar posao</a:t>
          </a:r>
        </a:p>
      </dgm:t>
    </dgm:pt>
    <dgm:pt modelId="{B8951BB8-3B99-4837-86DF-743EF7530879}" type="parTrans" cxnId="{D8CB2C12-58F4-43CE-BCBC-2B5144F843FB}">
      <dgm:prSet/>
      <dgm:spPr/>
      <dgm:t>
        <a:bodyPr/>
        <a:lstStyle/>
        <a:p>
          <a:endParaRPr lang="hr-HR"/>
        </a:p>
      </dgm:t>
    </dgm:pt>
    <dgm:pt modelId="{3DDF8E6A-B528-4395-B694-2CB5126944E3}" type="sibTrans" cxnId="{D8CB2C12-58F4-43CE-BCBC-2B5144F843FB}">
      <dgm:prSet/>
      <dgm:spPr/>
      <dgm:t>
        <a:bodyPr/>
        <a:lstStyle/>
        <a:p>
          <a:endParaRPr lang="hr-HR"/>
        </a:p>
      </dgm:t>
    </dgm:pt>
    <dgm:pt modelId="{7238DC67-AB33-496B-A5C3-EB1C4514DC8B}">
      <dgm:prSet phldrT="[Tekst]"/>
      <dgm:spPr/>
      <dgm:t>
        <a:bodyPr/>
        <a:lstStyle/>
        <a:p>
          <a:r>
            <a:rPr lang="hr-HR" dirty="0"/>
            <a:t>dobre </a:t>
          </a:r>
          <a:r>
            <a:rPr lang="hr-HR" dirty="0" err="1"/>
            <a:t>susestre</a:t>
          </a:r>
          <a:endParaRPr lang="hr-HR" dirty="0"/>
        </a:p>
      </dgm:t>
    </dgm:pt>
    <dgm:pt modelId="{81D21C76-2C97-410D-BE9C-CEF4004342B7}" type="parTrans" cxnId="{52BCCCA8-7BF9-46AF-BFF6-DF9BEB1B0A3F}">
      <dgm:prSet/>
      <dgm:spPr/>
      <dgm:t>
        <a:bodyPr/>
        <a:lstStyle/>
        <a:p>
          <a:endParaRPr lang="hr-HR"/>
        </a:p>
      </dgm:t>
    </dgm:pt>
    <dgm:pt modelId="{DB4D2801-FDF7-4322-AFB9-AE1F7466609E}" type="sibTrans" cxnId="{52BCCCA8-7BF9-46AF-BFF6-DF9BEB1B0A3F}">
      <dgm:prSet/>
      <dgm:spPr/>
      <dgm:t>
        <a:bodyPr/>
        <a:lstStyle/>
        <a:p>
          <a:endParaRPr lang="hr-HR"/>
        </a:p>
      </dgm:t>
    </dgm:pt>
    <dgm:pt modelId="{46F02183-90D9-4DBB-B425-199803EC3AEC}">
      <dgm:prSet phldrT="[Tekst]"/>
      <dgm:spPr/>
      <dgm:t>
        <a:bodyPr/>
        <a:lstStyle/>
        <a:p>
          <a:r>
            <a:rPr lang="hr-HR"/>
            <a:t>pohvale</a:t>
          </a:r>
          <a:endParaRPr lang="hr-HR" dirty="0"/>
        </a:p>
      </dgm:t>
    </dgm:pt>
    <dgm:pt modelId="{D963C4D8-E220-474C-8854-83D04BDA9D6C}" type="parTrans" cxnId="{50E29064-80D7-4D81-B5C2-9DE32472B7DC}">
      <dgm:prSet/>
      <dgm:spPr/>
      <dgm:t>
        <a:bodyPr/>
        <a:lstStyle/>
        <a:p>
          <a:endParaRPr lang="hr-HR"/>
        </a:p>
      </dgm:t>
    </dgm:pt>
    <dgm:pt modelId="{133DC42E-272E-4376-833C-F7565F7B3292}" type="sibTrans" cxnId="{50E29064-80D7-4D81-B5C2-9DE32472B7DC}">
      <dgm:prSet/>
      <dgm:spPr/>
      <dgm:t>
        <a:bodyPr/>
        <a:lstStyle/>
        <a:p>
          <a:endParaRPr lang="hr-HR"/>
        </a:p>
      </dgm:t>
    </dgm:pt>
    <dgm:pt modelId="{F77D9C03-77AA-438E-ACAC-AE429192C1CD}" type="pres">
      <dgm:prSet presAssocID="{E28B4EE2-7EF2-4EAF-9767-18177558B4F6}" presName="Name0" presStyleCnt="0">
        <dgm:presLayoutVars>
          <dgm:chMax val="7"/>
          <dgm:chPref val="7"/>
          <dgm:dir/>
        </dgm:presLayoutVars>
      </dgm:prSet>
      <dgm:spPr/>
    </dgm:pt>
    <dgm:pt modelId="{B218252A-A8AE-4EE0-872F-54EE5423E5CB}" type="pres">
      <dgm:prSet presAssocID="{E28B4EE2-7EF2-4EAF-9767-18177558B4F6}" presName="Name1" presStyleCnt="0"/>
      <dgm:spPr/>
    </dgm:pt>
    <dgm:pt modelId="{D884B4FF-43F4-48D3-8301-48452063D481}" type="pres">
      <dgm:prSet presAssocID="{E28B4EE2-7EF2-4EAF-9767-18177558B4F6}" presName="cycle" presStyleCnt="0"/>
      <dgm:spPr/>
    </dgm:pt>
    <dgm:pt modelId="{998D9207-BA16-48E2-BC91-23BAFBB44EAF}" type="pres">
      <dgm:prSet presAssocID="{E28B4EE2-7EF2-4EAF-9767-18177558B4F6}" presName="srcNode" presStyleLbl="node1" presStyleIdx="0" presStyleCnt="6"/>
      <dgm:spPr/>
    </dgm:pt>
    <dgm:pt modelId="{4664A7F1-E664-44A8-8DE4-B6ED1312EFEE}" type="pres">
      <dgm:prSet presAssocID="{E28B4EE2-7EF2-4EAF-9767-18177558B4F6}" presName="conn" presStyleLbl="parChTrans1D2" presStyleIdx="0" presStyleCnt="1"/>
      <dgm:spPr/>
    </dgm:pt>
    <dgm:pt modelId="{DE3E4A34-4BFA-4D2C-96EA-BE7349903866}" type="pres">
      <dgm:prSet presAssocID="{E28B4EE2-7EF2-4EAF-9767-18177558B4F6}" presName="extraNode" presStyleLbl="node1" presStyleIdx="0" presStyleCnt="6"/>
      <dgm:spPr/>
    </dgm:pt>
    <dgm:pt modelId="{1567D625-B637-468D-8858-B8435BB6D68A}" type="pres">
      <dgm:prSet presAssocID="{E28B4EE2-7EF2-4EAF-9767-18177558B4F6}" presName="dstNode" presStyleLbl="node1" presStyleIdx="0" presStyleCnt="6"/>
      <dgm:spPr/>
    </dgm:pt>
    <dgm:pt modelId="{1CDABF8D-EAFE-4E63-ABD2-A178B29495CC}" type="pres">
      <dgm:prSet presAssocID="{AF807BCE-B774-464A-9A12-C872B555F07F}" presName="text_1" presStyleLbl="node1" presStyleIdx="0" presStyleCnt="6">
        <dgm:presLayoutVars>
          <dgm:bulletEnabled val="1"/>
        </dgm:presLayoutVars>
      </dgm:prSet>
      <dgm:spPr/>
    </dgm:pt>
    <dgm:pt modelId="{0B55E46D-20C0-4C1D-B0D3-6D4EEAA13E3D}" type="pres">
      <dgm:prSet presAssocID="{AF807BCE-B774-464A-9A12-C872B555F07F}" presName="accent_1" presStyleCnt="0"/>
      <dgm:spPr/>
    </dgm:pt>
    <dgm:pt modelId="{F0693963-CA59-4050-A751-2C32BAE37B58}" type="pres">
      <dgm:prSet presAssocID="{AF807BCE-B774-464A-9A12-C872B555F07F}" presName="accentRepeatNode" presStyleLbl="solidFgAcc1" presStyleIdx="0" presStyleCnt="6"/>
      <dgm:spPr/>
    </dgm:pt>
    <dgm:pt modelId="{B69827FD-7653-485D-8AB5-9ED0FF23D580}" type="pres">
      <dgm:prSet presAssocID="{7913B2A7-06D1-44CF-9DFB-C3BECD56A47F}" presName="text_2" presStyleLbl="node1" presStyleIdx="1" presStyleCnt="6">
        <dgm:presLayoutVars>
          <dgm:bulletEnabled val="1"/>
        </dgm:presLayoutVars>
      </dgm:prSet>
      <dgm:spPr/>
    </dgm:pt>
    <dgm:pt modelId="{55A1CCB3-9DCF-4A08-9100-043F2897F75B}" type="pres">
      <dgm:prSet presAssocID="{7913B2A7-06D1-44CF-9DFB-C3BECD56A47F}" presName="accent_2" presStyleCnt="0"/>
      <dgm:spPr/>
    </dgm:pt>
    <dgm:pt modelId="{7C5DC16C-0233-4969-B6A4-963C36BD6425}" type="pres">
      <dgm:prSet presAssocID="{7913B2A7-06D1-44CF-9DFB-C3BECD56A47F}" presName="accentRepeatNode" presStyleLbl="solidFgAcc1" presStyleIdx="1" presStyleCnt="6"/>
      <dgm:spPr/>
    </dgm:pt>
    <dgm:pt modelId="{709DB13F-8465-417B-AEE6-7B98CC4E956F}" type="pres">
      <dgm:prSet presAssocID="{28CD543F-CE24-42F9-A44E-E390D881B432}" presName="text_3" presStyleLbl="node1" presStyleIdx="2" presStyleCnt="6">
        <dgm:presLayoutVars>
          <dgm:bulletEnabled val="1"/>
        </dgm:presLayoutVars>
      </dgm:prSet>
      <dgm:spPr/>
    </dgm:pt>
    <dgm:pt modelId="{7D56E3C9-9083-4C33-BBF7-9AD70FCFC3E4}" type="pres">
      <dgm:prSet presAssocID="{28CD543F-CE24-42F9-A44E-E390D881B432}" presName="accent_3" presStyleCnt="0"/>
      <dgm:spPr/>
    </dgm:pt>
    <dgm:pt modelId="{7EA2AA9D-E931-4701-8A0B-1B53330B5D91}" type="pres">
      <dgm:prSet presAssocID="{28CD543F-CE24-42F9-A44E-E390D881B432}" presName="accentRepeatNode" presStyleLbl="solidFgAcc1" presStyleIdx="2" presStyleCnt="6"/>
      <dgm:spPr/>
    </dgm:pt>
    <dgm:pt modelId="{F45989CA-1E89-4B79-B768-4353A241BE5D}" type="pres">
      <dgm:prSet presAssocID="{D7C04415-0D2F-49A1-BF75-1532A9AEF761}" presName="text_4" presStyleLbl="node1" presStyleIdx="3" presStyleCnt="6">
        <dgm:presLayoutVars>
          <dgm:bulletEnabled val="1"/>
        </dgm:presLayoutVars>
      </dgm:prSet>
      <dgm:spPr/>
    </dgm:pt>
    <dgm:pt modelId="{5847AABC-6E88-4F5E-9F21-B67329D54CD8}" type="pres">
      <dgm:prSet presAssocID="{D7C04415-0D2F-49A1-BF75-1532A9AEF761}" presName="accent_4" presStyleCnt="0"/>
      <dgm:spPr/>
    </dgm:pt>
    <dgm:pt modelId="{319C9301-C910-44B8-B1F6-8B5E292951D6}" type="pres">
      <dgm:prSet presAssocID="{D7C04415-0D2F-49A1-BF75-1532A9AEF761}" presName="accentRepeatNode" presStyleLbl="solidFgAcc1" presStyleIdx="3" presStyleCnt="6"/>
      <dgm:spPr/>
    </dgm:pt>
    <dgm:pt modelId="{80025367-66B3-41A8-B0B2-782E895AAD72}" type="pres">
      <dgm:prSet presAssocID="{7238DC67-AB33-496B-A5C3-EB1C4514DC8B}" presName="text_5" presStyleLbl="node1" presStyleIdx="4" presStyleCnt="6">
        <dgm:presLayoutVars>
          <dgm:bulletEnabled val="1"/>
        </dgm:presLayoutVars>
      </dgm:prSet>
      <dgm:spPr/>
    </dgm:pt>
    <dgm:pt modelId="{AA639A08-5137-405A-9D30-77311EE6225D}" type="pres">
      <dgm:prSet presAssocID="{7238DC67-AB33-496B-A5C3-EB1C4514DC8B}" presName="accent_5" presStyleCnt="0"/>
      <dgm:spPr/>
    </dgm:pt>
    <dgm:pt modelId="{23689A06-422F-49B7-AD8F-71DD8C7AFE6D}" type="pres">
      <dgm:prSet presAssocID="{7238DC67-AB33-496B-A5C3-EB1C4514DC8B}" presName="accentRepeatNode" presStyleLbl="solidFgAcc1" presStyleIdx="4" presStyleCnt="6"/>
      <dgm:spPr/>
    </dgm:pt>
    <dgm:pt modelId="{D751AA93-4542-4411-ADD2-DB88B9BF2028}" type="pres">
      <dgm:prSet presAssocID="{46F02183-90D9-4DBB-B425-199803EC3AEC}" presName="text_6" presStyleLbl="node1" presStyleIdx="5" presStyleCnt="6">
        <dgm:presLayoutVars>
          <dgm:bulletEnabled val="1"/>
        </dgm:presLayoutVars>
      </dgm:prSet>
      <dgm:spPr/>
    </dgm:pt>
    <dgm:pt modelId="{33CA47B5-EBC4-4560-84BB-B958D9079160}" type="pres">
      <dgm:prSet presAssocID="{46F02183-90D9-4DBB-B425-199803EC3AEC}" presName="accent_6" presStyleCnt="0"/>
      <dgm:spPr/>
    </dgm:pt>
    <dgm:pt modelId="{91820C63-5436-4D1D-9FFD-FCCB6CA8D831}" type="pres">
      <dgm:prSet presAssocID="{46F02183-90D9-4DBB-B425-199803EC3AEC}" presName="accentRepeatNode" presStyleLbl="solidFgAcc1" presStyleIdx="5" presStyleCnt="6"/>
      <dgm:spPr/>
    </dgm:pt>
  </dgm:ptLst>
  <dgm:cxnLst>
    <dgm:cxn modelId="{7B63AE03-B9C3-4CDE-A99D-D912AEDD628E}" type="presOf" srcId="{28CD543F-CE24-42F9-A44E-E390D881B432}" destId="{709DB13F-8465-417B-AEE6-7B98CC4E956F}" srcOrd="0" destOrd="0" presId="urn:microsoft.com/office/officeart/2008/layout/VerticalCurvedList"/>
    <dgm:cxn modelId="{84B28908-D9D4-40E5-A82B-5D4B6F9D179F}" type="presOf" srcId="{7238DC67-AB33-496B-A5C3-EB1C4514DC8B}" destId="{80025367-66B3-41A8-B0B2-782E895AAD72}" srcOrd="0" destOrd="0" presId="urn:microsoft.com/office/officeart/2008/layout/VerticalCurvedList"/>
    <dgm:cxn modelId="{0D184B0A-3FB3-49CE-9B62-6444F3BA9991}" srcId="{E28B4EE2-7EF2-4EAF-9767-18177558B4F6}" destId="{28CD543F-CE24-42F9-A44E-E390D881B432}" srcOrd="2" destOrd="0" parTransId="{86E3D803-9131-4F2A-B4B0-4CBB07C64AEB}" sibTransId="{EA7CEB3C-A25D-4806-A4C3-B3499F5C876A}"/>
    <dgm:cxn modelId="{D8CB2C12-58F4-43CE-BCBC-2B5144F843FB}" srcId="{E28B4EE2-7EF2-4EAF-9767-18177558B4F6}" destId="{D7C04415-0D2F-49A1-BF75-1532A9AEF761}" srcOrd="3" destOrd="0" parTransId="{B8951BB8-3B99-4837-86DF-743EF7530879}" sibTransId="{3DDF8E6A-B528-4395-B694-2CB5126944E3}"/>
    <dgm:cxn modelId="{45C45314-6EE9-448A-8ACD-9CE956B5F8DE}" srcId="{E28B4EE2-7EF2-4EAF-9767-18177558B4F6}" destId="{7913B2A7-06D1-44CF-9DFB-C3BECD56A47F}" srcOrd="1" destOrd="0" parTransId="{7909C4D3-02DE-4FBA-95F9-D4ED61BEBACC}" sibTransId="{59B2FE39-6B6F-4E19-A5B1-9FD506CE1858}"/>
    <dgm:cxn modelId="{50E29064-80D7-4D81-B5C2-9DE32472B7DC}" srcId="{E28B4EE2-7EF2-4EAF-9767-18177558B4F6}" destId="{46F02183-90D9-4DBB-B425-199803EC3AEC}" srcOrd="5" destOrd="0" parTransId="{D963C4D8-E220-474C-8854-83D04BDA9D6C}" sibTransId="{133DC42E-272E-4376-833C-F7565F7B3292}"/>
    <dgm:cxn modelId="{AF011655-072F-474C-801C-F0E84F7FB3BC}" type="presOf" srcId="{46F02183-90D9-4DBB-B425-199803EC3AEC}" destId="{D751AA93-4542-4411-ADD2-DB88B9BF2028}" srcOrd="0" destOrd="0" presId="urn:microsoft.com/office/officeart/2008/layout/VerticalCurvedList"/>
    <dgm:cxn modelId="{DAAB2A95-F2AF-4383-BC88-CB85978BB30B}" type="presOf" srcId="{D7C04415-0D2F-49A1-BF75-1532A9AEF761}" destId="{F45989CA-1E89-4B79-B768-4353A241BE5D}" srcOrd="0" destOrd="0" presId="urn:microsoft.com/office/officeart/2008/layout/VerticalCurvedList"/>
    <dgm:cxn modelId="{52BCCCA8-7BF9-46AF-BFF6-DF9BEB1B0A3F}" srcId="{E28B4EE2-7EF2-4EAF-9767-18177558B4F6}" destId="{7238DC67-AB33-496B-A5C3-EB1C4514DC8B}" srcOrd="4" destOrd="0" parTransId="{81D21C76-2C97-410D-BE9C-CEF4004342B7}" sibTransId="{DB4D2801-FDF7-4322-AFB9-AE1F7466609E}"/>
    <dgm:cxn modelId="{9609F9B5-79EA-46F6-B866-EC4B6D8DEDD3}" type="presOf" srcId="{E28B4EE2-7EF2-4EAF-9767-18177558B4F6}" destId="{F77D9C03-77AA-438E-ACAC-AE429192C1CD}" srcOrd="0" destOrd="0" presId="urn:microsoft.com/office/officeart/2008/layout/VerticalCurvedList"/>
    <dgm:cxn modelId="{BBDB5CCA-F935-45C2-98ED-2851F8AC813F}" srcId="{E28B4EE2-7EF2-4EAF-9767-18177558B4F6}" destId="{AF807BCE-B774-464A-9A12-C872B555F07F}" srcOrd="0" destOrd="0" parTransId="{3D7D1DD9-1B20-41F2-9D96-8432FDAE7907}" sibTransId="{9BFF912E-D014-439B-9D9F-7523B9DEB1F4}"/>
    <dgm:cxn modelId="{C793EACA-063C-4065-A30C-CED95BDAC6A1}" type="presOf" srcId="{AF807BCE-B774-464A-9A12-C872B555F07F}" destId="{1CDABF8D-EAFE-4E63-ABD2-A178B29495CC}" srcOrd="0" destOrd="0" presId="urn:microsoft.com/office/officeart/2008/layout/VerticalCurvedList"/>
    <dgm:cxn modelId="{9C3674D4-1BF0-4DD6-BAD2-DF4D0BB5C132}" type="presOf" srcId="{7913B2A7-06D1-44CF-9DFB-C3BECD56A47F}" destId="{B69827FD-7653-485D-8AB5-9ED0FF23D580}" srcOrd="0" destOrd="0" presId="urn:microsoft.com/office/officeart/2008/layout/VerticalCurvedList"/>
    <dgm:cxn modelId="{28D04CD5-5864-426F-8CFC-C28821516A8F}" type="presOf" srcId="{9BFF912E-D014-439B-9D9F-7523B9DEB1F4}" destId="{4664A7F1-E664-44A8-8DE4-B6ED1312EFEE}" srcOrd="0" destOrd="0" presId="urn:microsoft.com/office/officeart/2008/layout/VerticalCurvedList"/>
    <dgm:cxn modelId="{FB70D7A2-C434-44D4-A5E1-3C7E3343451C}" type="presParOf" srcId="{F77D9C03-77AA-438E-ACAC-AE429192C1CD}" destId="{B218252A-A8AE-4EE0-872F-54EE5423E5CB}" srcOrd="0" destOrd="0" presId="urn:microsoft.com/office/officeart/2008/layout/VerticalCurvedList"/>
    <dgm:cxn modelId="{F91018E6-2314-414E-96C2-6B8555A99251}" type="presParOf" srcId="{B218252A-A8AE-4EE0-872F-54EE5423E5CB}" destId="{D884B4FF-43F4-48D3-8301-48452063D481}" srcOrd="0" destOrd="0" presId="urn:microsoft.com/office/officeart/2008/layout/VerticalCurvedList"/>
    <dgm:cxn modelId="{28FC9488-32D6-4FBD-9588-B59D45ECAA9C}" type="presParOf" srcId="{D884B4FF-43F4-48D3-8301-48452063D481}" destId="{998D9207-BA16-48E2-BC91-23BAFBB44EAF}" srcOrd="0" destOrd="0" presId="urn:microsoft.com/office/officeart/2008/layout/VerticalCurvedList"/>
    <dgm:cxn modelId="{05E51EC4-6EDF-4B8C-B9B3-CA47232682B2}" type="presParOf" srcId="{D884B4FF-43F4-48D3-8301-48452063D481}" destId="{4664A7F1-E664-44A8-8DE4-B6ED1312EFEE}" srcOrd="1" destOrd="0" presId="urn:microsoft.com/office/officeart/2008/layout/VerticalCurvedList"/>
    <dgm:cxn modelId="{EA09955C-EEB0-47FE-AA1B-67D190352A9E}" type="presParOf" srcId="{D884B4FF-43F4-48D3-8301-48452063D481}" destId="{DE3E4A34-4BFA-4D2C-96EA-BE7349903866}" srcOrd="2" destOrd="0" presId="urn:microsoft.com/office/officeart/2008/layout/VerticalCurvedList"/>
    <dgm:cxn modelId="{353C058D-3F89-4D6C-992D-880BEA333017}" type="presParOf" srcId="{D884B4FF-43F4-48D3-8301-48452063D481}" destId="{1567D625-B637-468D-8858-B8435BB6D68A}" srcOrd="3" destOrd="0" presId="urn:microsoft.com/office/officeart/2008/layout/VerticalCurvedList"/>
    <dgm:cxn modelId="{3A0EF71A-1EAC-44E4-AE95-216242F549BC}" type="presParOf" srcId="{B218252A-A8AE-4EE0-872F-54EE5423E5CB}" destId="{1CDABF8D-EAFE-4E63-ABD2-A178B29495CC}" srcOrd="1" destOrd="0" presId="urn:microsoft.com/office/officeart/2008/layout/VerticalCurvedList"/>
    <dgm:cxn modelId="{17C5C940-8FCF-471E-877C-D15A612E7A80}" type="presParOf" srcId="{B218252A-A8AE-4EE0-872F-54EE5423E5CB}" destId="{0B55E46D-20C0-4C1D-B0D3-6D4EEAA13E3D}" srcOrd="2" destOrd="0" presId="urn:microsoft.com/office/officeart/2008/layout/VerticalCurvedList"/>
    <dgm:cxn modelId="{4118F78E-FB1B-4C6A-B98C-7E1044256F02}" type="presParOf" srcId="{0B55E46D-20C0-4C1D-B0D3-6D4EEAA13E3D}" destId="{F0693963-CA59-4050-A751-2C32BAE37B58}" srcOrd="0" destOrd="0" presId="urn:microsoft.com/office/officeart/2008/layout/VerticalCurvedList"/>
    <dgm:cxn modelId="{7E64EEA7-A731-4914-A9F8-34A67D252194}" type="presParOf" srcId="{B218252A-A8AE-4EE0-872F-54EE5423E5CB}" destId="{B69827FD-7653-485D-8AB5-9ED0FF23D580}" srcOrd="3" destOrd="0" presId="urn:microsoft.com/office/officeart/2008/layout/VerticalCurvedList"/>
    <dgm:cxn modelId="{B77B6876-AEA1-4E84-B059-93220A6A5F0D}" type="presParOf" srcId="{B218252A-A8AE-4EE0-872F-54EE5423E5CB}" destId="{55A1CCB3-9DCF-4A08-9100-043F2897F75B}" srcOrd="4" destOrd="0" presId="urn:microsoft.com/office/officeart/2008/layout/VerticalCurvedList"/>
    <dgm:cxn modelId="{6C14ED2B-6C23-40CF-957F-07830D39CA45}" type="presParOf" srcId="{55A1CCB3-9DCF-4A08-9100-043F2897F75B}" destId="{7C5DC16C-0233-4969-B6A4-963C36BD6425}" srcOrd="0" destOrd="0" presId="urn:microsoft.com/office/officeart/2008/layout/VerticalCurvedList"/>
    <dgm:cxn modelId="{0B480DD6-7A8F-41D8-908C-97F66C131632}" type="presParOf" srcId="{B218252A-A8AE-4EE0-872F-54EE5423E5CB}" destId="{709DB13F-8465-417B-AEE6-7B98CC4E956F}" srcOrd="5" destOrd="0" presId="urn:microsoft.com/office/officeart/2008/layout/VerticalCurvedList"/>
    <dgm:cxn modelId="{76AC7B5B-6537-4856-B398-6D4EB3D8C239}" type="presParOf" srcId="{B218252A-A8AE-4EE0-872F-54EE5423E5CB}" destId="{7D56E3C9-9083-4C33-BBF7-9AD70FCFC3E4}" srcOrd="6" destOrd="0" presId="urn:microsoft.com/office/officeart/2008/layout/VerticalCurvedList"/>
    <dgm:cxn modelId="{740F6E5E-E93F-4214-B60A-492607C456D5}" type="presParOf" srcId="{7D56E3C9-9083-4C33-BBF7-9AD70FCFC3E4}" destId="{7EA2AA9D-E931-4701-8A0B-1B53330B5D91}" srcOrd="0" destOrd="0" presId="urn:microsoft.com/office/officeart/2008/layout/VerticalCurvedList"/>
    <dgm:cxn modelId="{64031592-A524-4F1C-B70C-85A5D5564090}" type="presParOf" srcId="{B218252A-A8AE-4EE0-872F-54EE5423E5CB}" destId="{F45989CA-1E89-4B79-B768-4353A241BE5D}" srcOrd="7" destOrd="0" presId="urn:microsoft.com/office/officeart/2008/layout/VerticalCurvedList"/>
    <dgm:cxn modelId="{CE4322C9-1C5E-4000-A201-ECA3BCCBD14B}" type="presParOf" srcId="{B218252A-A8AE-4EE0-872F-54EE5423E5CB}" destId="{5847AABC-6E88-4F5E-9F21-B67329D54CD8}" srcOrd="8" destOrd="0" presId="urn:microsoft.com/office/officeart/2008/layout/VerticalCurvedList"/>
    <dgm:cxn modelId="{276B49FC-8282-46B3-8B02-1BCADE278F2E}" type="presParOf" srcId="{5847AABC-6E88-4F5E-9F21-B67329D54CD8}" destId="{319C9301-C910-44B8-B1F6-8B5E292951D6}" srcOrd="0" destOrd="0" presId="urn:microsoft.com/office/officeart/2008/layout/VerticalCurvedList"/>
    <dgm:cxn modelId="{CADB9528-3684-43D1-B5E9-05E4C603BB02}" type="presParOf" srcId="{B218252A-A8AE-4EE0-872F-54EE5423E5CB}" destId="{80025367-66B3-41A8-B0B2-782E895AAD72}" srcOrd="9" destOrd="0" presId="urn:microsoft.com/office/officeart/2008/layout/VerticalCurvedList"/>
    <dgm:cxn modelId="{180BA02A-3F8C-43FB-82B9-ED75CD683D17}" type="presParOf" srcId="{B218252A-A8AE-4EE0-872F-54EE5423E5CB}" destId="{AA639A08-5137-405A-9D30-77311EE6225D}" srcOrd="10" destOrd="0" presId="urn:microsoft.com/office/officeart/2008/layout/VerticalCurvedList"/>
    <dgm:cxn modelId="{2B5F8AF8-0C21-479A-92B3-DC36DCB4AAC7}" type="presParOf" srcId="{AA639A08-5137-405A-9D30-77311EE6225D}" destId="{23689A06-422F-49B7-AD8F-71DD8C7AFE6D}" srcOrd="0" destOrd="0" presId="urn:microsoft.com/office/officeart/2008/layout/VerticalCurvedList"/>
    <dgm:cxn modelId="{7878EEAE-7DAF-492D-8FA2-157E196826BA}" type="presParOf" srcId="{B218252A-A8AE-4EE0-872F-54EE5423E5CB}" destId="{D751AA93-4542-4411-ADD2-DB88B9BF2028}" srcOrd="11" destOrd="0" presId="urn:microsoft.com/office/officeart/2008/layout/VerticalCurvedList"/>
    <dgm:cxn modelId="{DAFAFA21-7019-4794-80BE-45D3DEB77BD7}" type="presParOf" srcId="{B218252A-A8AE-4EE0-872F-54EE5423E5CB}" destId="{33CA47B5-EBC4-4560-84BB-B958D9079160}" srcOrd="12" destOrd="0" presId="urn:microsoft.com/office/officeart/2008/layout/VerticalCurvedList"/>
    <dgm:cxn modelId="{00B24B27-283C-419F-B1F6-39726747787A}" type="presParOf" srcId="{33CA47B5-EBC4-4560-84BB-B958D9079160}" destId="{91820C63-5436-4D1D-9FFD-FCCB6CA8D831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13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E28B4EE2-7EF2-4EAF-9767-18177558B4F6}" type="doc">
      <dgm:prSet loTypeId="urn:microsoft.com/office/officeart/2008/layout/VerticalCurvedList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hr-HR"/>
        </a:p>
      </dgm:t>
    </dgm:pt>
    <dgm:pt modelId="{AF807BCE-B774-464A-9A12-C872B555F07F}">
      <dgm:prSet phldrT="[Tekst]"/>
      <dgm:spPr/>
      <dgm:t>
        <a:bodyPr/>
        <a:lstStyle/>
        <a:p>
          <a:r>
            <a:rPr lang="hr-HR" dirty="0"/>
            <a:t>Isus iz Nazareta</a:t>
          </a:r>
        </a:p>
      </dgm:t>
    </dgm:pt>
    <dgm:pt modelId="{3D7D1DD9-1B20-41F2-9D96-8432FDAE7907}" type="parTrans" cxnId="{BBDB5CCA-F935-45C2-98ED-2851F8AC813F}">
      <dgm:prSet/>
      <dgm:spPr/>
      <dgm:t>
        <a:bodyPr/>
        <a:lstStyle/>
        <a:p>
          <a:endParaRPr lang="hr-HR"/>
        </a:p>
      </dgm:t>
    </dgm:pt>
    <dgm:pt modelId="{9BFF912E-D014-439B-9D9F-7523B9DEB1F4}" type="sibTrans" cxnId="{BBDB5CCA-F935-45C2-98ED-2851F8AC813F}">
      <dgm:prSet/>
      <dgm:spPr/>
      <dgm:t>
        <a:bodyPr/>
        <a:lstStyle/>
        <a:p>
          <a:endParaRPr lang="hr-HR"/>
        </a:p>
      </dgm:t>
    </dgm:pt>
    <dgm:pt modelId="{AF425BCD-2DC5-4D8E-AC18-FC0D2479DEC4}">
      <dgm:prSet/>
      <dgm:spPr/>
      <dgm:t>
        <a:bodyPr/>
        <a:lstStyle/>
        <a:p>
          <a:r>
            <a:rPr lang="hr-HR" dirty="0"/>
            <a:t>oduševljenje Isusovom osobom</a:t>
          </a:r>
        </a:p>
      </dgm:t>
    </dgm:pt>
    <dgm:pt modelId="{62A44831-5B53-4752-8CFE-4E046CB0DB66}" type="parTrans" cxnId="{76BD7EFC-D0DE-4827-82E7-4E456489D7AE}">
      <dgm:prSet/>
      <dgm:spPr/>
      <dgm:t>
        <a:bodyPr/>
        <a:lstStyle/>
        <a:p>
          <a:endParaRPr lang="hr-HR"/>
        </a:p>
      </dgm:t>
    </dgm:pt>
    <dgm:pt modelId="{9B939172-9B2B-4FF0-B898-75701A27C270}" type="sibTrans" cxnId="{76BD7EFC-D0DE-4827-82E7-4E456489D7AE}">
      <dgm:prSet/>
      <dgm:spPr/>
      <dgm:t>
        <a:bodyPr/>
        <a:lstStyle/>
        <a:p>
          <a:endParaRPr lang="hr-HR"/>
        </a:p>
      </dgm:t>
    </dgm:pt>
    <dgm:pt modelId="{3AC91885-E132-4EB5-96F6-C79A3E2B1E71}">
      <dgm:prSet/>
      <dgm:spPr/>
      <dgm:t>
        <a:bodyPr/>
        <a:lstStyle/>
        <a:p>
          <a:r>
            <a:rPr lang="hr-HR" dirty="0"/>
            <a:t>zračila je oduševljenjem privlačeći i druge na nasljedovanje Krista</a:t>
          </a:r>
        </a:p>
      </dgm:t>
    </dgm:pt>
    <dgm:pt modelId="{E31A0524-0430-4CC0-B038-D6FF6FA5DF96}" type="parTrans" cxnId="{D2B76C34-5647-4869-9F5E-90C6FC78B3BF}">
      <dgm:prSet/>
      <dgm:spPr/>
      <dgm:t>
        <a:bodyPr/>
        <a:lstStyle/>
        <a:p>
          <a:endParaRPr lang="hr-HR"/>
        </a:p>
      </dgm:t>
    </dgm:pt>
    <dgm:pt modelId="{4BFB39A6-1D41-4D30-B360-3501EA02AA1F}" type="sibTrans" cxnId="{D2B76C34-5647-4869-9F5E-90C6FC78B3BF}">
      <dgm:prSet/>
      <dgm:spPr/>
      <dgm:t>
        <a:bodyPr/>
        <a:lstStyle/>
        <a:p>
          <a:endParaRPr lang="hr-HR"/>
        </a:p>
      </dgm:t>
    </dgm:pt>
    <dgm:pt modelId="{D99F54BE-2CF0-4E55-9C29-4C6B53FD70C9}">
      <dgm:prSet/>
      <dgm:spPr/>
      <dgm:t>
        <a:bodyPr/>
        <a:lstStyle/>
        <a:p>
          <a:r>
            <a:rPr lang="hr-HR" dirty="0"/>
            <a:t>poput apostola Pavla zahvaćena je od Krista</a:t>
          </a:r>
        </a:p>
      </dgm:t>
    </dgm:pt>
    <dgm:pt modelId="{905BB483-C6D1-4BB6-99B6-31B743C1B6E7}" type="parTrans" cxnId="{36D24AAF-BF52-40A8-AFF5-9C8A19B8C12B}">
      <dgm:prSet/>
      <dgm:spPr/>
      <dgm:t>
        <a:bodyPr/>
        <a:lstStyle/>
        <a:p>
          <a:endParaRPr lang="hr-HR"/>
        </a:p>
      </dgm:t>
    </dgm:pt>
    <dgm:pt modelId="{6EDDBEA6-D593-44F9-B854-3BF3A1BAF5B5}" type="sibTrans" cxnId="{36D24AAF-BF52-40A8-AFF5-9C8A19B8C12B}">
      <dgm:prSet/>
      <dgm:spPr/>
      <dgm:t>
        <a:bodyPr/>
        <a:lstStyle/>
        <a:p>
          <a:endParaRPr lang="hr-HR"/>
        </a:p>
      </dgm:t>
    </dgm:pt>
    <dgm:pt modelId="{F77D9C03-77AA-438E-ACAC-AE429192C1CD}" type="pres">
      <dgm:prSet presAssocID="{E28B4EE2-7EF2-4EAF-9767-18177558B4F6}" presName="Name0" presStyleCnt="0">
        <dgm:presLayoutVars>
          <dgm:chMax val="7"/>
          <dgm:chPref val="7"/>
          <dgm:dir/>
        </dgm:presLayoutVars>
      </dgm:prSet>
      <dgm:spPr/>
    </dgm:pt>
    <dgm:pt modelId="{B218252A-A8AE-4EE0-872F-54EE5423E5CB}" type="pres">
      <dgm:prSet presAssocID="{E28B4EE2-7EF2-4EAF-9767-18177558B4F6}" presName="Name1" presStyleCnt="0"/>
      <dgm:spPr/>
    </dgm:pt>
    <dgm:pt modelId="{D884B4FF-43F4-48D3-8301-48452063D481}" type="pres">
      <dgm:prSet presAssocID="{E28B4EE2-7EF2-4EAF-9767-18177558B4F6}" presName="cycle" presStyleCnt="0"/>
      <dgm:spPr/>
    </dgm:pt>
    <dgm:pt modelId="{998D9207-BA16-48E2-BC91-23BAFBB44EAF}" type="pres">
      <dgm:prSet presAssocID="{E28B4EE2-7EF2-4EAF-9767-18177558B4F6}" presName="srcNode" presStyleLbl="node1" presStyleIdx="0" presStyleCnt="4"/>
      <dgm:spPr/>
    </dgm:pt>
    <dgm:pt modelId="{4664A7F1-E664-44A8-8DE4-B6ED1312EFEE}" type="pres">
      <dgm:prSet presAssocID="{E28B4EE2-7EF2-4EAF-9767-18177558B4F6}" presName="conn" presStyleLbl="parChTrans1D2" presStyleIdx="0" presStyleCnt="1"/>
      <dgm:spPr/>
    </dgm:pt>
    <dgm:pt modelId="{DE3E4A34-4BFA-4D2C-96EA-BE7349903866}" type="pres">
      <dgm:prSet presAssocID="{E28B4EE2-7EF2-4EAF-9767-18177558B4F6}" presName="extraNode" presStyleLbl="node1" presStyleIdx="0" presStyleCnt="4"/>
      <dgm:spPr/>
    </dgm:pt>
    <dgm:pt modelId="{1567D625-B637-468D-8858-B8435BB6D68A}" type="pres">
      <dgm:prSet presAssocID="{E28B4EE2-7EF2-4EAF-9767-18177558B4F6}" presName="dstNode" presStyleLbl="node1" presStyleIdx="0" presStyleCnt="4"/>
      <dgm:spPr/>
    </dgm:pt>
    <dgm:pt modelId="{1CDABF8D-EAFE-4E63-ABD2-A178B29495CC}" type="pres">
      <dgm:prSet presAssocID="{AF807BCE-B774-464A-9A12-C872B555F07F}" presName="text_1" presStyleLbl="node1" presStyleIdx="0" presStyleCnt="4">
        <dgm:presLayoutVars>
          <dgm:bulletEnabled val="1"/>
        </dgm:presLayoutVars>
      </dgm:prSet>
      <dgm:spPr/>
    </dgm:pt>
    <dgm:pt modelId="{0B55E46D-20C0-4C1D-B0D3-6D4EEAA13E3D}" type="pres">
      <dgm:prSet presAssocID="{AF807BCE-B774-464A-9A12-C872B555F07F}" presName="accent_1" presStyleCnt="0"/>
      <dgm:spPr/>
    </dgm:pt>
    <dgm:pt modelId="{F0693963-CA59-4050-A751-2C32BAE37B58}" type="pres">
      <dgm:prSet presAssocID="{AF807BCE-B774-464A-9A12-C872B555F07F}" presName="accentRepeatNode" presStyleLbl="solidFgAcc1" presStyleIdx="0" presStyleCnt="4"/>
      <dgm:spPr/>
    </dgm:pt>
    <dgm:pt modelId="{0E02736C-22AB-4403-9E47-731DE16DBBD0}" type="pres">
      <dgm:prSet presAssocID="{AF425BCD-2DC5-4D8E-AC18-FC0D2479DEC4}" presName="text_2" presStyleLbl="node1" presStyleIdx="1" presStyleCnt="4">
        <dgm:presLayoutVars>
          <dgm:bulletEnabled val="1"/>
        </dgm:presLayoutVars>
      </dgm:prSet>
      <dgm:spPr/>
    </dgm:pt>
    <dgm:pt modelId="{67B4E8A4-DE87-4B0B-86EF-BB4FE9C4F718}" type="pres">
      <dgm:prSet presAssocID="{AF425BCD-2DC5-4D8E-AC18-FC0D2479DEC4}" presName="accent_2" presStyleCnt="0"/>
      <dgm:spPr/>
    </dgm:pt>
    <dgm:pt modelId="{460498D2-14E5-4400-8B04-A3E039379527}" type="pres">
      <dgm:prSet presAssocID="{AF425BCD-2DC5-4D8E-AC18-FC0D2479DEC4}" presName="accentRepeatNode" presStyleLbl="solidFgAcc1" presStyleIdx="1" presStyleCnt="4"/>
      <dgm:spPr/>
    </dgm:pt>
    <dgm:pt modelId="{F669E17F-271E-43D9-B991-17452F351AF3}" type="pres">
      <dgm:prSet presAssocID="{3AC91885-E132-4EB5-96F6-C79A3E2B1E71}" presName="text_3" presStyleLbl="node1" presStyleIdx="2" presStyleCnt="4">
        <dgm:presLayoutVars>
          <dgm:bulletEnabled val="1"/>
        </dgm:presLayoutVars>
      </dgm:prSet>
      <dgm:spPr/>
    </dgm:pt>
    <dgm:pt modelId="{FB72C340-D4B6-4E9A-ACA1-51D8E094EBDF}" type="pres">
      <dgm:prSet presAssocID="{3AC91885-E132-4EB5-96F6-C79A3E2B1E71}" presName="accent_3" presStyleCnt="0"/>
      <dgm:spPr/>
    </dgm:pt>
    <dgm:pt modelId="{2C9CC69D-173C-4AEB-81BF-1063DD0B51E3}" type="pres">
      <dgm:prSet presAssocID="{3AC91885-E132-4EB5-96F6-C79A3E2B1E71}" presName="accentRepeatNode" presStyleLbl="solidFgAcc1" presStyleIdx="2" presStyleCnt="4"/>
      <dgm:spPr/>
    </dgm:pt>
    <dgm:pt modelId="{C2DC9274-5613-4DB2-A5F1-B3040B50CC0D}" type="pres">
      <dgm:prSet presAssocID="{D99F54BE-2CF0-4E55-9C29-4C6B53FD70C9}" presName="text_4" presStyleLbl="node1" presStyleIdx="3" presStyleCnt="4">
        <dgm:presLayoutVars>
          <dgm:bulletEnabled val="1"/>
        </dgm:presLayoutVars>
      </dgm:prSet>
      <dgm:spPr/>
    </dgm:pt>
    <dgm:pt modelId="{E7179EF3-7963-4F8B-ABC6-F3E0139107CC}" type="pres">
      <dgm:prSet presAssocID="{D99F54BE-2CF0-4E55-9C29-4C6B53FD70C9}" presName="accent_4" presStyleCnt="0"/>
      <dgm:spPr/>
    </dgm:pt>
    <dgm:pt modelId="{0D587C12-3B1D-42C6-9A30-45AA351F4875}" type="pres">
      <dgm:prSet presAssocID="{D99F54BE-2CF0-4E55-9C29-4C6B53FD70C9}" presName="accentRepeatNode" presStyleLbl="solidFgAcc1" presStyleIdx="3" presStyleCnt="4"/>
      <dgm:spPr/>
    </dgm:pt>
  </dgm:ptLst>
  <dgm:cxnLst>
    <dgm:cxn modelId="{D2B76C34-5647-4869-9F5E-90C6FC78B3BF}" srcId="{E28B4EE2-7EF2-4EAF-9767-18177558B4F6}" destId="{3AC91885-E132-4EB5-96F6-C79A3E2B1E71}" srcOrd="2" destOrd="0" parTransId="{E31A0524-0430-4CC0-B038-D6FF6FA5DF96}" sibTransId="{4BFB39A6-1D41-4D30-B360-3501EA02AA1F}"/>
    <dgm:cxn modelId="{E9551936-3F92-4AA3-AAD6-D6C42CF77BB2}" type="presOf" srcId="{D99F54BE-2CF0-4E55-9C29-4C6B53FD70C9}" destId="{C2DC9274-5613-4DB2-A5F1-B3040B50CC0D}" srcOrd="0" destOrd="0" presId="urn:microsoft.com/office/officeart/2008/layout/VerticalCurvedList"/>
    <dgm:cxn modelId="{31B6F736-AB9B-4896-8639-F8569B7DD510}" type="presOf" srcId="{AF425BCD-2DC5-4D8E-AC18-FC0D2479DEC4}" destId="{0E02736C-22AB-4403-9E47-731DE16DBBD0}" srcOrd="0" destOrd="0" presId="urn:microsoft.com/office/officeart/2008/layout/VerticalCurvedList"/>
    <dgm:cxn modelId="{43F15178-9978-433D-8692-D1DB7BE4D8D2}" type="presOf" srcId="{3AC91885-E132-4EB5-96F6-C79A3E2B1E71}" destId="{F669E17F-271E-43D9-B991-17452F351AF3}" srcOrd="0" destOrd="0" presId="urn:microsoft.com/office/officeart/2008/layout/VerticalCurvedList"/>
    <dgm:cxn modelId="{36D24AAF-BF52-40A8-AFF5-9C8A19B8C12B}" srcId="{E28B4EE2-7EF2-4EAF-9767-18177558B4F6}" destId="{D99F54BE-2CF0-4E55-9C29-4C6B53FD70C9}" srcOrd="3" destOrd="0" parTransId="{905BB483-C6D1-4BB6-99B6-31B743C1B6E7}" sibTransId="{6EDDBEA6-D593-44F9-B854-3BF3A1BAF5B5}"/>
    <dgm:cxn modelId="{9609F9B5-79EA-46F6-B866-EC4B6D8DEDD3}" type="presOf" srcId="{E28B4EE2-7EF2-4EAF-9767-18177558B4F6}" destId="{F77D9C03-77AA-438E-ACAC-AE429192C1CD}" srcOrd="0" destOrd="0" presId="urn:microsoft.com/office/officeart/2008/layout/VerticalCurvedList"/>
    <dgm:cxn modelId="{BBDB5CCA-F935-45C2-98ED-2851F8AC813F}" srcId="{E28B4EE2-7EF2-4EAF-9767-18177558B4F6}" destId="{AF807BCE-B774-464A-9A12-C872B555F07F}" srcOrd="0" destOrd="0" parTransId="{3D7D1DD9-1B20-41F2-9D96-8432FDAE7907}" sibTransId="{9BFF912E-D014-439B-9D9F-7523B9DEB1F4}"/>
    <dgm:cxn modelId="{C793EACA-063C-4065-A30C-CED95BDAC6A1}" type="presOf" srcId="{AF807BCE-B774-464A-9A12-C872B555F07F}" destId="{1CDABF8D-EAFE-4E63-ABD2-A178B29495CC}" srcOrd="0" destOrd="0" presId="urn:microsoft.com/office/officeart/2008/layout/VerticalCurvedList"/>
    <dgm:cxn modelId="{28D04CD5-5864-426F-8CFC-C28821516A8F}" type="presOf" srcId="{9BFF912E-D014-439B-9D9F-7523B9DEB1F4}" destId="{4664A7F1-E664-44A8-8DE4-B6ED1312EFEE}" srcOrd="0" destOrd="0" presId="urn:microsoft.com/office/officeart/2008/layout/VerticalCurvedList"/>
    <dgm:cxn modelId="{76BD7EFC-D0DE-4827-82E7-4E456489D7AE}" srcId="{E28B4EE2-7EF2-4EAF-9767-18177558B4F6}" destId="{AF425BCD-2DC5-4D8E-AC18-FC0D2479DEC4}" srcOrd="1" destOrd="0" parTransId="{62A44831-5B53-4752-8CFE-4E046CB0DB66}" sibTransId="{9B939172-9B2B-4FF0-B898-75701A27C270}"/>
    <dgm:cxn modelId="{FB70D7A2-C434-44D4-A5E1-3C7E3343451C}" type="presParOf" srcId="{F77D9C03-77AA-438E-ACAC-AE429192C1CD}" destId="{B218252A-A8AE-4EE0-872F-54EE5423E5CB}" srcOrd="0" destOrd="0" presId="urn:microsoft.com/office/officeart/2008/layout/VerticalCurvedList"/>
    <dgm:cxn modelId="{F91018E6-2314-414E-96C2-6B8555A99251}" type="presParOf" srcId="{B218252A-A8AE-4EE0-872F-54EE5423E5CB}" destId="{D884B4FF-43F4-48D3-8301-48452063D481}" srcOrd="0" destOrd="0" presId="urn:microsoft.com/office/officeart/2008/layout/VerticalCurvedList"/>
    <dgm:cxn modelId="{28FC9488-32D6-4FBD-9588-B59D45ECAA9C}" type="presParOf" srcId="{D884B4FF-43F4-48D3-8301-48452063D481}" destId="{998D9207-BA16-48E2-BC91-23BAFBB44EAF}" srcOrd="0" destOrd="0" presId="urn:microsoft.com/office/officeart/2008/layout/VerticalCurvedList"/>
    <dgm:cxn modelId="{05E51EC4-6EDF-4B8C-B9B3-CA47232682B2}" type="presParOf" srcId="{D884B4FF-43F4-48D3-8301-48452063D481}" destId="{4664A7F1-E664-44A8-8DE4-B6ED1312EFEE}" srcOrd="1" destOrd="0" presId="urn:microsoft.com/office/officeart/2008/layout/VerticalCurvedList"/>
    <dgm:cxn modelId="{EA09955C-EEB0-47FE-AA1B-67D190352A9E}" type="presParOf" srcId="{D884B4FF-43F4-48D3-8301-48452063D481}" destId="{DE3E4A34-4BFA-4D2C-96EA-BE7349903866}" srcOrd="2" destOrd="0" presId="urn:microsoft.com/office/officeart/2008/layout/VerticalCurvedList"/>
    <dgm:cxn modelId="{353C058D-3F89-4D6C-992D-880BEA333017}" type="presParOf" srcId="{D884B4FF-43F4-48D3-8301-48452063D481}" destId="{1567D625-B637-468D-8858-B8435BB6D68A}" srcOrd="3" destOrd="0" presId="urn:microsoft.com/office/officeart/2008/layout/VerticalCurvedList"/>
    <dgm:cxn modelId="{3A0EF71A-1EAC-44E4-AE95-216242F549BC}" type="presParOf" srcId="{B218252A-A8AE-4EE0-872F-54EE5423E5CB}" destId="{1CDABF8D-EAFE-4E63-ABD2-A178B29495CC}" srcOrd="1" destOrd="0" presId="urn:microsoft.com/office/officeart/2008/layout/VerticalCurvedList"/>
    <dgm:cxn modelId="{17C5C940-8FCF-471E-877C-D15A612E7A80}" type="presParOf" srcId="{B218252A-A8AE-4EE0-872F-54EE5423E5CB}" destId="{0B55E46D-20C0-4C1D-B0D3-6D4EEAA13E3D}" srcOrd="2" destOrd="0" presId="urn:microsoft.com/office/officeart/2008/layout/VerticalCurvedList"/>
    <dgm:cxn modelId="{4118F78E-FB1B-4C6A-B98C-7E1044256F02}" type="presParOf" srcId="{0B55E46D-20C0-4C1D-B0D3-6D4EEAA13E3D}" destId="{F0693963-CA59-4050-A751-2C32BAE37B58}" srcOrd="0" destOrd="0" presId="urn:microsoft.com/office/officeart/2008/layout/VerticalCurvedList"/>
    <dgm:cxn modelId="{44935536-FD04-4E26-8B51-2D7DF3D130A8}" type="presParOf" srcId="{B218252A-A8AE-4EE0-872F-54EE5423E5CB}" destId="{0E02736C-22AB-4403-9E47-731DE16DBBD0}" srcOrd="3" destOrd="0" presId="urn:microsoft.com/office/officeart/2008/layout/VerticalCurvedList"/>
    <dgm:cxn modelId="{A20E75B3-F298-4540-9A98-3FB675F453A3}" type="presParOf" srcId="{B218252A-A8AE-4EE0-872F-54EE5423E5CB}" destId="{67B4E8A4-DE87-4B0B-86EF-BB4FE9C4F718}" srcOrd="4" destOrd="0" presId="urn:microsoft.com/office/officeart/2008/layout/VerticalCurvedList"/>
    <dgm:cxn modelId="{749165DE-8D48-4BAA-B4D4-75783315855C}" type="presParOf" srcId="{67B4E8A4-DE87-4B0B-86EF-BB4FE9C4F718}" destId="{460498D2-14E5-4400-8B04-A3E039379527}" srcOrd="0" destOrd="0" presId="urn:microsoft.com/office/officeart/2008/layout/VerticalCurvedList"/>
    <dgm:cxn modelId="{31A42625-3038-4341-8B96-EC7BA5353D75}" type="presParOf" srcId="{B218252A-A8AE-4EE0-872F-54EE5423E5CB}" destId="{F669E17F-271E-43D9-B991-17452F351AF3}" srcOrd="5" destOrd="0" presId="urn:microsoft.com/office/officeart/2008/layout/VerticalCurvedList"/>
    <dgm:cxn modelId="{2BE13B53-FEC7-4E09-94F1-FDE8A6A50839}" type="presParOf" srcId="{B218252A-A8AE-4EE0-872F-54EE5423E5CB}" destId="{FB72C340-D4B6-4E9A-ACA1-51D8E094EBDF}" srcOrd="6" destOrd="0" presId="urn:microsoft.com/office/officeart/2008/layout/VerticalCurvedList"/>
    <dgm:cxn modelId="{69EE436B-A53C-43E7-AC35-6F3334053FDF}" type="presParOf" srcId="{FB72C340-D4B6-4E9A-ACA1-51D8E094EBDF}" destId="{2C9CC69D-173C-4AEB-81BF-1063DD0B51E3}" srcOrd="0" destOrd="0" presId="urn:microsoft.com/office/officeart/2008/layout/VerticalCurvedList"/>
    <dgm:cxn modelId="{1CC5C1E3-37C7-43C0-9571-7587C9EF727A}" type="presParOf" srcId="{B218252A-A8AE-4EE0-872F-54EE5423E5CB}" destId="{C2DC9274-5613-4DB2-A5F1-B3040B50CC0D}" srcOrd="7" destOrd="0" presId="urn:microsoft.com/office/officeart/2008/layout/VerticalCurvedList"/>
    <dgm:cxn modelId="{3011091B-B3EF-4FEC-9C9E-3C767AB1CFE1}" type="presParOf" srcId="{B218252A-A8AE-4EE0-872F-54EE5423E5CB}" destId="{E7179EF3-7963-4F8B-ABC6-F3E0139107CC}" srcOrd="8" destOrd="0" presId="urn:microsoft.com/office/officeart/2008/layout/VerticalCurvedList"/>
    <dgm:cxn modelId="{553208C0-9A1A-4340-BDEE-C32D0DC1B55D}" type="presParOf" srcId="{E7179EF3-7963-4F8B-ABC6-F3E0139107CC}" destId="{0D587C12-3B1D-42C6-9A30-45AA351F4875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13" minVer="http://schemas.openxmlformats.org/drawingml/2006/diagram"/>
    </a:ext>
  </dgm:extLst>
</dgm:dataModel>
</file>

<file path=ppt/diagrams/data15.xml><?xml version="1.0" encoding="utf-8"?>
<dgm:dataModel xmlns:dgm="http://schemas.openxmlformats.org/drawingml/2006/diagram" xmlns:a="http://schemas.openxmlformats.org/drawingml/2006/main">
  <dgm:ptLst>
    <dgm:pt modelId="{E28B4EE2-7EF2-4EAF-9767-18177558B4F6}" type="doc">
      <dgm:prSet loTypeId="urn:microsoft.com/office/officeart/2008/layout/VerticalCurvedList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hr-HR"/>
        </a:p>
      </dgm:t>
    </dgm:pt>
    <dgm:pt modelId="{AF807BCE-B774-464A-9A12-C872B555F07F}">
      <dgm:prSet phldrT="[Tekst]"/>
      <dgm:spPr/>
      <dgm:t>
        <a:bodyPr/>
        <a:lstStyle/>
        <a:p>
          <a:r>
            <a:rPr lang="hr-HR"/>
            <a:t>njena duša i srce odraz su plemenitosti i svetosti</a:t>
          </a:r>
          <a:endParaRPr lang="hr-HR" dirty="0"/>
        </a:p>
      </dgm:t>
    </dgm:pt>
    <dgm:pt modelId="{3D7D1DD9-1B20-41F2-9D96-8432FDAE7907}" type="parTrans" cxnId="{BBDB5CCA-F935-45C2-98ED-2851F8AC813F}">
      <dgm:prSet/>
      <dgm:spPr/>
      <dgm:t>
        <a:bodyPr/>
        <a:lstStyle/>
        <a:p>
          <a:endParaRPr lang="hr-HR"/>
        </a:p>
      </dgm:t>
    </dgm:pt>
    <dgm:pt modelId="{9BFF912E-D014-439B-9D9F-7523B9DEB1F4}" type="sibTrans" cxnId="{BBDB5CCA-F935-45C2-98ED-2851F8AC813F}">
      <dgm:prSet/>
      <dgm:spPr/>
      <dgm:t>
        <a:bodyPr/>
        <a:lstStyle/>
        <a:p>
          <a:endParaRPr lang="hr-HR"/>
        </a:p>
      </dgm:t>
    </dgm:pt>
    <dgm:pt modelId="{EB103C1C-DE56-41C6-BC1B-A5B3FF972219}">
      <dgm:prSet/>
      <dgm:spPr/>
      <dgm:t>
        <a:bodyPr/>
        <a:lstStyle/>
        <a:p>
          <a:r>
            <a:rPr lang="hr-HR" dirty="0"/>
            <a:t>po svakodnevnoj svetoj misi prinosila se Bogu </a:t>
          </a:r>
        </a:p>
      </dgm:t>
    </dgm:pt>
    <dgm:pt modelId="{2C130E8F-5366-4FEE-AA9A-7964FDC0A343}" type="parTrans" cxnId="{EBAA1395-1205-4380-8184-9F1ADF61F6E9}">
      <dgm:prSet/>
      <dgm:spPr/>
      <dgm:t>
        <a:bodyPr/>
        <a:lstStyle/>
        <a:p>
          <a:endParaRPr lang="hr-HR"/>
        </a:p>
      </dgm:t>
    </dgm:pt>
    <dgm:pt modelId="{6F70E566-5014-4416-9874-1FAC56D9C558}" type="sibTrans" cxnId="{EBAA1395-1205-4380-8184-9F1ADF61F6E9}">
      <dgm:prSet/>
      <dgm:spPr/>
      <dgm:t>
        <a:bodyPr/>
        <a:lstStyle/>
        <a:p>
          <a:endParaRPr lang="hr-HR"/>
        </a:p>
      </dgm:t>
    </dgm:pt>
    <dgm:pt modelId="{6A535C84-A673-4DEA-9251-D9535C295273}">
      <dgm:prSet/>
      <dgm:spPr/>
      <dgm:t>
        <a:bodyPr/>
        <a:lstStyle/>
        <a:p>
          <a:r>
            <a:rPr lang="hr-HR" dirty="0"/>
            <a:t>čestim i iskrenim razgovorima dublje je i bolje upoznavala Boga</a:t>
          </a:r>
        </a:p>
      </dgm:t>
    </dgm:pt>
    <dgm:pt modelId="{472CE483-3452-4AEB-93BB-9E8A409490BC}" type="parTrans" cxnId="{A77F34D1-F94D-4E17-89FA-ABBEB8AD860D}">
      <dgm:prSet/>
      <dgm:spPr/>
      <dgm:t>
        <a:bodyPr/>
        <a:lstStyle/>
        <a:p>
          <a:endParaRPr lang="hr-HR"/>
        </a:p>
      </dgm:t>
    </dgm:pt>
    <dgm:pt modelId="{9E89AD5D-11D3-4B2F-9CE8-3DB086EB3AE9}" type="sibTrans" cxnId="{A77F34D1-F94D-4E17-89FA-ABBEB8AD860D}">
      <dgm:prSet/>
      <dgm:spPr/>
      <dgm:t>
        <a:bodyPr/>
        <a:lstStyle/>
        <a:p>
          <a:endParaRPr lang="hr-HR"/>
        </a:p>
      </dgm:t>
    </dgm:pt>
    <dgm:pt modelId="{FD7139EE-ECF5-44D3-A036-494F90D1D604}">
      <dgm:prSet/>
      <dgm:spPr/>
      <dgm:t>
        <a:bodyPr/>
        <a:lstStyle/>
        <a:p>
          <a:r>
            <a:rPr lang="hr-HR" dirty="0"/>
            <a:t>njezino oduševljenje bilo je vidljivo svima oko nje i privlačilo je ljude Isusu</a:t>
          </a:r>
        </a:p>
      </dgm:t>
    </dgm:pt>
    <dgm:pt modelId="{468BCA2F-62C7-42F0-B3E6-C2E3CE4B0F4E}" type="parTrans" cxnId="{D1AED350-DCCA-4B39-BFAE-2C125F4A0C5A}">
      <dgm:prSet/>
      <dgm:spPr/>
      <dgm:t>
        <a:bodyPr/>
        <a:lstStyle/>
        <a:p>
          <a:endParaRPr lang="hr-HR"/>
        </a:p>
      </dgm:t>
    </dgm:pt>
    <dgm:pt modelId="{49FE0561-2BB9-42AE-9984-B52AE85E0851}" type="sibTrans" cxnId="{D1AED350-DCCA-4B39-BFAE-2C125F4A0C5A}">
      <dgm:prSet/>
      <dgm:spPr/>
      <dgm:t>
        <a:bodyPr/>
        <a:lstStyle/>
        <a:p>
          <a:endParaRPr lang="hr-HR"/>
        </a:p>
      </dgm:t>
    </dgm:pt>
    <dgm:pt modelId="{F77D9C03-77AA-438E-ACAC-AE429192C1CD}" type="pres">
      <dgm:prSet presAssocID="{E28B4EE2-7EF2-4EAF-9767-18177558B4F6}" presName="Name0" presStyleCnt="0">
        <dgm:presLayoutVars>
          <dgm:chMax val="7"/>
          <dgm:chPref val="7"/>
          <dgm:dir/>
        </dgm:presLayoutVars>
      </dgm:prSet>
      <dgm:spPr/>
    </dgm:pt>
    <dgm:pt modelId="{B218252A-A8AE-4EE0-872F-54EE5423E5CB}" type="pres">
      <dgm:prSet presAssocID="{E28B4EE2-7EF2-4EAF-9767-18177558B4F6}" presName="Name1" presStyleCnt="0"/>
      <dgm:spPr/>
    </dgm:pt>
    <dgm:pt modelId="{D884B4FF-43F4-48D3-8301-48452063D481}" type="pres">
      <dgm:prSet presAssocID="{E28B4EE2-7EF2-4EAF-9767-18177558B4F6}" presName="cycle" presStyleCnt="0"/>
      <dgm:spPr/>
    </dgm:pt>
    <dgm:pt modelId="{998D9207-BA16-48E2-BC91-23BAFBB44EAF}" type="pres">
      <dgm:prSet presAssocID="{E28B4EE2-7EF2-4EAF-9767-18177558B4F6}" presName="srcNode" presStyleLbl="node1" presStyleIdx="0" presStyleCnt="4"/>
      <dgm:spPr/>
    </dgm:pt>
    <dgm:pt modelId="{4664A7F1-E664-44A8-8DE4-B6ED1312EFEE}" type="pres">
      <dgm:prSet presAssocID="{E28B4EE2-7EF2-4EAF-9767-18177558B4F6}" presName="conn" presStyleLbl="parChTrans1D2" presStyleIdx="0" presStyleCnt="1"/>
      <dgm:spPr/>
    </dgm:pt>
    <dgm:pt modelId="{DE3E4A34-4BFA-4D2C-96EA-BE7349903866}" type="pres">
      <dgm:prSet presAssocID="{E28B4EE2-7EF2-4EAF-9767-18177558B4F6}" presName="extraNode" presStyleLbl="node1" presStyleIdx="0" presStyleCnt="4"/>
      <dgm:spPr/>
    </dgm:pt>
    <dgm:pt modelId="{1567D625-B637-468D-8858-B8435BB6D68A}" type="pres">
      <dgm:prSet presAssocID="{E28B4EE2-7EF2-4EAF-9767-18177558B4F6}" presName="dstNode" presStyleLbl="node1" presStyleIdx="0" presStyleCnt="4"/>
      <dgm:spPr/>
    </dgm:pt>
    <dgm:pt modelId="{1CDABF8D-EAFE-4E63-ABD2-A178B29495CC}" type="pres">
      <dgm:prSet presAssocID="{AF807BCE-B774-464A-9A12-C872B555F07F}" presName="text_1" presStyleLbl="node1" presStyleIdx="0" presStyleCnt="4">
        <dgm:presLayoutVars>
          <dgm:bulletEnabled val="1"/>
        </dgm:presLayoutVars>
      </dgm:prSet>
      <dgm:spPr/>
    </dgm:pt>
    <dgm:pt modelId="{0B55E46D-20C0-4C1D-B0D3-6D4EEAA13E3D}" type="pres">
      <dgm:prSet presAssocID="{AF807BCE-B774-464A-9A12-C872B555F07F}" presName="accent_1" presStyleCnt="0"/>
      <dgm:spPr/>
    </dgm:pt>
    <dgm:pt modelId="{F0693963-CA59-4050-A751-2C32BAE37B58}" type="pres">
      <dgm:prSet presAssocID="{AF807BCE-B774-464A-9A12-C872B555F07F}" presName="accentRepeatNode" presStyleLbl="solidFgAcc1" presStyleIdx="0" presStyleCnt="4"/>
      <dgm:spPr/>
    </dgm:pt>
    <dgm:pt modelId="{AF1F4AEA-36A7-4DF4-B59C-024C8316ADC5}" type="pres">
      <dgm:prSet presAssocID="{EB103C1C-DE56-41C6-BC1B-A5B3FF972219}" presName="text_2" presStyleLbl="node1" presStyleIdx="1" presStyleCnt="4">
        <dgm:presLayoutVars>
          <dgm:bulletEnabled val="1"/>
        </dgm:presLayoutVars>
      </dgm:prSet>
      <dgm:spPr/>
    </dgm:pt>
    <dgm:pt modelId="{A9D2725C-1570-49AA-9C80-57F7318C4743}" type="pres">
      <dgm:prSet presAssocID="{EB103C1C-DE56-41C6-BC1B-A5B3FF972219}" presName="accent_2" presStyleCnt="0"/>
      <dgm:spPr/>
    </dgm:pt>
    <dgm:pt modelId="{2AE03DBF-A2E0-4203-A0CC-CF994111C2E9}" type="pres">
      <dgm:prSet presAssocID="{EB103C1C-DE56-41C6-BC1B-A5B3FF972219}" presName="accentRepeatNode" presStyleLbl="solidFgAcc1" presStyleIdx="1" presStyleCnt="4"/>
      <dgm:spPr/>
    </dgm:pt>
    <dgm:pt modelId="{774C19F6-21D0-4439-AF0A-0C235A621EB4}" type="pres">
      <dgm:prSet presAssocID="{6A535C84-A673-4DEA-9251-D9535C295273}" presName="text_3" presStyleLbl="node1" presStyleIdx="2" presStyleCnt="4">
        <dgm:presLayoutVars>
          <dgm:bulletEnabled val="1"/>
        </dgm:presLayoutVars>
      </dgm:prSet>
      <dgm:spPr/>
    </dgm:pt>
    <dgm:pt modelId="{50DE8F26-988C-4D4F-96E1-B2753001B4A5}" type="pres">
      <dgm:prSet presAssocID="{6A535C84-A673-4DEA-9251-D9535C295273}" presName="accent_3" presStyleCnt="0"/>
      <dgm:spPr/>
    </dgm:pt>
    <dgm:pt modelId="{D2784B46-C2C5-471A-9942-C2A1DB9DE59B}" type="pres">
      <dgm:prSet presAssocID="{6A535C84-A673-4DEA-9251-D9535C295273}" presName="accentRepeatNode" presStyleLbl="solidFgAcc1" presStyleIdx="2" presStyleCnt="4"/>
      <dgm:spPr/>
    </dgm:pt>
    <dgm:pt modelId="{244066B2-0F09-48FB-B5BC-DAF55AC452BF}" type="pres">
      <dgm:prSet presAssocID="{FD7139EE-ECF5-44D3-A036-494F90D1D604}" presName="text_4" presStyleLbl="node1" presStyleIdx="3" presStyleCnt="4">
        <dgm:presLayoutVars>
          <dgm:bulletEnabled val="1"/>
        </dgm:presLayoutVars>
      </dgm:prSet>
      <dgm:spPr/>
    </dgm:pt>
    <dgm:pt modelId="{2227D0D3-1A21-4585-A9BF-C820E4638E67}" type="pres">
      <dgm:prSet presAssocID="{FD7139EE-ECF5-44D3-A036-494F90D1D604}" presName="accent_4" presStyleCnt="0"/>
      <dgm:spPr/>
    </dgm:pt>
    <dgm:pt modelId="{DDE49B07-23FA-446C-B73E-C32B21CA81A9}" type="pres">
      <dgm:prSet presAssocID="{FD7139EE-ECF5-44D3-A036-494F90D1D604}" presName="accentRepeatNode" presStyleLbl="solidFgAcc1" presStyleIdx="3" presStyleCnt="4"/>
      <dgm:spPr/>
    </dgm:pt>
  </dgm:ptLst>
  <dgm:cxnLst>
    <dgm:cxn modelId="{61E6C515-94D8-4C97-AA72-9D78B2AF4695}" type="presOf" srcId="{6A535C84-A673-4DEA-9251-D9535C295273}" destId="{774C19F6-21D0-4439-AF0A-0C235A621EB4}" srcOrd="0" destOrd="0" presId="urn:microsoft.com/office/officeart/2008/layout/VerticalCurvedList"/>
    <dgm:cxn modelId="{4D6B5E22-7D0B-4C36-B3D7-12FA2E453291}" type="presOf" srcId="{FD7139EE-ECF5-44D3-A036-494F90D1D604}" destId="{244066B2-0F09-48FB-B5BC-DAF55AC452BF}" srcOrd="0" destOrd="0" presId="urn:microsoft.com/office/officeart/2008/layout/VerticalCurvedList"/>
    <dgm:cxn modelId="{D1AED350-DCCA-4B39-BFAE-2C125F4A0C5A}" srcId="{E28B4EE2-7EF2-4EAF-9767-18177558B4F6}" destId="{FD7139EE-ECF5-44D3-A036-494F90D1D604}" srcOrd="3" destOrd="0" parTransId="{468BCA2F-62C7-42F0-B3E6-C2E3CE4B0F4E}" sibTransId="{49FE0561-2BB9-42AE-9984-B52AE85E0851}"/>
    <dgm:cxn modelId="{4C40447D-E2EC-4134-A902-067E11F48A76}" type="presOf" srcId="{EB103C1C-DE56-41C6-BC1B-A5B3FF972219}" destId="{AF1F4AEA-36A7-4DF4-B59C-024C8316ADC5}" srcOrd="0" destOrd="0" presId="urn:microsoft.com/office/officeart/2008/layout/VerticalCurvedList"/>
    <dgm:cxn modelId="{EBAA1395-1205-4380-8184-9F1ADF61F6E9}" srcId="{E28B4EE2-7EF2-4EAF-9767-18177558B4F6}" destId="{EB103C1C-DE56-41C6-BC1B-A5B3FF972219}" srcOrd="1" destOrd="0" parTransId="{2C130E8F-5366-4FEE-AA9A-7964FDC0A343}" sibTransId="{6F70E566-5014-4416-9874-1FAC56D9C558}"/>
    <dgm:cxn modelId="{9609F9B5-79EA-46F6-B866-EC4B6D8DEDD3}" type="presOf" srcId="{E28B4EE2-7EF2-4EAF-9767-18177558B4F6}" destId="{F77D9C03-77AA-438E-ACAC-AE429192C1CD}" srcOrd="0" destOrd="0" presId="urn:microsoft.com/office/officeart/2008/layout/VerticalCurvedList"/>
    <dgm:cxn modelId="{BBDB5CCA-F935-45C2-98ED-2851F8AC813F}" srcId="{E28B4EE2-7EF2-4EAF-9767-18177558B4F6}" destId="{AF807BCE-B774-464A-9A12-C872B555F07F}" srcOrd="0" destOrd="0" parTransId="{3D7D1DD9-1B20-41F2-9D96-8432FDAE7907}" sibTransId="{9BFF912E-D014-439B-9D9F-7523B9DEB1F4}"/>
    <dgm:cxn modelId="{C793EACA-063C-4065-A30C-CED95BDAC6A1}" type="presOf" srcId="{AF807BCE-B774-464A-9A12-C872B555F07F}" destId="{1CDABF8D-EAFE-4E63-ABD2-A178B29495CC}" srcOrd="0" destOrd="0" presId="urn:microsoft.com/office/officeart/2008/layout/VerticalCurvedList"/>
    <dgm:cxn modelId="{A77F34D1-F94D-4E17-89FA-ABBEB8AD860D}" srcId="{E28B4EE2-7EF2-4EAF-9767-18177558B4F6}" destId="{6A535C84-A673-4DEA-9251-D9535C295273}" srcOrd="2" destOrd="0" parTransId="{472CE483-3452-4AEB-93BB-9E8A409490BC}" sibTransId="{9E89AD5D-11D3-4B2F-9CE8-3DB086EB3AE9}"/>
    <dgm:cxn modelId="{28D04CD5-5864-426F-8CFC-C28821516A8F}" type="presOf" srcId="{9BFF912E-D014-439B-9D9F-7523B9DEB1F4}" destId="{4664A7F1-E664-44A8-8DE4-B6ED1312EFEE}" srcOrd="0" destOrd="0" presId="urn:microsoft.com/office/officeart/2008/layout/VerticalCurvedList"/>
    <dgm:cxn modelId="{FB70D7A2-C434-44D4-A5E1-3C7E3343451C}" type="presParOf" srcId="{F77D9C03-77AA-438E-ACAC-AE429192C1CD}" destId="{B218252A-A8AE-4EE0-872F-54EE5423E5CB}" srcOrd="0" destOrd="0" presId="urn:microsoft.com/office/officeart/2008/layout/VerticalCurvedList"/>
    <dgm:cxn modelId="{F91018E6-2314-414E-96C2-6B8555A99251}" type="presParOf" srcId="{B218252A-A8AE-4EE0-872F-54EE5423E5CB}" destId="{D884B4FF-43F4-48D3-8301-48452063D481}" srcOrd="0" destOrd="0" presId="urn:microsoft.com/office/officeart/2008/layout/VerticalCurvedList"/>
    <dgm:cxn modelId="{28FC9488-32D6-4FBD-9588-B59D45ECAA9C}" type="presParOf" srcId="{D884B4FF-43F4-48D3-8301-48452063D481}" destId="{998D9207-BA16-48E2-BC91-23BAFBB44EAF}" srcOrd="0" destOrd="0" presId="urn:microsoft.com/office/officeart/2008/layout/VerticalCurvedList"/>
    <dgm:cxn modelId="{05E51EC4-6EDF-4B8C-B9B3-CA47232682B2}" type="presParOf" srcId="{D884B4FF-43F4-48D3-8301-48452063D481}" destId="{4664A7F1-E664-44A8-8DE4-B6ED1312EFEE}" srcOrd="1" destOrd="0" presId="urn:microsoft.com/office/officeart/2008/layout/VerticalCurvedList"/>
    <dgm:cxn modelId="{EA09955C-EEB0-47FE-AA1B-67D190352A9E}" type="presParOf" srcId="{D884B4FF-43F4-48D3-8301-48452063D481}" destId="{DE3E4A34-4BFA-4D2C-96EA-BE7349903866}" srcOrd="2" destOrd="0" presId="urn:microsoft.com/office/officeart/2008/layout/VerticalCurvedList"/>
    <dgm:cxn modelId="{353C058D-3F89-4D6C-992D-880BEA333017}" type="presParOf" srcId="{D884B4FF-43F4-48D3-8301-48452063D481}" destId="{1567D625-B637-468D-8858-B8435BB6D68A}" srcOrd="3" destOrd="0" presId="urn:microsoft.com/office/officeart/2008/layout/VerticalCurvedList"/>
    <dgm:cxn modelId="{3A0EF71A-1EAC-44E4-AE95-216242F549BC}" type="presParOf" srcId="{B218252A-A8AE-4EE0-872F-54EE5423E5CB}" destId="{1CDABF8D-EAFE-4E63-ABD2-A178B29495CC}" srcOrd="1" destOrd="0" presId="urn:microsoft.com/office/officeart/2008/layout/VerticalCurvedList"/>
    <dgm:cxn modelId="{17C5C940-8FCF-471E-877C-D15A612E7A80}" type="presParOf" srcId="{B218252A-A8AE-4EE0-872F-54EE5423E5CB}" destId="{0B55E46D-20C0-4C1D-B0D3-6D4EEAA13E3D}" srcOrd="2" destOrd="0" presId="urn:microsoft.com/office/officeart/2008/layout/VerticalCurvedList"/>
    <dgm:cxn modelId="{4118F78E-FB1B-4C6A-B98C-7E1044256F02}" type="presParOf" srcId="{0B55E46D-20C0-4C1D-B0D3-6D4EEAA13E3D}" destId="{F0693963-CA59-4050-A751-2C32BAE37B58}" srcOrd="0" destOrd="0" presId="urn:microsoft.com/office/officeart/2008/layout/VerticalCurvedList"/>
    <dgm:cxn modelId="{940F0F63-290D-47A7-A12E-1FFFAD933F9D}" type="presParOf" srcId="{B218252A-A8AE-4EE0-872F-54EE5423E5CB}" destId="{AF1F4AEA-36A7-4DF4-B59C-024C8316ADC5}" srcOrd="3" destOrd="0" presId="urn:microsoft.com/office/officeart/2008/layout/VerticalCurvedList"/>
    <dgm:cxn modelId="{2BA17768-F149-4E38-97DE-E87959F508DE}" type="presParOf" srcId="{B218252A-A8AE-4EE0-872F-54EE5423E5CB}" destId="{A9D2725C-1570-49AA-9C80-57F7318C4743}" srcOrd="4" destOrd="0" presId="urn:microsoft.com/office/officeart/2008/layout/VerticalCurvedList"/>
    <dgm:cxn modelId="{3A1ED095-8897-486F-A063-751D6EA13FE3}" type="presParOf" srcId="{A9D2725C-1570-49AA-9C80-57F7318C4743}" destId="{2AE03DBF-A2E0-4203-A0CC-CF994111C2E9}" srcOrd="0" destOrd="0" presId="urn:microsoft.com/office/officeart/2008/layout/VerticalCurvedList"/>
    <dgm:cxn modelId="{35A27934-3E83-4139-B174-BC8EDA9CC9E7}" type="presParOf" srcId="{B218252A-A8AE-4EE0-872F-54EE5423E5CB}" destId="{774C19F6-21D0-4439-AF0A-0C235A621EB4}" srcOrd="5" destOrd="0" presId="urn:microsoft.com/office/officeart/2008/layout/VerticalCurvedList"/>
    <dgm:cxn modelId="{1BB0E581-003E-4AB0-AF71-8E9B0983AA48}" type="presParOf" srcId="{B218252A-A8AE-4EE0-872F-54EE5423E5CB}" destId="{50DE8F26-988C-4D4F-96E1-B2753001B4A5}" srcOrd="6" destOrd="0" presId="urn:microsoft.com/office/officeart/2008/layout/VerticalCurvedList"/>
    <dgm:cxn modelId="{61ED6303-9F14-4121-A55E-9DEF2F839D04}" type="presParOf" srcId="{50DE8F26-988C-4D4F-96E1-B2753001B4A5}" destId="{D2784B46-C2C5-471A-9942-C2A1DB9DE59B}" srcOrd="0" destOrd="0" presId="urn:microsoft.com/office/officeart/2008/layout/VerticalCurvedList"/>
    <dgm:cxn modelId="{C6DC4E6B-A433-4961-808A-8ADD27F93E8B}" type="presParOf" srcId="{B218252A-A8AE-4EE0-872F-54EE5423E5CB}" destId="{244066B2-0F09-48FB-B5BC-DAF55AC452BF}" srcOrd="7" destOrd="0" presId="urn:microsoft.com/office/officeart/2008/layout/VerticalCurvedList"/>
    <dgm:cxn modelId="{ABD29A3E-F5AF-4054-A703-6178F7A41CBD}" type="presParOf" srcId="{B218252A-A8AE-4EE0-872F-54EE5423E5CB}" destId="{2227D0D3-1A21-4585-A9BF-C820E4638E67}" srcOrd="8" destOrd="0" presId="urn:microsoft.com/office/officeart/2008/layout/VerticalCurvedList"/>
    <dgm:cxn modelId="{26E697D6-81AB-4CF7-9470-7DB321C5C14A}" type="presParOf" srcId="{2227D0D3-1A21-4585-A9BF-C820E4638E67}" destId="{DDE49B07-23FA-446C-B73E-C32B21CA81A9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13" minVer="http://schemas.openxmlformats.org/drawingml/2006/diagram"/>
    </a:ext>
  </dgm:extLst>
</dgm:dataModel>
</file>

<file path=ppt/diagrams/data16.xml><?xml version="1.0" encoding="utf-8"?>
<dgm:dataModel xmlns:dgm="http://schemas.openxmlformats.org/drawingml/2006/diagram" xmlns:a="http://schemas.openxmlformats.org/drawingml/2006/main">
  <dgm:ptLst>
    <dgm:pt modelId="{E448E8B5-F75A-4E69-9484-41E65AF2AFE8}" type="doc">
      <dgm:prSet loTypeId="urn:microsoft.com/office/officeart/2005/8/layout/vList3" loCatId="picture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hr-HR"/>
        </a:p>
      </dgm:t>
    </dgm:pt>
    <dgm:pt modelId="{ED158B65-B38D-436A-BB8F-C82292AADDAC}">
      <dgm:prSet/>
      <dgm:spPr/>
      <dgm:t>
        <a:bodyPr/>
        <a:lstStyle/>
        <a:p>
          <a:r>
            <a:rPr lang="hr-HR" dirty="0"/>
            <a:t>unutarnjim otporima</a:t>
          </a:r>
        </a:p>
      </dgm:t>
    </dgm:pt>
    <dgm:pt modelId="{BC5987F6-7CF9-4F57-8F06-F93694742E6B}" type="parTrans" cxnId="{85BB75BD-CD4E-45CD-B21B-D235A0A835EE}">
      <dgm:prSet/>
      <dgm:spPr/>
      <dgm:t>
        <a:bodyPr/>
        <a:lstStyle/>
        <a:p>
          <a:endParaRPr lang="hr-HR"/>
        </a:p>
      </dgm:t>
    </dgm:pt>
    <dgm:pt modelId="{7B50FAA4-9B9F-404F-8302-D51751E09B3F}" type="sibTrans" cxnId="{85BB75BD-CD4E-45CD-B21B-D235A0A835EE}">
      <dgm:prSet/>
      <dgm:spPr/>
      <dgm:t>
        <a:bodyPr/>
        <a:lstStyle/>
        <a:p>
          <a:endParaRPr lang="hr-HR"/>
        </a:p>
      </dgm:t>
    </dgm:pt>
    <dgm:pt modelId="{321659B0-0DAC-4345-89C7-2BE98D54F202}">
      <dgm:prSet/>
      <dgm:spPr/>
      <dgm:t>
        <a:bodyPr/>
        <a:lstStyle/>
        <a:p>
          <a:r>
            <a:rPr lang="hr-HR" dirty="0"/>
            <a:t>prigovaranjem</a:t>
          </a:r>
        </a:p>
      </dgm:t>
    </dgm:pt>
    <dgm:pt modelId="{E1414822-5235-41B8-B894-A46FB7AED957}" type="parTrans" cxnId="{304E5366-F886-4725-B44B-1EEBE3E8715F}">
      <dgm:prSet/>
      <dgm:spPr/>
      <dgm:t>
        <a:bodyPr/>
        <a:lstStyle/>
        <a:p>
          <a:endParaRPr lang="hr-HR"/>
        </a:p>
      </dgm:t>
    </dgm:pt>
    <dgm:pt modelId="{7400F42A-7CB2-44ED-870C-DF10879047DB}" type="sibTrans" cxnId="{304E5366-F886-4725-B44B-1EEBE3E8715F}">
      <dgm:prSet/>
      <dgm:spPr/>
      <dgm:t>
        <a:bodyPr/>
        <a:lstStyle/>
        <a:p>
          <a:endParaRPr lang="hr-HR"/>
        </a:p>
      </dgm:t>
    </dgm:pt>
    <dgm:pt modelId="{A8852371-2F20-49D4-8F13-A7A402E1133F}">
      <dgm:prSet/>
      <dgm:spPr/>
      <dgm:t>
        <a:bodyPr/>
        <a:lstStyle/>
        <a:p>
          <a:r>
            <a:rPr lang="hr-HR" dirty="0"/>
            <a:t>grijesima</a:t>
          </a:r>
        </a:p>
      </dgm:t>
    </dgm:pt>
    <dgm:pt modelId="{B34973FF-6119-400A-909A-D42BFD39805A}" type="parTrans" cxnId="{5657C50B-6B48-4059-AC4B-8E7427A80C2A}">
      <dgm:prSet/>
      <dgm:spPr/>
      <dgm:t>
        <a:bodyPr/>
        <a:lstStyle/>
        <a:p>
          <a:endParaRPr lang="hr-HR"/>
        </a:p>
      </dgm:t>
    </dgm:pt>
    <dgm:pt modelId="{9D071DFA-017F-402B-9504-AA8A33A5FC81}" type="sibTrans" cxnId="{5657C50B-6B48-4059-AC4B-8E7427A80C2A}">
      <dgm:prSet/>
      <dgm:spPr/>
      <dgm:t>
        <a:bodyPr/>
        <a:lstStyle/>
        <a:p>
          <a:endParaRPr lang="hr-HR"/>
        </a:p>
      </dgm:t>
    </dgm:pt>
    <dgm:pt modelId="{01BAFA10-42D0-40FB-8205-7DB3CA8377A7}">
      <dgm:prSet/>
      <dgm:spPr/>
      <dgm:t>
        <a:bodyPr/>
        <a:lstStyle/>
        <a:p>
          <a:r>
            <a:rPr lang="hr-HR" dirty="0"/>
            <a:t>kršenjem obećanja</a:t>
          </a:r>
        </a:p>
      </dgm:t>
    </dgm:pt>
    <dgm:pt modelId="{017A54AF-BDE5-485A-A923-9BFCDE06A549}" type="parTrans" cxnId="{6C0103EF-5BC8-4C41-B3AB-3D8803815CC1}">
      <dgm:prSet/>
      <dgm:spPr/>
      <dgm:t>
        <a:bodyPr/>
        <a:lstStyle/>
        <a:p>
          <a:endParaRPr lang="hr-HR"/>
        </a:p>
      </dgm:t>
    </dgm:pt>
    <dgm:pt modelId="{AEAFE519-71EB-4CF1-8BD9-15F6F86EF180}" type="sibTrans" cxnId="{6C0103EF-5BC8-4C41-B3AB-3D8803815CC1}">
      <dgm:prSet/>
      <dgm:spPr/>
      <dgm:t>
        <a:bodyPr/>
        <a:lstStyle/>
        <a:p>
          <a:endParaRPr lang="hr-HR"/>
        </a:p>
      </dgm:t>
    </dgm:pt>
    <dgm:pt modelId="{C3E98B3E-35C3-415B-ADE5-6CCBDFDDB0C8}" type="pres">
      <dgm:prSet presAssocID="{E448E8B5-F75A-4E69-9484-41E65AF2AFE8}" presName="linearFlow" presStyleCnt="0">
        <dgm:presLayoutVars>
          <dgm:dir/>
          <dgm:resizeHandles val="exact"/>
        </dgm:presLayoutVars>
      </dgm:prSet>
      <dgm:spPr/>
    </dgm:pt>
    <dgm:pt modelId="{31A99A98-B707-4229-8E67-D498CDB06F8D}" type="pres">
      <dgm:prSet presAssocID="{ED158B65-B38D-436A-BB8F-C82292AADDAC}" presName="composite" presStyleCnt="0"/>
      <dgm:spPr/>
    </dgm:pt>
    <dgm:pt modelId="{FF4998B1-5F4D-4D86-BD80-DAFF1326EA61}" type="pres">
      <dgm:prSet presAssocID="{ED158B65-B38D-436A-BB8F-C82292AADDAC}" presName="imgShp" presStyleLbl="fgImgPlace1" presStyleIdx="0" presStyleCnt="4"/>
      <dgm:spPr>
        <a:blipFill>
          <a:blip xmlns:r="http://schemas.openxmlformats.org/officeDocument/2006/relationships" r:embed="rId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</dgm:spPr>
    </dgm:pt>
    <dgm:pt modelId="{89E1977F-DD63-43A1-B77E-06156C806D81}" type="pres">
      <dgm:prSet presAssocID="{ED158B65-B38D-436A-BB8F-C82292AADDAC}" presName="txShp" presStyleLbl="node1" presStyleIdx="0" presStyleCnt="4">
        <dgm:presLayoutVars>
          <dgm:bulletEnabled val="1"/>
        </dgm:presLayoutVars>
      </dgm:prSet>
      <dgm:spPr/>
    </dgm:pt>
    <dgm:pt modelId="{A22B83FB-8743-4BDF-BA2E-9505AD28B377}" type="pres">
      <dgm:prSet presAssocID="{7B50FAA4-9B9F-404F-8302-D51751E09B3F}" presName="spacing" presStyleCnt="0"/>
      <dgm:spPr/>
    </dgm:pt>
    <dgm:pt modelId="{A183136D-8404-4754-983D-2F8E652A73FA}" type="pres">
      <dgm:prSet presAssocID="{321659B0-0DAC-4345-89C7-2BE98D54F202}" presName="composite" presStyleCnt="0"/>
      <dgm:spPr/>
    </dgm:pt>
    <dgm:pt modelId="{F245261D-60D5-4926-AD86-395417D1F726}" type="pres">
      <dgm:prSet presAssocID="{321659B0-0DAC-4345-89C7-2BE98D54F202}" presName="imgShp" presStyleLbl="fgImgPlace1" presStyleIdx="1" presStyleCnt="4"/>
      <dgm:spPr>
        <a:blipFill>
          <a:blip xmlns:r="http://schemas.openxmlformats.org/officeDocument/2006/relationships"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</dgm:spPr>
    </dgm:pt>
    <dgm:pt modelId="{AFA629EE-C522-4404-BD71-F7A214764952}" type="pres">
      <dgm:prSet presAssocID="{321659B0-0DAC-4345-89C7-2BE98D54F202}" presName="txShp" presStyleLbl="node1" presStyleIdx="1" presStyleCnt="4">
        <dgm:presLayoutVars>
          <dgm:bulletEnabled val="1"/>
        </dgm:presLayoutVars>
      </dgm:prSet>
      <dgm:spPr/>
    </dgm:pt>
    <dgm:pt modelId="{E1BF5E9F-10FB-4251-BFA7-69C1F86369FF}" type="pres">
      <dgm:prSet presAssocID="{7400F42A-7CB2-44ED-870C-DF10879047DB}" presName="spacing" presStyleCnt="0"/>
      <dgm:spPr/>
    </dgm:pt>
    <dgm:pt modelId="{57480E3C-8D72-4477-A30E-A0DBBB462AC8}" type="pres">
      <dgm:prSet presAssocID="{A8852371-2F20-49D4-8F13-A7A402E1133F}" presName="composite" presStyleCnt="0"/>
      <dgm:spPr/>
    </dgm:pt>
    <dgm:pt modelId="{CEB64FA3-4CAB-4811-8101-211B9D239C78}" type="pres">
      <dgm:prSet presAssocID="{A8852371-2F20-49D4-8F13-A7A402E1133F}" presName="imgShp" presStyleLbl="fgImgPlace1" presStyleIdx="2" presStyleCnt="4"/>
      <dgm:spPr>
        <a:blipFill>
          <a:blip xmlns:r="http://schemas.openxmlformats.org/officeDocument/2006/relationships"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</dgm:spPr>
    </dgm:pt>
    <dgm:pt modelId="{9CCBD66E-11C0-40DA-B9B2-D5E50E6B3994}" type="pres">
      <dgm:prSet presAssocID="{A8852371-2F20-49D4-8F13-A7A402E1133F}" presName="txShp" presStyleLbl="node1" presStyleIdx="2" presStyleCnt="4">
        <dgm:presLayoutVars>
          <dgm:bulletEnabled val="1"/>
        </dgm:presLayoutVars>
      </dgm:prSet>
      <dgm:spPr/>
    </dgm:pt>
    <dgm:pt modelId="{AB9BA0C3-1680-44D3-B4E5-4F528E04A9E0}" type="pres">
      <dgm:prSet presAssocID="{9D071DFA-017F-402B-9504-AA8A33A5FC81}" presName="spacing" presStyleCnt="0"/>
      <dgm:spPr/>
    </dgm:pt>
    <dgm:pt modelId="{FCAA5B38-8F31-4D30-A20B-208BBF130A11}" type="pres">
      <dgm:prSet presAssocID="{01BAFA10-42D0-40FB-8205-7DB3CA8377A7}" presName="composite" presStyleCnt="0"/>
      <dgm:spPr/>
    </dgm:pt>
    <dgm:pt modelId="{0FCA8C04-A011-4741-A8A1-28663B208905}" type="pres">
      <dgm:prSet presAssocID="{01BAFA10-42D0-40FB-8205-7DB3CA8377A7}" presName="imgShp" presStyleLbl="fgImgPlace1" presStyleIdx="3" presStyleCnt="4"/>
      <dgm:spPr>
        <a:blipFill>
          <a:blip xmlns:r="http://schemas.openxmlformats.org/officeDocument/2006/relationships"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t="-11000" b="-11000"/>
          </a:stretch>
        </a:blipFill>
      </dgm:spPr>
    </dgm:pt>
    <dgm:pt modelId="{C9742840-9304-47AA-B293-79925E3D3A0C}" type="pres">
      <dgm:prSet presAssocID="{01BAFA10-42D0-40FB-8205-7DB3CA8377A7}" presName="txShp" presStyleLbl="node1" presStyleIdx="3" presStyleCnt="4">
        <dgm:presLayoutVars>
          <dgm:bulletEnabled val="1"/>
        </dgm:presLayoutVars>
      </dgm:prSet>
      <dgm:spPr/>
    </dgm:pt>
  </dgm:ptLst>
  <dgm:cxnLst>
    <dgm:cxn modelId="{B0602403-DBA8-49E8-B19E-2424E08C26AB}" type="presOf" srcId="{A8852371-2F20-49D4-8F13-A7A402E1133F}" destId="{9CCBD66E-11C0-40DA-B9B2-D5E50E6B3994}" srcOrd="0" destOrd="0" presId="urn:microsoft.com/office/officeart/2005/8/layout/vList3"/>
    <dgm:cxn modelId="{5657C50B-6B48-4059-AC4B-8E7427A80C2A}" srcId="{E448E8B5-F75A-4E69-9484-41E65AF2AFE8}" destId="{A8852371-2F20-49D4-8F13-A7A402E1133F}" srcOrd="2" destOrd="0" parTransId="{B34973FF-6119-400A-909A-D42BFD39805A}" sibTransId="{9D071DFA-017F-402B-9504-AA8A33A5FC81}"/>
    <dgm:cxn modelId="{CBD43513-C11E-4E87-A1D4-68DDA919F9E2}" type="presOf" srcId="{321659B0-0DAC-4345-89C7-2BE98D54F202}" destId="{AFA629EE-C522-4404-BD71-F7A214764952}" srcOrd="0" destOrd="0" presId="urn:microsoft.com/office/officeart/2005/8/layout/vList3"/>
    <dgm:cxn modelId="{304E5366-F886-4725-B44B-1EEBE3E8715F}" srcId="{E448E8B5-F75A-4E69-9484-41E65AF2AFE8}" destId="{321659B0-0DAC-4345-89C7-2BE98D54F202}" srcOrd="1" destOrd="0" parTransId="{E1414822-5235-41B8-B894-A46FB7AED957}" sibTransId="{7400F42A-7CB2-44ED-870C-DF10879047DB}"/>
    <dgm:cxn modelId="{ADFED472-9855-46E4-91D1-BD4AB5E6DAAF}" type="presOf" srcId="{ED158B65-B38D-436A-BB8F-C82292AADDAC}" destId="{89E1977F-DD63-43A1-B77E-06156C806D81}" srcOrd="0" destOrd="0" presId="urn:microsoft.com/office/officeart/2005/8/layout/vList3"/>
    <dgm:cxn modelId="{597C8189-11D8-481E-9834-38C7058DB55D}" type="presOf" srcId="{E448E8B5-F75A-4E69-9484-41E65AF2AFE8}" destId="{C3E98B3E-35C3-415B-ADE5-6CCBDFDDB0C8}" srcOrd="0" destOrd="0" presId="urn:microsoft.com/office/officeart/2005/8/layout/vList3"/>
    <dgm:cxn modelId="{85BB75BD-CD4E-45CD-B21B-D235A0A835EE}" srcId="{E448E8B5-F75A-4E69-9484-41E65AF2AFE8}" destId="{ED158B65-B38D-436A-BB8F-C82292AADDAC}" srcOrd="0" destOrd="0" parTransId="{BC5987F6-7CF9-4F57-8F06-F93694742E6B}" sibTransId="{7B50FAA4-9B9F-404F-8302-D51751E09B3F}"/>
    <dgm:cxn modelId="{F0A74AED-ACE1-443D-91C9-7A1401BAA84C}" type="presOf" srcId="{01BAFA10-42D0-40FB-8205-7DB3CA8377A7}" destId="{C9742840-9304-47AA-B293-79925E3D3A0C}" srcOrd="0" destOrd="0" presId="urn:microsoft.com/office/officeart/2005/8/layout/vList3"/>
    <dgm:cxn modelId="{6C0103EF-5BC8-4C41-B3AB-3D8803815CC1}" srcId="{E448E8B5-F75A-4E69-9484-41E65AF2AFE8}" destId="{01BAFA10-42D0-40FB-8205-7DB3CA8377A7}" srcOrd="3" destOrd="0" parTransId="{017A54AF-BDE5-485A-A923-9BFCDE06A549}" sibTransId="{AEAFE519-71EB-4CF1-8BD9-15F6F86EF180}"/>
    <dgm:cxn modelId="{960991AD-6ECC-438F-8873-8DE829A5D648}" type="presParOf" srcId="{C3E98B3E-35C3-415B-ADE5-6CCBDFDDB0C8}" destId="{31A99A98-B707-4229-8E67-D498CDB06F8D}" srcOrd="0" destOrd="0" presId="urn:microsoft.com/office/officeart/2005/8/layout/vList3"/>
    <dgm:cxn modelId="{1609097F-91DE-424E-8066-A748D6587CF4}" type="presParOf" srcId="{31A99A98-B707-4229-8E67-D498CDB06F8D}" destId="{FF4998B1-5F4D-4D86-BD80-DAFF1326EA61}" srcOrd="0" destOrd="0" presId="urn:microsoft.com/office/officeart/2005/8/layout/vList3"/>
    <dgm:cxn modelId="{FB5EE1BB-7478-4376-9751-E49C770B6CCD}" type="presParOf" srcId="{31A99A98-B707-4229-8E67-D498CDB06F8D}" destId="{89E1977F-DD63-43A1-B77E-06156C806D81}" srcOrd="1" destOrd="0" presId="urn:microsoft.com/office/officeart/2005/8/layout/vList3"/>
    <dgm:cxn modelId="{FE6AA897-5F37-411E-9F30-C36A232219D5}" type="presParOf" srcId="{C3E98B3E-35C3-415B-ADE5-6CCBDFDDB0C8}" destId="{A22B83FB-8743-4BDF-BA2E-9505AD28B377}" srcOrd="1" destOrd="0" presId="urn:microsoft.com/office/officeart/2005/8/layout/vList3"/>
    <dgm:cxn modelId="{7DF80C33-CB48-4F09-BC06-667101D197FF}" type="presParOf" srcId="{C3E98B3E-35C3-415B-ADE5-6CCBDFDDB0C8}" destId="{A183136D-8404-4754-983D-2F8E652A73FA}" srcOrd="2" destOrd="0" presId="urn:microsoft.com/office/officeart/2005/8/layout/vList3"/>
    <dgm:cxn modelId="{4A39F759-909A-4F83-9F65-F12B7E2737D3}" type="presParOf" srcId="{A183136D-8404-4754-983D-2F8E652A73FA}" destId="{F245261D-60D5-4926-AD86-395417D1F726}" srcOrd="0" destOrd="0" presId="urn:microsoft.com/office/officeart/2005/8/layout/vList3"/>
    <dgm:cxn modelId="{474C5911-AC40-48EB-8EC2-97585F8E8D7B}" type="presParOf" srcId="{A183136D-8404-4754-983D-2F8E652A73FA}" destId="{AFA629EE-C522-4404-BD71-F7A214764952}" srcOrd="1" destOrd="0" presId="urn:microsoft.com/office/officeart/2005/8/layout/vList3"/>
    <dgm:cxn modelId="{F886CCDB-0145-4FB5-88BB-D4168B46E6C3}" type="presParOf" srcId="{C3E98B3E-35C3-415B-ADE5-6CCBDFDDB0C8}" destId="{E1BF5E9F-10FB-4251-BFA7-69C1F86369FF}" srcOrd="3" destOrd="0" presId="urn:microsoft.com/office/officeart/2005/8/layout/vList3"/>
    <dgm:cxn modelId="{C5D3FFCB-42CE-4121-8F13-0D16A97D57FE}" type="presParOf" srcId="{C3E98B3E-35C3-415B-ADE5-6CCBDFDDB0C8}" destId="{57480E3C-8D72-4477-A30E-A0DBBB462AC8}" srcOrd="4" destOrd="0" presId="urn:microsoft.com/office/officeart/2005/8/layout/vList3"/>
    <dgm:cxn modelId="{D9017FD0-7D54-4CC6-8767-952D0B761374}" type="presParOf" srcId="{57480E3C-8D72-4477-A30E-A0DBBB462AC8}" destId="{CEB64FA3-4CAB-4811-8101-211B9D239C78}" srcOrd="0" destOrd="0" presId="urn:microsoft.com/office/officeart/2005/8/layout/vList3"/>
    <dgm:cxn modelId="{2E0452C0-7D0A-4B50-8A18-1C55CE9D478E}" type="presParOf" srcId="{57480E3C-8D72-4477-A30E-A0DBBB462AC8}" destId="{9CCBD66E-11C0-40DA-B9B2-D5E50E6B3994}" srcOrd="1" destOrd="0" presId="urn:microsoft.com/office/officeart/2005/8/layout/vList3"/>
    <dgm:cxn modelId="{1AF9A5FF-A6E3-47E5-8F4E-C10551350137}" type="presParOf" srcId="{C3E98B3E-35C3-415B-ADE5-6CCBDFDDB0C8}" destId="{AB9BA0C3-1680-44D3-B4E5-4F528E04A9E0}" srcOrd="5" destOrd="0" presId="urn:microsoft.com/office/officeart/2005/8/layout/vList3"/>
    <dgm:cxn modelId="{B358E80B-6163-4CE8-9974-6A74E9F4E4DF}" type="presParOf" srcId="{C3E98B3E-35C3-415B-ADE5-6CCBDFDDB0C8}" destId="{FCAA5B38-8F31-4D30-A20B-208BBF130A11}" srcOrd="6" destOrd="0" presId="urn:microsoft.com/office/officeart/2005/8/layout/vList3"/>
    <dgm:cxn modelId="{65EDEEC3-EB74-47F3-A770-250E7C05B0CF}" type="presParOf" srcId="{FCAA5B38-8F31-4D30-A20B-208BBF130A11}" destId="{0FCA8C04-A011-4741-A8A1-28663B208905}" srcOrd="0" destOrd="0" presId="urn:microsoft.com/office/officeart/2005/8/layout/vList3"/>
    <dgm:cxn modelId="{DB09CFAC-35A0-4331-8E9D-D0F45C4BD5CF}" type="presParOf" srcId="{FCAA5B38-8F31-4D30-A20B-208BBF130A11}" destId="{C9742840-9304-47AA-B293-79925E3D3A0C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17.xml><?xml version="1.0" encoding="utf-8"?>
<dgm:dataModel xmlns:dgm="http://schemas.openxmlformats.org/drawingml/2006/diagram" xmlns:a="http://schemas.openxmlformats.org/drawingml/2006/main">
  <dgm:ptLst>
    <dgm:pt modelId="{E448E8B5-F75A-4E69-9484-41E65AF2AFE8}" type="doc">
      <dgm:prSet loTypeId="urn:microsoft.com/office/officeart/2005/8/layout/hList7" loCatId="picture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hr-HR"/>
        </a:p>
      </dgm:t>
    </dgm:pt>
    <dgm:pt modelId="{ED158B65-B38D-436A-BB8F-C82292AADDAC}">
      <dgm:prSet/>
      <dgm:spPr/>
      <dgm:t>
        <a:bodyPr/>
        <a:lstStyle/>
        <a:p>
          <a:r>
            <a:rPr lang="hr-HR" dirty="0"/>
            <a:t>molitva</a:t>
          </a:r>
        </a:p>
      </dgm:t>
    </dgm:pt>
    <dgm:pt modelId="{BC5987F6-7CF9-4F57-8F06-F93694742E6B}" type="parTrans" cxnId="{85BB75BD-CD4E-45CD-B21B-D235A0A835EE}">
      <dgm:prSet/>
      <dgm:spPr/>
      <dgm:t>
        <a:bodyPr/>
        <a:lstStyle/>
        <a:p>
          <a:endParaRPr lang="hr-HR"/>
        </a:p>
      </dgm:t>
    </dgm:pt>
    <dgm:pt modelId="{7B50FAA4-9B9F-404F-8302-D51751E09B3F}" type="sibTrans" cxnId="{85BB75BD-CD4E-45CD-B21B-D235A0A835EE}">
      <dgm:prSet/>
      <dgm:spPr/>
      <dgm:t>
        <a:bodyPr/>
        <a:lstStyle/>
        <a:p>
          <a:endParaRPr lang="hr-HR"/>
        </a:p>
      </dgm:t>
    </dgm:pt>
    <dgm:pt modelId="{0FC611EC-2DD7-45AB-A705-0D4BD7759FA2}">
      <dgm:prSet/>
      <dgm:spPr/>
      <dgm:t>
        <a:bodyPr/>
        <a:lstStyle/>
        <a:p>
          <a:r>
            <a:rPr lang="hr-HR"/>
            <a:t>dobra djela</a:t>
          </a:r>
        </a:p>
      </dgm:t>
    </dgm:pt>
    <dgm:pt modelId="{25BB8AE6-0A24-48F3-BDA0-8652B405226B}" type="parTrans" cxnId="{507204A7-C46D-4868-9935-65531AA2FEC8}">
      <dgm:prSet/>
      <dgm:spPr/>
      <dgm:t>
        <a:bodyPr/>
        <a:lstStyle/>
        <a:p>
          <a:endParaRPr lang="hr-HR"/>
        </a:p>
      </dgm:t>
    </dgm:pt>
    <dgm:pt modelId="{63184158-DAA0-4311-A662-1BDF0A7ADF8F}" type="sibTrans" cxnId="{507204A7-C46D-4868-9935-65531AA2FEC8}">
      <dgm:prSet/>
      <dgm:spPr/>
      <dgm:t>
        <a:bodyPr/>
        <a:lstStyle/>
        <a:p>
          <a:endParaRPr lang="hr-HR"/>
        </a:p>
      </dgm:t>
    </dgm:pt>
    <dgm:pt modelId="{928BA0EF-70A7-41F0-A1FA-A6EB73ECD9CF}">
      <dgm:prSet/>
      <dgm:spPr/>
      <dgm:t>
        <a:bodyPr/>
        <a:lstStyle/>
        <a:p>
          <a:r>
            <a:rPr lang="hr-HR" dirty="0"/>
            <a:t>različite žrtve </a:t>
          </a:r>
          <a:br>
            <a:rPr lang="hr-HR" dirty="0"/>
          </a:br>
          <a:r>
            <a:rPr lang="hr-HR" dirty="0"/>
            <a:t>i odricanja</a:t>
          </a:r>
        </a:p>
      </dgm:t>
    </dgm:pt>
    <dgm:pt modelId="{E0ADF51C-FA00-4466-A811-4C4FCF403A2D}" type="parTrans" cxnId="{7C61D446-9D24-4BCB-BB69-FA3FF5B56705}">
      <dgm:prSet/>
      <dgm:spPr/>
      <dgm:t>
        <a:bodyPr/>
        <a:lstStyle/>
        <a:p>
          <a:endParaRPr lang="hr-HR"/>
        </a:p>
      </dgm:t>
    </dgm:pt>
    <dgm:pt modelId="{E72AE47E-C5D1-4207-9D9F-56CCF911B89C}" type="sibTrans" cxnId="{7C61D446-9D24-4BCB-BB69-FA3FF5B56705}">
      <dgm:prSet/>
      <dgm:spPr/>
      <dgm:t>
        <a:bodyPr/>
        <a:lstStyle/>
        <a:p>
          <a:endParaRPr lang="hr-HR"/>
        </a:p>
      </dgm:t>
    </dgm:pt>
    <dgm:pt modelId="{DFBD8B47-02D9-416B-90B4-96CD164872B0}">
      <dgm:prSet/>
      <dgm:spPr/>
      <dgm:t>
        <a:bodyPr/>
        <a:lstStyle/>
        <a:p>
          <a:r>
            <a:rPr lang="hr-HR" dirty="0"/>
            <a:t>sudjelovanje na križnom putu i svetoj misi </a:t>
          </a:r>
        </a:p>
      </dgm:t>
    </dgm:pt>
    <dgm:pt modelId="{F1473367-3C29-4197-A320-9233451C0EFE}" type="parTrans" cxnId="{EABFCD3B-BE86-40DC-B4B0-67763EA42839}">
      <dgm:prSet/>
      <dgm:spPr/>
      <dgm:t>
        <a:bodyPr/>
        <a:lstStyle/>
        <a:p>
          <a:endParaRPr lang="hr-HR"/>
        </a:p>
      </dgm:t>
    </dgm:pt>
    <dgm:pt modelId="{76C7AB22-89C0-4C60-94ED-86855FF0A903}" type="sibTrans" cxnId="{EABFCD3B-BE86-40DC-B4B0-67763EA42839}">
      <dgm:prSet/>
      <dgm:spPr/>
      <dgm:t>
        <a:bodyPr/>
        <a:lstStyle/>
        <a:p>
          <a:endParaRPr lang="hr-HR"/>
        </a:p>
      </dgm:t>
    </dgm:pt>
    <dgm:pt modelId="{2C807F3D-23E1-4930-BCDC-518ACE1E8F0F}" type="pres">
      <dgm:prSet presAssocID="{E448E8B5-F75A-4E69-9484-41E65AF2AFE8}" presName="Name0" presStyleCnt="0">
        <dgm:presLayoutVars>
          <dgm:dir/>
          <dgm:resizeHandles val="exact"/>
        </dgm:presLayoutVars>
      </dgm:prSet>
      <dgm:spPr/>
    </dgm:pt>
    <dgm:pt modelId="{F57850D0-7E59-41F4-BD58-7C339EF7B0A1}" type="pres">
      <dgm:prSet presAssocID="{E448E8B5-F75A-4E69-9484-41E65AF2AFE8}" presName="fgShape" presStyleLbl="fgShp" presStyleIdx="0" presStyleCnt="1"/>
      <dgm:spPr/>
    </dgm:pt>
    <dgm:pt modelId="{817924D9-05EB-4503-918E-B3E410AF3631}" type="pres">
      <dgm:prSet presAssocID="{E448E8B5-F75A-4E69-9484-41E65AF2AFE8}" presName="linComp" presStyleCnt="0"/>
      <dgm:spPr/>
    </dgm:pt>
    <dgm:pt modelId="{55CBCBE0-AC55-414A-A70F-4E5EC432CAF8}" type="pres">
      <dgm:prSet presAssocID="{ED158B65-B38D-436A-BB8F-C82292AADDAC}" presName="compNode" presStyleCnt="0"/>
      <dgm:spPr/>
    </dgm:pt>
    <dgm:pt modelId="{87D5068F-1898-41B3-B323-73355F5AE436}" type="pres">
      <dgm:prSet presAssocID="{ED158B65-B38D-436A-BB8F-C82292AADDAC}" presName="bkgdShape" presStyleLbl="node1" presStyleIdx="0" presStyleCnt="4"/>
      <dgm:spPr/>
    </dgm:pt>
    <dgm:pt modelId="{1E656C08-661A-4C7C-9395-F8B038BE0363}" type="pres">
      <dgm:prSet presAssocID="{ED158B65-B38D-436A-BB8F-C82292AADDAC}" presName="nodeTx" presStyleLbl="node1" presStyleIdx="0" presStyleCnt="4">
        <dgm:presLayoutVars>
          <dgm:bulletEnabled val="1"/>
        </dgm:presLayoutVars>
      </dgm:prSet>
      <dgm:spPr/>
    </dgm:pt>
    <dgm:pt modelId="{3620ABAA-29C3-47FA-ADB4-E5598D161EC4}" type="pres">
      <dgm:prSet presAssocID="{ED158B65-B38D-436A-BB8F-C82292AADDAC}" presName="invisiNode" presStyleLbl="node1" presStyleIdx="0" presStyleCnt="4"/>
      <dgm:spPr/>
    </dgm:pt>
    <dgm:pt modelId="{8B232E07-167F-4A03-955E-E41E7BEB1D82}" type="pres">
      <dgm:prSet presAssocID="{ED158B65-B38D-436A-BB8F-C82292AADDAC}" presName="imagNode" presStyleLbl="fgImgPlace1" presStyleIdx="0" presStyleCnt="4"/>
      <dgm:spPr>
        <a:blipFill>
          <a:blip xmlns:r="http://schemas.openxmlformats.org/officeDocument/2006/relationships" r:embed="rId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</dgm:spPr>
    </dgm:pt>
    <dgm:pt modelId="{90FB4039-1881-46E3-819B-135B48C1C503}" type="pres">
      <dgm:prSet presAssocID="{7B50FAA4-9B9F-404F-8302-D51751E09B3F}" presName="sibTrans" presStyleLbl="sibTrans2D1" presStyleIdx="0" presStyleCnt="0"/>
      <dgm:spPr/>
    </dgm:pt>
    <dgm:pt modelId="{BBE9203C-CB54-45A8-8DD8-5BC8EA514169}" type="pres">
      <dgm:prSet presAssocID="{0FC611EC-2DD7-45AB-A705-0D4BD7759FA2}" presName="compNode" presStyleCnt="0"/>
      <dgm:spPr/>
    </dgm:pt>
    <dgm:pt modelId="{0427941F-72C4-47DD-8717-80C0369FF140}" type="pres">
      <dgm:prSet presAssocID="{0FC611EC-2DD7-45AB-A705-0D4BD7759FA2}" presName="bkgdShape" presStyleLbl="node1" presStyleIdx="1" presStyleCnt="4"/>
      <dgm:spPr/>
    </dgm:pt>
    <dgm:pt modelId="{D1A2D6DD-DDCB-4EAC-8F8F-9CEFF811C295}" type="pres">
      <dgm:prSet presAssocID="{0FC611EC-2DD7-45AB-A705-0D4BD7759FA2}" presName="nodeTx" presStyleLbl="node1" presStyleIdx="1" presStyleCnt="4">
        <dgm:presLayoutVars>
          <dgm:bulletEnabled val="1"/>
        </dgm:presLayoutVars>
      </dgm:prSet>
      <dgm:spPr/>
    </dgm:pt>
    <dgm:pt modelId="{EDD87CD3-8366-40DF-AB86-D7FDF8C330A9}" type="pres">
      <dgm:prSet presAssocID="{0FC611EC-2DD7-45AB-A705-0D4BD7759FA2}" presName="invisiNode" presStyleLbl="node1" presStyleIdx="1" presStyleCnt="4"/>
      <dgm:spPr/>
    </dgm:pt>
    <dgm:pt modelId="{64C84E7E-10EC-4163-B248-A2B15F76C00F}" type="pres">
      <dgm:prSet presAssocID="{0FC611EC-2DD7-45AB-A705-0D4BD7759FA2}" presName="imagNode" presStyleLbl="fgImgPlace1" presStyleIdx="1" presStyleCnt="4"/>
      <dgm:spPr>
        <a:blipFill>
          <a:blip xmlns:r="http://schemas.openxmlformats.org/officeDocument/2006/relationships"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</dgm:spPr>
    </dgm:pt>
    <dgm:pt modelId="{01560932-7126-490E-A476-D077A672F737}" type="pres">
      <dgm:prSet presAssocID="{63184158-DAA0-4311-A662-1BDF0A7ADF8F}" presName="sibTrans" presStyleLbl="sibTrans2D1" presStyleIdx="0" presStyleCnt="0"/>
      <dgm:spPr/>
    </dgm:pt>
    <dgm:pt modelId="{1F4A3507-B38F-4CF3-B630-45E8DCCBD5DD}" type="pres">
      <dgm:prSet presAssocID="{928BA0EF-70A7-41F0-A1FA-A6EB73ECD9CF}" presName="compNode" presStyleCnt="0"/>
      <dgm:spPr/>
    </dgm:pt>
    <dgm:pt modelId="{49EC8381-095E-40C3-8B44-210E0512E6FD}" type="pres">
      <dgm:prSet presAssocID="{928BA0EF-70A7-41F0-A1FA-A6EB73ECD9CF}" presName="bkgdShape" presStyleLbl="node1" presStyleIdx="2" presStyleCnt="4"/>
      <dgm:spPr/>
    </dgm:pt>
    <dgm:pt modelId="{1BED5D05-847C-42E9-AC71-5F553003D133}" type="pres">
      <dgm:prSet presAssocID="{928BA0EF-70A7-41F0-A1FA-A6EB73ECD9CF}" presName="nodeTx" presStyleLbl="node1" presStyleIdx="2" presStyleCnt="4">
        <dgm:presLayoutVars>
          <dgm:bulletEnabled val="1"/>
        </dgm:presLayoutVars>
      </dgm:prSet>
      <dgm:spPr/>
    </dgm:pt>
    <dgm:pt modelId="{3C096118-450C-4272-B79D-39AC3D9923EA}" type="pres">
      <dgm:prSet presAssocID="{928BA0EF-70A7-41F0-A1FA-A6EB73ECD9CF}" presName="invisiNode" presStyleLbl="node1" presStyleIdx="2" presStyleCnt="4"/>
      <dgm:spPr/>
    </dgm:pt>
    <dgm:pt modelId="{B79616C6-443F-41A9-9543-523F22A4D952}" type="pres">
      <dgm:prSet presAssocID="{928BA0EF-70A7-41F0-A1FA-A6EB73ECD9CF}" presName="imagNode" presStyleLbl="fgImgPlace1" presStyleIdx="2" presStyleCnt="4"/>
      <dgm:spPr>
        <a:blipFill>
          <a:blip xmlns:r="http://schemas.openxmlformats.org/officeDocument/2006/relationships"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</dgm:spPr>
    </dgm:pt>
    <dgm:pt modelId="{3460A183-1C2F-4914-A182-59ADDC29D6B6}" type="pres">
      <dgm:prSet presAssocID="{E72AE47E-C5D1-4207-9D9F-56CCF911B89C}" presName="sibTrans" presStyleLbl="sibTrans2D1" presStyleIdx="0" presStyleCnt="0"/>
      <dgm:spPr/>
    </dgm:pt>
    <dgm:pt modelId="{B216161B-A012-4377-BD70-5648AC4A3310}" type="pres">
      <dgm:prSet presAssocID="{DFBD8B47-02D9-416B-90B4-96CD164872B0}" presName="compNode" presStyleCnt="0"/>
      <dgm:spPr/>
    </dgm:pt>
    <dgm:pt modelId="{DCFD4DB5-DDF4-48EB-99FA-D606A02AD360}" type="pres">
      <dgm:prSet presAssocID="{DFBD8B47-02D9-416B-90B4-96CD164872B0}" presName="bkgdShape" presStyleLbl="node1" presStyleIdx="3" presStyleCnt="4"/>
      <dgm:spPr/>
    </dgm:pt>
    <dgm:pt modelId="{5D626D62-2D08-451F-8C5F-7EED189919F0}" type="pres">
      <dgm:prSet presAssocID="{DFBD8B47-02D9-416B-90B4-96CD164872B0}" presName="nodeTx" presStyleLbl="node1" presStyleIdx="3" presStyleCnt="4">
        <dgm:presLayoutVars>
          <dgm:bulletEnabled val="1"/>
        </dgm:presLayoutVars>
      </dgm:prSet>
      <dgm:spPr/>
    </dgm:pt>
    <dgm:pt modelId="{DC7F4458-40B7-41C6-B00E-2BA9489BC1BB}" type="pres">
      <dgm:prSet presAssocID="{DFBD8B47-02D9-416B-90B4-96CD164872B0}" presName="invisiNode" presStyleLbl="node1" presStyleIdx="3" presStyleCnt="4"/>
      <dgm:spPr/>
    </dgm:pt>
    <dgm:pt modelId="{1AC1BB0F-B6DF-4106-B655-E5C4A65C4C90}" type="pres">
      <dgm:prSet presAssocID="{DFBD8B47-02D9-416B-90B4-96CD164872B0}" presName="imagNode" presStyleLbl="fgImgPlace1" presStyleIdx="3" presStyleCnt="4"/>
      <dgm:spPr>
        <a:blipFill>
          <a:blip xmlns:r="http://schemas.openxmlformats.org/officeDocument/2006/relationships"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</dgm:spPr>
    </dgm:pt>
  </dgm:ptLst>
  <dgm:cxnLst>
    <dgm:cxn modelId="{4FEFD110-F4DF-491C-9663-A8F22D994336}" type="presOf" srcId="{7B50FAA4-9B9F-404F-8302-D51751E09B3F}" destId="{90FB4039-1881-46E3-819B-135B48C1C503}" srcOrd="0" destOrd="0" presId="urn:microsoft.com/office/officeart/2005/8/layout/hList7"/>
    <dgm:cxn modelId="{61402426-2844-4B45-ACA7-866D01F1A68E}" type="presOf" srcId="{E72AE47E-C5D1-4207-9D9F-56CCF911B89C}" destId="{3460A183-1C2F-4914-A182-59ADDC29D6B6}" srcOrd="0" destOrd="0" presId="urn:microsoft.com/office/officeart/2005/8/layout/hList7"/>
    <dgm:cxn modelId="{EABFCD3B-BE86-40DC-B4B0-67763EA42839}" srcId="{E448E8B5-F75A-4E69-9484-41E65AF2AFE8}" destId="{DFBD8B47-02D9-416B-90B4-96CD164872B0}" srcOrd="3" destOrd="0" parTransId="{F1473367-3C29-4197-A320-9233451C0EFE}" sibTransId="{76C7AB22-89C0-4C60-94ED-86855FF0A903}"/>
    <dgm:cxn modelId="{339D6F5F-D6CE-4546-B0E1-C99865F3C3FA}" type="presOf" srcId="{928BA0EF-70A7-41F0-A1FA-A6EB73ECD9CF}" destId="{1BED5D05-847C-42E9-AC71-5F553003D133}" srcOrd="1" destOrd="0" presId="urn:microsoft.com/office/officeart/2005/8/layout/hList7"/>
    <dgm:cxn modelId="{7C61D446-9D24-4BCB-BB69-FA3FF5B56705}" srcId="{E448E8B5-F75A-4E69-9484-41E65AF2AFE8}" destId="{928BA0EF-70A7-41F0-A1FA-A6EB73ECD9CF}" srcOrd="2" destOrd="0" parTransId="{E0ADF51C-FA00-4466-A811-4C4FCF403A2D}" sibTransId="{E72AE47E-C5D1-4207-9D9F-56CCF911B89C}"/>
    <dgm:cxn modelId="{1C82CC59-DDD3-49CD-ACCA-8B5D0877F96C}" type="presOf" srcId="{E448E8B5-F75A-4E69-9484-41E65AF2AFE8}" destId="{2C807F3D-23E1-4930-BCDC-518ACE1E8F0F}" srcOrd="0" destOrd="0" presId="urn:microsoft.com/office/officeart/2005/8/layout/hList7"/>
    <dgm:cxn modelId="{F0C1FB86-9163-4715-831B-216EECFB75B5}" type="presOf" srcId="{DFBD8B47-02D9-416B-90B4-96CD164872B0}" destId="{DCFD4DB5-DDF4-48EB-99FA-D606A02AD360}" srcOrd="0" destOrd="0" presId="urn:microsoft.com/office/officeart/2005/8/layout/hList7"/>
    <dgm:cxn modelId="{FEA5078E-79FE-4C1C-BADA-97793498138E}" type="presOf" srcId="{63184158-DAA0-4311-A662-1BDF0A7ADF8F}" destId="{01560932-7126-490E-A476-D077A672F737}" srcOrd="0" destOrd="0" presId="urn:microsoft.com/office/officeart/2005/8/layout/hList7"/>
    <dgm:cxn modelId="{507204A7-C46D-4868-9935-65531AA2FEC8}" srcId="{E448E8B5-F75A-4E69-9484-41E65AF2AFE8}" destId="{0FC611EC-2DD7-45AB-A705-0D4BD7759FA2}" srcOrd="1" destOrd="0" parTransId="{25BB8AE6-0A24-48F3-BDA0-8652B405226B}" sibTransId="{63184158-DAA0-4311-A662-1BDF0A7ADF8F}"/>
    <dgm:cxn modelId="{7472A2B5-7660-4133-A72A-0D70CFD8D678}" type="presOf" srcId="{ED158B65-B38D-436A-BB8F-C82292AADDAC}" destId="{1E656C08-661A-4C7C-9395-F8B038BE0363}" srcOrd="1" destOrd="0" presId="urn:microsoft.com/office/officeart/2005/8/layout/hList7"/>
    <dgm:cxn modelId="{AE681ABD-A536-44E3-912F-6DA773611DAD}" type="presOf" srcId="{0FC611EC-2DD7-45AB-A705-0D4BD7759FA2}" destId="{D1A2D6DD-DDCB-4EAC-8F8F-9CEFF811C295}" srcOrd="1" destOrd="0" presId="urn:microsoft.com/office/officeart/2005/8/layout/hList7"/>
    <dgm:cxn modelId="{85BB75BD-CD4E-45CD-B21B-D235A0A835EE}" srcId="{E448E8B5-F75A-4E69-9484-41E65AF2AFE8}" destId="{ED158B65-B38D-436A-BB8F-C82292AADDAC}" srcOrd="0" destOrd="0" parTransId="{BC5987F6-7CF9-4F57-8F06-F93694742E6B}" sibTransId="{7B50FAA4-9B9F-404F-8302-D51751E09B3F}"/>
    <dgm:cxn modelId="{441BB5DF-7D05-4474-B463-A6418987DCFC}" type="presOf" srcId="{DFBD8B47-02D9-416B-90B4-96CD164872B0}" destId="{5D626D62-2D08-451F-8C5F-7EED189919F0}" srcOrd="1" destOrd="0" presId="urn:microsoft.com/office/officeart/2005/8/layout/hList7"/>
    <dgm:cxn modelId="{7EE61AF2-2B59-4500-8FBA-80FEE3F47DC2}" type="presOf" srcId="{0FC611EC-2DD7-45AB-A705-0D4BD7759FA2}" destId="{0427941F-72C4-47DD-8717-80C0369FF140}" srcOrd="0" destOrd="0" presId="urn:microsoft.com/office/officeart/2005/8/layout/hList7"/>
    <dgm:cxn modelId="{D62E48F8-C525-441E-AB53-83072776BADB}" type="presOf" srcId="{928BA0EF-70A7-41F0-A1FA-A6EB73ECD9CF}" destId="{49EC8381-095E-40C3-8B44-210E0512E6FD}" srcOrd="0" destOrd="0" presId="urn:microsoft.com/office/officeart/2005/8/layout/hList7"/>
    <dgm:cxn modelId="{E32317FF-3AA7-40E2-B1CF-33B607E7A6AC}" type="presOf" srcId="{ED158B65-B38D-436A-BB8F-C82292AADDAC}" destId="{87D5068F-1898-41B3-B323-73355F5AE436}" srcOrd="0" destOrd="0" presId="urn:microsoft.com/office/officeart/2005/8/layout/hList7"/>
    <dgm:cxn modelId="{8860B592-D7D9-4CB6-AFAD-D3D3C1A7E288}" type="presParOf" srcId="{2C807F3D-23E1-4930-BCDC-518ACE1E8F0F}" destId="{F57850D0-7E59-41F4-BD58-7C339EF7B0A1}" srcOrd="0" destOrd="0" presId="urn:microsoft.com/office/officeart/2005/8/layout/hList7"/>
    <dgm:cxn modelId="{EC304C0B-B057-48D8-8498-458CC7780D88}" type="presParOf" srcId="{2C807F3D-23E1-4930-BCDC-518ACE1E8F0F}" destId="{817924D9-05EB-4503-918E-B3E410AF3631}" srcOrd="1" destOrd="0" presId="urn:microsoft.com/office/officeart/2005/8/layout/hList7"/>
    <dgm:cxn modelId="{DB8B0C01-D6D3-4EBE-8DD4-9A7C2BF3E344}" type="presParOf" srcId="{817924D9-05EB-4503-918E-B3E410AF3631}" destId="{55CBCBE0-AC55-414A-A70F-4E5EC432CAF8}" srcOrd="0" destOrd="0" presId="urn:microsoft.com/office/officeart/2005/8/layout/hList7"/>
    <dgm:cxn modelId="{971A57A2-A7E2-4914-A69C-B814279B0908}" type="presParOf" srcId="{55CBCBE0-AC55-414A-A70F-4E5EC432CAF8}" destId="{87D5068F-1898-41B3-B323-73355F5AE436}" srcOrd="0" destOrd="0" presId="urn:microsoft.com/office/officeart/2005/8/layout/hList7"/>
    <dgm:cxn modelId="{523541C5-B082-4B34-A00A-0C4DCEE29F8B}" type="presParOf" srcId="{55CBCBE0-AC55-414A-A70F-4E5EC432CAF8}" destId="{1E656C08-661A-4C7C-9395-F8B038BE0363}" srcOrd="1" destOrd="0" presId="urn:microsoft.com/office/officeart/2005/8/layout/hList7"/>
    <dgm:cxn modelId="{DAAAC0CF-1D76-4435-87AC-A28B951127C0}" type="presParOf" srcId="{55CBCBE0-AC55-414A-A70F-4E5EC432CAF8}" destId="{3620ABAA-29C3-47FA-ADB4-E5598D161EC4}" srcOrd="2" destOrd="0" presId="urn:microsoft.com/office/officeart/2005/8/layout/hList7"/>
    <dgm:cxn modelId="{EBFEEBB8-E3E5-43A1-A992-35A7399C3A7E}" type="presParOf" srcId="{55CBCBE0-AC55-414A-A70F-4E5EC432CAF8}" destId="{8B232E07-167F-4A03-955E-E41E7BEB1D82}" srcOrd="3" destOrd="0" presId="urn:microsoft.com/office/officeart/2005/8/layout/hList7"/>
    <dgm:cxn modelId="{0AEF05F2-5A4F-43C4-B52E-4F49530B036D}" type="presParOf" srcId="{817924D9-05EB-4503-918E-B3E410AF3631}" destId="{90FB4039-1881-46E3-819B-135B48C1C503}" srcOrd="1" destOrd="0" presId="urn:microsoft.com/office/officeart/2005/8/layout/hList7"/>
    <dgm:cxn modelId="{07D01D32-A2B7-49E4-9E09-39D24A6AAEC2}" type="presParOf" srcId="{817924D9-05EB-4503-918E-B3E410AF3631}" destId="{BBE9203C-CB54-45A8-8DD8-5BC8EA514169}" srcOrd="2" destOrd="0" presId="urn:microsoft.com/office/officeart/2005/8/layout/hList7"/>
    <dgm:cxn modelId="{E81E0CFC-996B-4152-8704-52DB3312A008}" type="presParOf" srcId="{BBE9203C-CB54-45A8-8DD8-5BC8EA514169}" destId="{0427941F-72C4-47DD-8717-80C0369FF140}" srcOrd="0" destOrd="0" presId="urn:microsoft.com/office/officeart/2005/8/layout/hList7"/>
    <dgm:cxn modelId="{036BC74C-CA1C-46A7-BE66-3225983B9736}" type="presParOf" srcId="{BBE9203C-CB54-45A8-8DD8-5BC8EA514169}" destId="{D1A2D6DD-DDCB-4EAC-8F8F-9CEFF811C295}" srcOrd="1" destOrd="0" presId="urn:microsoft.com/office/officeart/2005/8/layout/hList7"/>
    <dgm:cxn modelId="{E0E6CE03-C6D9-4730-9AFA-D45D34C2346B}" type="presParOf" srcId="{BBE9203C-CB54-45A8-8DD8-5BC8EA514169}" destId="{EDD87CD3-8366-40DF-AB86-D7FDF8C330A9}" srcOrd="2" destOrd="0" presId="urn:microsoft.com/office/officeart/2005/8/layout/hList7"/>
    <dgm:cxn modelId="{72FD6447-2CFC-45B5-BA7E-580680E60C6D}" type="presParOf" srcId="{BBE9203C-CB54-45A8-8DD8-5BC8EA514169}" destId="{64C84E7E-10EC-4163-B248-A2B15F76C00F}" srcOrd="3" destOrd="0" presId="urn:microsoft.com/office/officeart/2005/8/layout/hList7"/>
    <dgm:cxn modelId="{DC1EF012-0689-4608-916B-BC6CD1E9389A}" type="presParOf" srcId="{817924D9-05EB-4503-918E-B3E410AF3631}" destId="{01560932-7126-490E-A476-D077A672F737}" srcOrd="3" destOrd="0" presId="urn:microsoft.com/office/officeart/2005/8/layout/hList7"/>
    <dgm:cxn modelId="{0EB7EE8D-4CDF-4725-BB8F-B661EDE9BBAC}" type="presParOf" srcId="{817924D9-05EB-4503-918E-B3E410AF3631}" destId="{1F4A3507-B38F-4CF3-B630-45E8DCCBD5DD}" srcOrd="4" destOrd="0" presId="urn:microsoft.com/office/officeart/2005/8/layout/hList7"/>
    <dgm:cxn modelId="{3F7786C9-1E93-4A77-AFA8-990590841547}" type="presParOf" srcId="{1F4A3507-B38F-4CF3-B630-45E8DCCBD5DD}" destId="{49EC8381-095E-40C3-8B44-210E0512E6FD}" srcOrd="0" destOrd="0" presId="urn:microsoft.com/office/officeart/2005/8/layout/hList7"/>
    <dgm:cxn modelId="{6A39AAF1-0D6A-4DCB-B4C1-4946DE1DC50F}" type="presParOf" srcId="{1F4A3507-B38F-4CF3-B630-45E8DCCBD5DD}" destId="{1BED5D05-847C-42E9-AC71-5F553003D133}" srcOrd="1" destOrd="0" presId="urn:microsoft.com/office/officeart/2005/8/layout/hList7"/>
    <dgm:cxn modelId="{9DEFCF9E-3BE7-4FDE-A3E8-A839860886FE}" type="presParOf" srcId="{1F4A3507-B38F-4CF3-B630-45E8DCCBD5DD}" destId="{3C096118-450C-4272-B79D-39AC3D9923EA}" srcOrd="2" destOrd="0" presId="urn:microsoft.com/office/officeart/2005/8/layout/hList7"/>
    <dgm:cxn modelId="{D96196CD-DAD5-41AE-B991-4850B7F77683}" type="presParOf" srcId="{1F4A3507-B38F-4CF3-B630-45E8DCCBD5DD}" destId="{B79616C6-443F-41A9-9543-523F22A4D952}" srcOrd="3" destOrd="0" presId="urn:microsoft.com/office/officeart/2005/8/layout/hList7"/>
    <dgm:cxn modelId="{6687F5C2-FDAE-4AE4-88CF-F96728131C38}" type="presParOf" srcId="{817924D9-05EB-4503-918E-B3E410AF3631}" destId="{3460A183-1C2F-4914-A182-59ADDC29D6B6}" srcOrd="5" destOrd="0" presId="urn:microsoft.com/office/officeart/2005/8/layout/hList7"/>
    <dgm:cxn modelId="{DF93F507-466E-4214-A793-BAC892C968B4}" type="presParOf" srcId="{817924D9-05EB-4503-918E-B3E410AF3631}" destId="{B216161B-A012-4377-BD70-5648AC4A3310}" srcOrd="6" destOrd="0" presId="urn:microsoft.com/office/officeart/2005/8/layout/hList7"/>
    <dgm:cxn modelId="{4C972209-A62E-47AD-8FDB-97B2AED0890A}" type="presParOf" srcId="{B216161B-A012-4377-BD70-5648AC4A3310}" destId="{DCFD4DB5-DDF4-48EB-99FA-D606A02AD360}" srcOrd="0" destOrd="0" presId="urn:microsoft.com/office/officeart/2005/8/layout/hList7"/>
    <dgm:cxn modelId="{171F8976-ED16-4226-9597-3D5F9371DA28}" type="presParOf" srcId="{B216161B-A012-4377-BD70-5648AC4A3310}" destId="{5D626D62-2D08-451F-8C5F-7EED189919F0}" srcOrd="1" destOrd="0" presId="urn:microsoft.com/office/officeart/2005/8/layout/hList7"/>
    <dgm:cxn modelId="{7CF32AE0-DCB7-44AE-AB7F-29F3B8B17061}" type="presParOf" srcId="{B216161B-A012-4377-BD70-5648AC4A3310}" destId="{DC7F4458-40B7-41C6-B00E-2BA9489BC1BB}" srcOrd="2" destOrd="0" presId="urn:microsoft.com/office/officeart/2005/8/layout/hList7"/>
    <dgm:cxn modelId="{AADC8419-0A20-40DE-B390-935700A12EEC}" type="presParOf" srcId="{B216161B-A012-4377-BD70-5648AC4A3310}" destId="{1AC1BB0F-B6DF-4106-B655-E5C4A65C4C90}" srcOrd="3" destOrd="0" presId="urn:microsoft.com/office/officeart/2005/8/layout/hList7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18.xml><?xml version="1.0" encoding="utf-8"?>
<dgm:dataModel xmlns:dgm="http://schemas.openxmlformats.org/drawingml/2006/diagram" xmlns:a="http://schemas.openxmlformats.org/drawingml/2006/main">
  <dgm:ptLst>
    <dgm:pt modelId="{C0266E12-7EC5-408B-BAE3-CEE0AC15C916}" type="doc">
      <dgm:prSet loTypeId="urn:microsoft.com/office/officeart/2005/8/layout/hList7" loCatId="picture" qsTypeId="urn:microsoft.com/office/officeart/2005/8/quickstyle/simple1" qsCatId="simple" csTypeId="urn:microsoft.com/office/officeart/2005/8/colors/accent1_2" csCatId="accent1" phldr="1"/>
      <dgm:spPr/>
    </dgm:pt>
    <dgm:pt modelId="{13378759-8EA2-4AB6-8FB8-E3560595F485}">
      <dgm:prSet phldrT="[Tekst]"/>
      <dgm:spPr/>
      <dgm:t>
        <a:bodyPr/>
        <a:lstStyle/>
        <a:p>
          <a:r>
            <a:rPr lang="hr-HR" dirty="0"/>
            <a:t>Odluči </a:t>
          </a:r>
          <a:br>
            <a:rPr lang="hr-HR" dirty="0"/>
          </a:br>
          <a:r>
            <a:rPr lang="hr-HR" dirty="0"/>
            <a:t>razgovarati </a:t>
          </a:r>
          <a:br>
            <a:rPr lang="hr-HR" dirty="0"/>
          </a:br>
          <a:r>
            <a:rPr lang="hr-HR" dirty="0"/>
            <a:t>s Bogom </a:t>
          </a:r>
          <a:br>
            <a:rPr lang="hr-HR" dirty="0"/>
          </a:br>
          <a:r>
            <a:rPr lang="hr-HR" dirty="0"/>
            <a:t>češće! </a:t>
          </a:r>
        </a:p>
      </dgm:t>
    </dgm:pt>
    <dgm:pt modelId="{1EED3752-F6DF-409F-A54B-693ABC4FDB10}" type="parTrans" cxnId="{C2A25B0D-3A75-46C9-A31D-50E63AEF2FEE}">
      <dgm:prSet/>
      <dgm:spPr/>
      <dgm:t>
        <a:bodyPr/>
        <a:lstStyle/>
        <a:p>
          <a:endParaRPr lang="hr-HR"/>
        </a:p>
      </dgm:t>
    </dgm:pt>
    <dgm:pt modelId="{EF6B0E4C-D926-453C-987F-C85E786121CC}" type="sibTrans" cxnId="{C2A25B0D-3A75-46C9-A31D-50E63AEF2FEE}">
      <dgm:prSet/>
      <dgm:spPr/>
      <dgm:t>
        <a:bodyPr/>
        <a:lstStyle/>
        <a:p>
          <a:endParaRPr lang="hr-HR"/>
        </a:p>
      </dgm:t>
    </dgm:pt>
    <dgm:pt modelId="{A395815E-8100-4E5F-BC14-FDE523C5B7D0}">
      <dgm:prSet/>
      <dgm:spPr/>
      <dgm:t>
        <a:bodyPr/>
        <a:lstStyle/>
        <a:p>
          <a:pPr>
            <a:buSzPts val="1000"/>
            <a:buFont typeface="Symbol" panose="05050102010706020507" pitchFamily="18" charset="2"/>
            <a:buChar char=""/>
          </a:pPr>
          <a:r>
            <a:rPr lang="hr-HR" dirty="0"/>
            <a:t>Neka tvoja </a:t>
          </a:r>
          <a:br>
            <a:rPr lang="hr-HR" dirty="0"/>
          </a:br>
          <a:r>
            <a:rPr lang="hr-HR" dirty="0"/>
            <a:t>molitva bude </a:t>
          </a:r>
          <a:br>
            <a:rPr lang="hr-HR" dirty="0"/>
          </a:br>
          <a:r>
            <a:rPr lang="hr-HR" dirty="0"/>
            <a:t>iz srca, pouzdana, ponizna, predana </a:t>
          </a:r>
          <a:br>
            <a:rPr lang="hr-HR" dirty="0"/>
          </a:br>
          <a:r>
            <a:rPr lang="hr-HR" dirty="0"/>
            <a:t>i ustrajna!</a:t>
          </a:r>
        </a:p>
      </dgm:t>
    </dgm:pt>
    <dgm:pt modelId="{BDAD011F-61E1-47AE-8B40-876CA83CA525}" type="parTrans" cxnId="{C1753F9C-AC61-493A-AF8B-A327243A3718}">
      <dgm:prSet/>
      <dgm:spPr/>
      <dgm:t>
        <a:bodyPr/>
        <a:lstStyle/>
        <a:p>
          <a:endParaRPr lang="hr-HR"/>
        </a:p>
      </dgm:t>
    </dgm:pt>
    <dgm:pt modelId="{2E1DA21B-7A28-4C9E-B00A-2B1D9641E6D7}" type="sibTrans" cxnId="{C1753F9C-AC61-493A-AF8B-A327243A3718}">
      <dgm:prSet/>
      <dgm:spPr/>
      <dgm:t>
        <a:bodyPr/>
        <a:lstStyle/>
        <a:p>
          <a:endParaRPr lang="hr-HR"/>
        </a:p>
      </dgm:t>
    </dgm:pt>
    <dgm:pt modelId="{48C10AC0-19FF-4186-8B84-41175949B379}">
      <dgm:prSet/>
      <dgm:spPr/>
      <dgm:t>
        <a:bodyPr/>
        <a:lstStyle/>
        <a:p>
          <a:pPr>
            <a:buSzPts val="1000"/>
            <a:buFont typeface="Symbol" panose="05050102010706020507" pitchFamily="18" charset="2"/>
            <a:buChar char=""/>
          </a:pPr>
          <a:r>
            <a:rPr lang="hr-HR" dirty="0"/>
            <a:t>Moli za dar </a:t>
          </a:r>
          <a:br>
            <a:rPr lang="hr-HR" dirty="0"/>
          </a:br>
          <a:r>
            <a:rPr lang="hr-HR" dirty="0"/>
            <a:t>žarke i ustrajne vjere za sebe </a:t>
          </a:r>
          <a:br>
            <a:rPr lang="hr-HR" dirty="0"/>
          </a:br>
          <a:r>
            <a:rPr lang="hr-HR" dirty="0"/>
            <a:t>i svoje bližnje! </a:t>
          </a:r>
        </a:p>
      </dgm:t>
    </dgm:pt>
    <dgm:pt modelId="{6E8674F0-F250-4225-A0B9-B3D52686A37F}" type="parTrans" cxnId="{18A4DCE3-E998-4394-A1E2-BD127C93C934}">
      <dgm:prSet/>
      <dgm:spPr/>
      <dgm:t>
        <a:bodyPr/>
        <a:lstStyle/>
        <a:p>
          <a:endParaRPr lang="hr-HR"/>
        </a:p>
      </dgm:t>
    </dgm:pt>
    <dgm:pt modelId="{07A9A05A-0395-4AF8-83FE-3872F43E24A3}" type="sibTrans" cxnId="{18A4DCE3-E998-4394-A1E2-BD127C93C934}">
      <dgm:prSet/>
      <dgm:spPr/>
      <dgm:t>
        <a:bodyPr/>
        <a:lstStyle/>
        <a:p>
          <a:endParaRPr lang="hr-HR"/>
        </a:p>
      </dgm:t>
    </dgm:pt>
    <dgm:pt modelId="{CC9DE6FF-2D52-4F0F-9CEB-72842A0BB68E}">
      <dgm:prSet/>
      <dgm:spPr/>
      <dgm:t>
        <a:bodyPr/>
        <a:lstStyle/>
        <a:p>
          <a:pPr>
            <a:buSzPts val="1000"/>
            <a:buFont typeface="Symbol" panose="05050102010706020507" pitchFamily="18" charset="2"/>
            <a:buChar char=""/>
          </a:pPr>
          <a:r>
            <a:rPr lang="hr-HR" dirty="0"/>
            <a:t>Sveta misa </a:t>
          </a:r>
          <a:br>
            <a:rPr lang="hr-HR" dirty="0"/>
          </a:br>
          <a:r>
            <a:rPr lang="hr-HR" dirty="0"/>
            <a:t>i molitva neka budu trenuci tvoje istinske ljubavi </a:t>
          </a:r>
          <a:br>
            <a:rPr lang="hr-HR" dirty="0"/>
          </a:br>
          <a:r>
            <a:rPr lang="hr-HR" dirty="0"/>
            <a:t>i klanjanja Bogu!</a:t>
          </a:r>
        </a:p>
      </dgm:t>
    </dgm:pt>
    <dgm:pt modelId="{3ED95F91-98F3-4A5B-A561-E135FD8E20BE}" type="parTrans" cxnId="{ECEFDD43-AD07-4839-B1B2-D936197D3D1F}">
      <dgm:prSet/>
      <dgm:spPr/>
      <dgm:t>
        <a:bodyPr/>
        <a:lstStyle/>
        <a:p>
          <a:endParaRPr lang="hr-HR"/>
        </a:p>
      </dgm:t>
    </dgm:pt>
    <dgm:pt modelId="{7D3B9258-A435-4306-A2A9-86DCB1B276DC}" type="sibTrans" cxnId="{ECEFDD43-AD07-4839-B1B2-D936197D3D1F}">
      <dgm:prSet/>
      <dgm:spPr/>
      <dgm:t>
        <a:bodyPr/>
        <a:lstStyle/>
        <a:p>
          <a:endParaRPr lang="hr-HR"/>
        </a:p>
      </dgm:t>
    </dgm:pt>
    <dgm:pt modelId="{F04ED7DB-E21B-4376-B6BD-383545D7FCD1}" type="pres">
      <dgm:prSet presAssocID="{C0266E12-7EC5-408B-BAE3-CEE0AC15C916}" presName="Name0" presStyleCnt="0">
        <dgm:presLayoutVars>
          <dgm:dir/>
          <dgm:resizeHandles val="exact"/>
        </dgm:presLayoutVars>
      </dgm:prSet>
      <dgm:spPr/>
    </dgm:pt>
    <dgm:pt modelId="{191EC696-5586-4677-9933-C8C275182778}" type="pres">
      <dgm:prSet presAssocID="{C0266E12-7EC5-408B-BAE3-CEE0AC15C916}" presName="fgShape" presStyleLbl="fgShp" presStyleIdx="0" presStyleCnt="1"/>
      <dgm:spPr/>
    </dgm:pt>
    <dgm:pt modelId="{5285910A-9A97-410E-8D0E-488EF7FB11F3}" type="pres">
      <dgm:prSet presAssocID="{C0266E12-7EC5-408B-BAE3-CEE0AC15C916}" presName="linComp" presStyleCnt="0"/>
      <dgm:spPr/>
    </dgm:pt>
    <dgm:pt modelId="{F21F2734-3736-4061-BC58-1FA5B4E4DE6D}" type="pres">
      <dgm:prSet presAssocID="{13378759-8EA2-4AB6-8FB8-E3560595F485}" presName="compNode" presStyleCnt="0"/>
      <dgm:spPr/>
    </dgm:pt>
    <dgm:pt modelId="{818F7DB9-ED59-4102-A4B1-C71BAB9187BB}" type="pres">
      <dgm:prSet presAssocID="{13378759-8EA2-4AB6-8FB8-E3560595F485}" presName="bkgdShape" presStyleLbl="node1" presStyleIdx="0" presStyleCnt="4"/>
      <dgm:spPr/>
    </dgm:pt>
    <dgm:pt modelId="{76189D2F-D788-4B5C-B48F-2CB7CAB8915A}" type="pres">
      <dgm:prSet presAssocID="{13378759-8EA2-4AB6-8FB8-E3560595F485}" presName="nodeTx" presStyleLbl="node1" presStyleIdx="0" presStyleCnt="4">
        <dgm:presLayoutVars>
          <dgm:bulletEnabled val="1"/>
        </dgm:presLayoutVars>
      </dgm:prSet>
      <dgm:spPr/>
    </dgm:pt>
    <dgm:pt modelId="{D73F3225-AADE-40AB-BEC4-22490E69AA05}" type="pres">
      <dgm:prSet presAssocID="{13378759-8EA2-4AB6-8FB8-E3560595F485}" presName="invisiNode" presStyleLbl="node1" presStyleIdx="0" presStyleCnt="4"/>
      <dgm:spPr/>
    </dgm:pt>
    <dgm:pt modelId="{9E63AD6C-89AD-404F-AED9-E34D089C1B87}" type="pres">
      <dgm:prSet presAssocID="{13378759-8EA2-4AB6-8FB8-E3560595F485}" presName="imagNode" presStyleLbl="fgImgPlace1" presStyleIdx="0" presStyleCnt="4"/>
      <dgm:spPr>
        <a:blipFill>
          <a:blip xmlns:r="http://schemas.openxmlformats.org/officeDocument/2006/relationships" r:embed="rId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</dgm:spPr>
    </dgm:pt>
    <dgm:pt modelId="{D1CAD929-591F-4072-8C65-7F1F9A71745D}" type="pres">
      <dgm:prSet presAssocID="{EF6B0E4C-D926-453C-987F-C85E786121CC}" presName="sibTrans" presStyleLbl="sibTrans2D1" presStyleIdx="0" presStyleCnt="0"/>
      <dgm:spPr/>
    </dgm:pt>
    <dgm:pt modelId="{DA8E3544-763A-4C14-8DA0-FB004D53D9E9}" type="pres">
      <dgm:prSet presAssocID="{A395815E-8100-4E5F-BC14-FDE523C5B7D0}" presName="compNode" presStyleCnt="0"/>
      <dgm:spPr/>
    </dgm:pt>
    <dgm:pt modelId="{47B1B244-5BF4-474A-8C3E-C19E787B0519}" type="pres">
      <dgm:prSet presAssocID="{A395815E-8100-4E5F-BC14-FDE523C5B7D0}" presName="bkgdShape" presStyleLbl="node1" presStyleIdx="1" presStyleCnt="4"/>
      <dgm:spPr/>
    </dgm:pt>
    <dgm:pt modelId="{80906BB3-E562-4498-910D-64A1A5E10F5C}" type="pres">
      <dgm:prSet presAssocID="{A395815E-8100-4E5F-BC14-FDE523C5B7D0}" presName="nodeTx" presStyleLbl="node1" presStyleIdx="1" presStyleCnt="4">
        <dgm:presLayoutVars>
          <dgm:bulletEnabled val="1"/>
        </dgm:presLayoutVars>
      </dgm:prSet>
      <dgm:spPr/>
    </dgm:pt>
    <dgm:pt modelId="{9FC8BF64-172C-4A7C-8790-A44B8F376C97}" type="pres">
      <dgm:prSet presAssocID="{A395815E-8100-4E5F-BC14-FDE523C5B7D0}" presName="invisiNode" presStyleLbl="node1" presStyleIdx="1" presStyleCnt="4"/>
      <dgm:spPr/>
    </dgm:pt>
    <dgm:pt modelId="{782BBB8F-5BEC-4D20-937D-682CEF60DD38}" type="pres">
      <dgm:prSet presAssocID="{A395815E-8100-4E5F-BC14-FDE523C5B7D0}" presName="imagNode" presStyleLbl="fgImgPlace1" presStyleIdx="1" presStyleCnt="4"/>
      <dgm:spPr>
        <a:blipFill>
          <a:blip xmlns:r="http://schemas.openxmlformats.org/officeDocument/2006/relationships"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</dgm:spPr>
    </dgm:pt>
    <dgm:pt modelId="{BC67DA1F-D3ED-4C57-9B64-791E7CC0E3B7}" type="pres">
      <dgm:prSet presAssocID="{2E1DA21B-7A28-4C9E-B00A-2B1D9641E6D7}" presName="sibTrans" presStyleLbl="sibTrans2D1" presStyleIdx="0" presStyleCnt="0"/>
      <dgm:spPr/>
    </dgm:pt>
    <dgm:pt modelId="{2E7A94F7-E743-4E76-868D-274098732486}" type="pres">
      <dgm:prSet presAssocID="{48C10AC0-19FF-4186-8B84-41175949B379}" presName="compNode" presStyleCnt="0"/>
      <dgm:spPr/>
    </dgm:pt>
    <dgm:pt modelId="{F2C92C05-94C7-421F-B8BE-8B29B1DD3634}" type="pres">
      <dgm:prSet presAssocID="{48C10AC0-19FF-4186-8B84-41175949B379}" presName="bkgdShape" presStyleLbl="node1" presStyleIdx="2" presStyleCnt="4"/>
      <dgm:spPr/>
    </dgm:pt>
    <dgm:pt modelId="{A738F8EF-7BA7-41DA-AF4A-4FF1D7476B13}" type="pres">
      <dgm:prSet presAssocID="{48C10AC0-19FF-4186-8B84-41175949B379}" presName="nodeTx" presStyleLbl="node1" presStyleIdx="2" presStyleCnt="4">
        <dgm:presLayoutVars>
          <dgm:bulletEnabled val="1"/>
        </dgm:presLayoutVars>
      </dgm:prSet>
      <dgm:spPr/>
    </dgm:pt>
    <dgm:pt modelId="{BC117BD0-C623-4828-B396-E54F03B13DE1}" type="pres">
      <dgm:prSet presAssocID="{48C10AC0-19FF-4186-8B84-41175949B379}" presName="invisiNode" presStyleLbl="node1" presStyleIdx="2" presStyleCnt="4"/>
      <dgm:spPr/>
    </dgm:pt>
    <dgm:pt modelId="{6293A28A-0910-43D3-966D-D68D02C51643}" type="pres">
      <dgm:prSet presAssocID="{48C10AC0-19FF-4186-8B84-41175949B379}" presName="imagNode" presStyleLbl="fgImgPlace1" presStyleIdx="2" presStyleCnt="4"/>
      <dgm:spPr>
        <a:blipFill>
          <a:blip xmlns:r="http://schemas.openxmlformats.org/officeDocument/2006/relationships"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</dgm:spPr>
    </dgm:pt>
    <dgm:pt modelId="{61018107-2884-4269-9083-DFA8C7E78766}" type="pres">
      <dgm:prSet presAssocID="{07A9A05A-0395-4AF8-83FE-3872F43E24A3}" presName="sibTrans" presStyleLbl="sibTrans2D1" presStyleIdx="0" presStyleCnt="0"/>
      <dgm:spPr/>
    </dgm:pt>
    <dgm:pt modelId="{93318556-E43B-443E-859B-99BEF7A207EC}" type="pres">
      <dgm:prSet presAssocID="{CC9DE6FF-2D52-4F0F-9CEB-72842A0BB68E}" presName="compNode" presStyleCnt="0"/>
      <dgm:spPr/>
    </dgm:pt>
    <dgm:pt modelId="{E25B2017-3BD3-437F-A8A4-89C40B68F9E4}" type="pres">
      <dgm:prSet presAssocID="{CC9DE6FF-2D52-4F0F-9CEB-72842A0BB68E}" presName="bkgdShape" presStyleLbl="node1" presStyleIdx="3" presStyleCnt="4"/>
      <dgm:spPr/>
    </dgm:pt>
    <dgm:pt modelId="{7A9FB451-DE4B-42F1-AD36-F137A7E38C33}" type="pres">
      <dgm:prSet presAssocID="{CC9DE6FF-2D52-4F0F-9CEB-72842A0BB68E}" presName="nodeTx" presStyleLbl="node1" presStyleIdx="3" presStyleCnt="4">
        <dgm:presLayoutVars>
          <dgm:bulletEnabled val="1"/>
        </dgm:presLayoutVars>
      </dgm:prSet>
      <dgm:spPr/>
    </dgm:pt>
    <dgm:pt modelId="{FFA204F9-1746-443D-A851-C2BC9745FFB1}" type="pres">
      <dgm:prSet presAssocID="{CC9DE6FF-2D52-4F0F-9CEB-72842A0BB68E}" presName="invisiNode" presStyleLbl="node1" presStyleIdx="3" presStyleCnt="4"/>
      <dgm:spPr/>
    </dgm:pt>
    <dgm:pt modelId="{74855E23-95CE-42CF-BB00-1FD2D4BED955}" type="pres">
      <dgm:prSet presAssocID="{CC9DE6FF-2D52-4F0F-9CEB-72842A0BB68E}" presName="imagNode" presStyleLbl="fgImgPlace1" presStyleIdx="3" presStyleCnt="4"/>
      <dgm:spPr>
        <a:blipFill>
          <a:blip xmlns:r="http://schemas.openxmlformats.org/officeDocument/2006/relationships"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</dgm:spPr>
    </dgm:pt>
  </dgm:ptLst>
  <dgm:cxnLst>
    <dgm:cxn modelId="{76B67300-97B3-469B-B012-0B7F15E679A0}" type="presOf" srcId="{48C10AC0-19FF-4186-8B84-41175949B379}" destId="{A738F8EF-7BA7-41DA-AF4A-4FF1D7476B13}" srcOrd="1" destOrd="0" presId="urn:microsoft.com/office/officeart/2005/8/layout/hList7"/>
    <dgm:cxn modelId="{52CBE406-3AE8-423A-8B39-FBFC60A12C03}" type="presOf" srcId="{13378759-8EA2-4AB6-8FB8-E3560595F485}" destId="{818F7DB9-ED59-4102-A4B1-C71BAB9187BB}" srcOrd="0" destOrd="0" presId="urn:microsoft.com/office/officeart/2005/8/layout/hList7"/>
    <dgm:cxn modelId="{C2A25B0D-3A75-46C9-A31D-50E63AEF2FEE}" srcId="{C0266E12-7EC5-408B-BAE3-CEE0AC15C916}" destId="{13378759-8EA2-4AB6-8FB8-E3560595F485}" srcOrd="0" destOrd="0" parTransId="{1EED3752-F6DF-409F-A54B-693ABC4FDB10}" sibTransId="{EF6B0E4C-D926-453C-987F-C85E786121CC}"/>
    <dgm:cxn modelId="{79851C2F-1459-4619-A4DE-658CD0E351A5}" type="presOf" srcId="{2E1DA21B-7A28-4C9E-B00A-2B1D9641E6D7}" destId="{BC67DA1F-D3ED-4C57-9B64-791E7CC0E3B7}" srcOrd="0" destOrd="0" presId="urn:microsoft.com/office/officeart/2005/8/layout/hList7"/>
    <dgm:cxn modelId="{E8551D34-BCCE-4C8E-A725-8CD0826949E8}" type="presOf" srcId="{C0266E12-7EC5-408B-BAE3-CEE0AC15C916}" destId="{F04ED7DB-E21B-4376-B6BD-383545D7FCD1}" srcOrd="0" destOrd="0" presId="urn:microsoft.com/office/officeart/2005/8/layout/hList7"/>
    <dgm:cxn modelId="{DDFF5738-CD2A-4357-9B07-6ED8A06A4F1B}" type="presOf" srcId="{EF6B0E4C-D926-453C-987F-C85E786121CC}" destId="{D1CAD929-591F-4072-8C65-7F1F9A71745D}" srcOrd="0" destOrd="0" presId="urn:microsoft.com/office/officeart/2005/8/layout/hList7"/>
    <dgm:cxn modelId="{ECEFDD43-AD07-4839-B1B2-D936197D3D1F}" srcId="{C0266E12-7EC5-408B-BAE3-CEE0AC15C916}" destId="{CC9DE6FF-2D52-4F0F-9CEB-72842A0BB68E}" srcOrd="3" destOrd="0" parTransId="{3ED95F91-98F3-4A5B-A561-E135FD8E20BE}" sibTransId="{7D3B9258-A435-4306-A2A9-86DCB1B276DC}"/>
    <dgm:cxn modelId="{63284046-3258-405A-90D7-BF13009FC295}" type="presOf" srcId="{CC9DE6FF-2D52-4F0F-9CEB-72842A0BB68E}" destId="{7A9FB451-DE4B-42F1-AD36-F137A7E38C33}" srcOrd="1" destOrd="0" presId="urn:microsoft.com/office/officeart/2005/8/layout/hList7"/>
    <dgm:cxn modelId="{D3179866-DE4F-48A3-BE83-D6C657BDF21E}" type="presOf" srcId="{A395815E-8100-4E5F-BC14-FDE523C5B7D0}" destId="{80906BB3-E562-4498-910D-64A1A5E10F5C}" srcOrd="1" destOrd="0" presId="urn:microsoft.com/office/officeart/2005/8/layout/hList7"/>
    <dgm:cxn modelId="{27731474-37F5-4ACD-BE25-8B0B4C75D44C}" type="presOf" srcId="{CC9DE6FF-2D52-4F0F-9CEB-72842A0BB68E}" destId="{E25B2017-3BD3-437F-A8A4-89C40B68F9E4}" srcOrd="0" destOrd="0" presId="urn:microsoft.com/office/officeart/2005/8/layout/hList7"/>
    <dgm:cxn modelId="{59A4FD80-51ED-4CA9-AB25-E40ED367F84E}" type="presOf" srcId="{A395815E-8100-4E5F-BC14-FDE523C5B7D0}" destId="{47B1B244-5BF4-474A-8C3E-C19E787B0519}" srcOrd="0" destOrd="0" presId="urn:microsoft.com/office/officeart/2005/8/layout/hList7"/>
    <dgm:cxn modelId="{C1753F9C-AC61-493A-AF8B-A327243A3718}" srcId="{C0266E12-7EC5-408B-BAE3-CEE0AC15C916}" destId="{A395815E-8100-4E5F-BC14-FDE523C5B7D0}" srcOrd="1" destOrd="0" parTransId="{BDAD011F-61E1-47AE-8B40-876CA83CA525}" sibTransId="{2E1DA21B-7A28-4C9E-B00A-2B1D9641E6D7}"/>
    <dgm:cxn modelId="{50CBD8C6-A93C-4BCB-A9B1-08F3E8FA69D0}" type="presOf" srcId="{48C10AC0-19FF-4186-8B84-41175949B379}" destId="{F2C92C05-94C7-421F-B8BE-8B29B1DD3634}" srcOrd="0" destOrd="0" presId="urn:microsoft.com/office/officeart/2005/8/layout/hList7"/>
    <dgm:cxn modelId="{069F3CCE-F547-46B8-8893-CF241D85CB77}" type="presOf" srcId="{07A9A05A-0395-4AF8-83FE-3872F43E24A3}" destId="{61018107-2884-4269-9083-DFA8C7E78766}" srcOrd="0" destOrd="0" presId="urn:microsoft.com/office/officeart/2005/8/layout/hList7"/>
    <dgm:cxn modelId="{50D38FD9-0D99-4696-B6A5-2C952FE4804C}" type="presOf" srcId="{13378759-8EA2-4AB6-8FB8-E3560595F485}" destId="{76189D2F-D788-4B5C-B48F-2CB7CAB8915A}" srcOrd="1" destOrd="0" presId="urn:microsoft.com/office/officeart/2005/8/layout/hList7"/>
    <dgm:cxn modelId="{18A4DCE3-E998-4394-A1E2-BD127C93C934}" srcId="{C0266E12-7EC5-408B-BAE3-CEE0AC15C916}" destId="{48C10AC0-19FF-4186-8B84-41175949B379}" srcOrd="2" destOrd="0" parTransId="{6E8674F0-F250-4225-A0B9-B3D52686A37F}" sibTransId="{07A9A05A-0395-4AF8-83FE-3872F43E24A3}"/>
    <dgm:cxn modelId="{D3E7E513-B038-465D-836D-51CF18ADD148}" type="presParOf" srcId="{F04ED7DB-E21B-4376-B6BD-383545D7FCD1}" destId="{191EC696-5586-4677-9933-C8C275182778}" srcOrd="0" destOrd="0" presId="urn:microsoft.com/office/officeart/2005/8/layout/hList7"/>
    <dgm:cxn modelId="{DA50FBD2-3A5D-4BBF-AF73-CB2F43677876}" type="presParOf" srcId="{F04ED7DB-E21B-4376-B6BD-383545D7FCD1}" destId="{5285910A-9A97-410E-8D0E-488EF7FB11F3}" srcOrd="1" destOrd="0" presId="urn:microsoft.com/office/officeart/2005/8/layout/hList7"/>
    <dgm:cxn modelId="{36C04B52-C8D7-4BAC-B7FD-4453CA879CCC}" type="presParOf" srcId="{5285910A-9A97-410E-8D0E-488EF7FB11F3}" destId="{F21F2734-3736-4061-BC58-1FA5B4E4DE6D}" srcOrd="0" destOrd="0" presId="urn:microsoft.com/office/officeart/2005/8/layout/hList7"/>
    <dgm:cxn modelId="{321F6496-7FC0-46F6-8D98-61A4F4867F88}" type="presParOf" srcId="{F21F2734-3736-4061-BC58-1FA5B4E4DE6D}" destId="{818F7DB9-ED59-4102-A4B1-C71BAB9187BB}" srcOrd="0" destOrd="0" presId="urn:microsoft.com/office/officeart/2005/8/layout/hList7"/>
    <dgm:cxn modelId="{5BBF9EE5-ECDB-4A37-BBB3-43EB5DAC45D5}" type="presParOf" srcId="{F21F2734-3736-4061-BC58-1FA5B4E4DE6D}" destId="{76189D2F-D788-4B5C-B48F-2CB7CAB8915A}" srcOrd="1" destOrd="0" presId="urn:microsoft.com/office/officeart/2005/8/layout/hList7"/>
    <dgm:cxn modelId="{857C1BAF-9A9F-40EB-B446-9A60DBA8327F}" type="presParOf" srcId="{F21F2734-3736-4061-BC58-1FA5B4E4DE6D}" destId="{D73F3225-AADE-40AB-BEC4-22490E69AA05}" srcOrd="2" destOrd="0" presId="urn:microsoft.com/office/officeart/2005/8/layout/hList7"/>
    <dgm:cxn modelId="{73B54EA1-6109-48A0-A575-389238E34F60}" type="presParOf" srcId="{F21F2734-3736-4061-BC58-1FA5B4E4DE6D}" destId="{9E63AD6C-89AD-404F-AED9-E34D089C1B87}" srcOrd="3" destOrd="0" presId="urn:microsoft.com/office/officeart/2005/8/layout/hList7"/>
    <dgm:cxn modelId="{4FB2E7A6-4A7F-4E9A-B758-B4E3E07DE127}" type="presParOf" srcId="{5285910A-9A97-410E-8D0E-488EF7FB11F3}" destId="{D1CAD929-591F-4072-8C65-7F1F9A71745D}" srcOrd="1" destOrd="0" presId="urn:microsoft.com/office/officeart/2005/8/layout/hList7"/>
    <dgm:cxn modelId="{72A63217-76BD-4E1B-8DDD-D83C824D1E28}" type="presParOf" srcId="{5285910A-9A97-410E-8D0E-488EF7FB11F3}" destId="{DA8E3544-763A-4C14-8DA0-FB004D53D9E9}" srcOrd="2" destOrd="0" presId="urn:microsoft.com/office/officeart/2005/8/layout/hList7"/>
    <dgm:cxn modelId="{9D6F7B32-B0BB-4F4B-89CC-23F0BF16119A}" type="presParOf" srcId="{DA8E3544-763A-4C14-8DA0-FB004D53D9E9}" destId="{47B1B244-5BF4-474A-8C3E-C19E787B0519}" srcOrd="0" destOrd="0" presId="urn:microsoft.com/office/officeart/2005/8/layout/hList7"/>
    <dgm:cxn modelId="{95239EC9-E3C7-41C0-8680-2C3AC61DBEFB}" type="presParOf" srcId="{DA8E3544-763A-4C14-8DA0-FB004D53D9E9}" destId="{80906BB3-E562-4498-910D-64A1A5E10F5C}" srcOrd="1" destOrd="0" presId="urn:microsoft.com/office/officeart/2005/8/layout/hList7"/>
    <dgm:cxn modelId="{384F182C-5C25-4AF7-B967-46DBC9789330}" type="presParOf" srcId="{DA8E3544-763A-4C14-8DA0-FB004D53D9E9}" destId="{9FC8BF64-172C-4A7C-8790-A44B8F376C97}" srcOrd="2" destOrd="0" presId="urn:microsoft.com/office/officeart/2005/8/layout/hList7"/>
    <dgm:cxn modelId="{92BE1B5F-9D05-47A3-934F-79A13A52A6A9}" type="presParOf" srcId="{DA8E3544-763A-4C14-8DA0-FB004D53D9E9}" destId="{782BBB8F-5BEC-4D20-937D-682CEF60DD38}" srcOrd="3" destOrd="0" presId="urn:microsoft.com/office/officeart/2005/8/layout/hList7"/>
    <dgm:cxn modelId="{AD0E010A-C614-4C6C-AE80-412CF9421EB8}" type="presParOf" srcId="{5285910A-9A97-410E-8D0E-488EF7FB11F3}" destId="{BC67DA1F-D3ED-4C57-9B64-791E7CC0E3B7}" srcOrd="3" destOrd="0" presId="urn:microsoft.com/office/officeart/2005/8/layout/hList7"/>
    <dgm:cxn modelId="{7A59A7B6-D031-4E6D-AFFE-730F1936017B}" type="presParOf" srcId="{5285910A-9A97-410E-8D0E-488EF7FB11F3}" destId="{2E7A94F7-E743-4E76-868D-274098732486}" srcOrd="4" destOrd="0" presId="urn:microsoft.com/office/officeart/2005/8/layout/hList7"/>
    <dgm:cxn modelId="{6A345C27-1B65-46F0-8E7E-2A3DF0419C93}" type="presParOf" srcId="{2E7A94F7-E743-4E76-868D-274098732486}" destId="{F2C92C05-94C7-421F-B8BE-8B29B1DD3634}" srcOrd="0" destOrd="0" presId="urn:microsoft.com/office/officeart/2005/8/layout/hList7"/>
    <dgm:cxn modelId="{FFFF52B4-7534-41DF-8F17-7D604E5008BD}" type="presParOf" srcId="{2E7A94F7-E743-4E76-868D-274098732486}" destId="{A738F8EF-7BA7-41DA-AF4A-4FF1D7476B13}" srcOrd="1" destOrd="0" presId="urn:microsoft.com/office/officeart/2005/8/layout/hList7"/>
    <dgm:cxn modelId="{38E44635-BE26-4C1A-8CF9-598A8F127ED6}" type="presParOf" srcId="{2E7A94F7-E743-4E76-868D-274098732486}" destId="{BC117BD0-C623-4828-B396-E54F03B13DE1}" srcOrd="2" destOrd="0" presId="urn:microsoft.com/office/officeart/2005/8/layout/hList7"/>
    <dgm:cxn modelId="{4F77B2A4-5E56-4217-B042-0C64F6193C71}" type="presParOf" srcId="{2E7A94F7-E743-4E76-868D-274098732486}" destId="{6293A28A-0910-43D3-966D-D68D02C51643}" srcOrd="3" destOrd="0" presId="urn:microsoft.com/office/officeart/2005/8/layout/hList7"/>
    <dgm:cxn modelId="{71A2D271-5D58-46B5-A1F5-BF2FA59A93E9}" type="presParOf" srcId="{5285910A-9A97-410E-8D0E-488EF7FB11F3}" destId="{61018107-2884-4269-9083-DFA8C7E78766}" srcOrd="5" destOrd="0" presId="urn:microsoft.com/office/officeart/2005/8/layout/hList7"/>
    <dgm:cxn modelId="{081566C5-D256-4D37-A933-5F213CBC771C}" type="presParOf" srcId="{5285910A-9A97-410E-8D0E-488EF7FB11F3}" destId="{93318556-E43B-443E-859B-99BEF7A207EC}" srcOrd="6" destOrd="0" presId="urn:microsoft.com/office/officeart/2005/8/layout/hList7"/>
    <dgm:cxn modelId="{B688AD95-9F9C-4EE8-8FCB-CB01FF34D46D}" type="presParOf" srcId="{93318556-E43B-443E-859B-99BEF7A207EC}" destId="{E25B2017-3BD3-437F-A8A4-89C40B68F9E4}" srcOrd="0" destOrd="0" presId="urn:microsoft.com/office/officeart/2005/8/layout/hList7"/>
    <dgm:cxn modelId="{F23B15B5-F535-4DB8-BE2E-1973069F2405}" type="presParOf" srcId="{93318556-E43B-443E-859B-99BEF7A207EC}" destId="{7A9FB451-DE4B-42F1-AD36-F137A7E38C33}" srcOrd="1" destOrd="0" presId="urn:microsoft.com/office/officeart/2005/8/layout/hList7"/>
    <dgm:cxn modelId="{8A9B5EDB-9705-4F96-8573-3192375C7178}" type="presParOf" srcId="{93318556-E43B-443E-859B-99BEF7A207EC}" destId="{FFA204F9-1746-443D-A851-C2BC9745FFB1}" srcOrd="2" destOrd="0" presId="urn:microsoft.com/office/officeart/2005/8/layout/hList7"/>
    <dgm:cxn modelId="{B97BC1F8-951D-44D9-B344-E951E4BB3DA6}" type="presParOf" srcId="{93318556-E43B-443E-859B-99BEF7A207EC}" destId="{74855E23-95CE-42CF-BB00-1FD2D4BED955}" srcOrd="3" destOrd="0" presId="urn:microsoft.com/office/officeart/2005/8/layout/hList7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448E8B5-F75A-4E69-9484-41E65AF2AFE8}" type="doc">
      <dgm:prSet loTypeId="urn:microsoft.com/office/officeart/2005/8/layout/hProcess4" loCatId="process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hr-HR"/>
        </a:p>
      </dgm:t>
    </dgm:pt>
    <dgm:pt modelId="{6C8421E5-B567-4970-9F4C-1D835431CAC3}">
      <dgm:prSet phldrT="[Tekst]"/>
      <dgm:spPr/>
      <dgm:t>
        <a:bodyPr/>
        <a:lstStyle/>
        <a:p>
          <a:r>
            <a:rPr lang="hr-HR"/>
            <a:t>Korizmeni hod vjere </a:t>
          </a:r>
          <a:endParaRPr lang="hr-HR" dirty="0"/>
        </a:p>
      </dgm:t>
    </dgm:pt>
    <dgm:pt modelId="{43EB1FA7-991C-449F-BF84-98F409426629}" type="parTrans" cxnId="{82A0CE1C-10C7-4439-A49C-6F5FFD823D5C}">
      <dgm:prSet/>
      <dgm:spPr/>
      <dgm:t>
        <a:bodyPr/>
        <a:lstStyle/>
        <a:p>
          <a:endParaRPr lang="hr-HR"/>
        </a:p>
      </dgm:t>
    </dgm:pt>
    <dgm:pt modelId="{7A4E9597-24EC-4858-9E19-DBA46EAF9475}" type="sibTrans" cxnId="{82A0CE1C-10C7-4439-A49C-6F5FFD823D5C}">
      <dgm:prSet/>
      <dgm:spPr/>
      <dgm:t>
        <a:bodyPr/>
        <a:lstStyle/>
        <a:p>
          <a:endParaRPr lang="hr-HR"/>
        </a:p>
      </dgm:t>
    </dgm:pt>
    <dgm:pt modelId="{247773C6-8535-4661-A8C0-20925DB2E3DF}">
      <dgm:prSet/>
      <dgm:spPr/>
      <dgm:t>
        <a:bodyPr/>
        <a:lstStyle/>
        <a:p>
          <a:r>
            <a:rPr lang="hr-HR" dirty="0"/>
            <a:t>naporan i zahtjevan</a:t>
          </a:r>
        </a:p>
      </dgm:t>
    </dgm:pt>
    <dgm:pt modelId="{A84CABAA-4D88-4856-AC40-EEA61A19D7C9}" type="parTrans" cxnId="{F3D7B635-9D7F-4D11-A38A-4EEE93ED6F93}">
      <dgm:prSet/>
      <dgm:spPr/>
      <dgm:t>
        <a:bodyPr/>
        <a:lstStyle/>
        <a:p>
          <a:endParaRPr lang="hr-HR"/>
        </a:p>
      </dgm:t>
    </dgm:pt>
    <dgm:pt modelId="{DE57EADD-E31E-4C69-BF9D-18AD1E80F7AF}" type="sibTrans" cxnId="{F3D7B635-9D7F-4D11-A38A-4EEE93ED6F93}">
      <dgm:prSet/>
      <dgm:spPr/>
      <dgm:t>
        <a:bodyPr/>
        <a:lstStyle/>
        <a:p>
          <a:endParaRPr lang="hr-HR"/>
        </a:p>
      </dgm:t>
    </dgm:pt>
    <dgm:pt modelId="{43337414-84E2-4580-8BDD-4CEEE6735342}">
      <dgm:prSet/>
      <dgm:spPr/>
      <dgm:t>
        <a:bodyPr/>
        <a:lstStyle/>
        <a:p>
          <a:r>
            <a:rPr lang="hr-HR" dirty="0"/>
            <a:t>potreban nam je odmor</a:t>
          </a:r>
        </a:p>
      </dgm:t>
    </dgm:pt>
    <dgm:pt modelId="{030D4758-E766-4CAE-9C69-7E9F9DD35745}" type="parTrans" cxnId="{436A8CD2-3084-454D-B43B-23E3EE1C3A32}">
      <dgm:prSet/>
      <dgm:spPr/>
      <dgm:t>
        <a:bodyPr/>
        <a:lstStyle/>
        <a:p>
          <a:endParaRPr lang="hr-HR"/>
        </a:p>
      </dgm:t>
    </dgm:pt>
    <dgm:pt modelId="{EB160662-B5E8-4609-97EE-D80687B2AE79}" type="sibTrans" cxnId="{436A8CD2-3084-454D-B43B-23E3EE1C3A32}">
      <dgm:prSet/>
      <dgm:spPr/>
      <dgm:t>
        <a:bodyPr/>
        <a:lstStyle/>
        <a:p>
          <a:endParaRPr lang="hr-HR"/>
        </a:p>
      </dgm:t>
    </dgm:pt>
    <dgm:pt modelId="{26EF75F1-CEFD-45E0-A9AF-6395D08A9CDB}" type="pres">
      <dgm:prSet presAssocID="{E448E8B5-F75A-4E69-9484-41E65AF2AFE8}" presName="Name0" presStyleCnt="0">
        <dgm:presLayoutVars>
          <dgm:dir/>
          <dgm:animLvl val="lvl"/>
          <dgm:resizeHandles val="exact"/>
        </dgm:presLayoutVars>
      </dgm:prSet>
      <dgm:spPr/>
    </dgm:pt>
    <dgm:pt modelId="{2FCBE1B1-10D0-440D-AD52-D63BC853B328}" type="pres">
      <dgm:prSet presAssocID="{E448E8B5-F75A-4E69-9484-41E65AF2AFE8}" presName="tSp" presStyleCnt="0"/>
      <dgm:spPr/>
    </dgm:pt>
    <dgm:pt modelId="{4AF9228D-8172-4337-A28C-8676A6BF700D}" type="pres">
      <dgm:prSet presAssocID="{E448E8B5-F75A-4E69-9484-41E65AF2AFE8}" presName="bSp" presStyleCnt="0"/>
      <dgm:spPr/>
    </dgm:pt>
    <dgm:pt modelId="{7EF58D0C-D648-44E1-8D65-284402E33417}" type="pres">
      <dgm:prSet presAssocID="{E448E8B5-F75A-4E69-9484-41E65AF2AFE8}" presName="process" presStyleCnt="0"/>
      <dgm:spPr/>
    </dgm:pt>
    <dgm:pt modelId="{049E77B9-EE27-4C74-BFE3-7D467828A0A7}" type="pres">
      <dgm:prSet presAssocID="{6C8421E5-B567-4970-9F4C-1D835431CAC3}" presName="composite1" presStyleCnt="0"/>
      <dgm:spPr/>
    </dgm:pt>
    <dgm:pt modelId="{57286BEF-CD31-44A0-955E-F7B15B6DE5F8}" type="pres">
      <dgm:prSet presAssocID="{6C8421E5-B567-4970-9F4C-1D835431CAC3}" presName="dummyNode1" presStyleLbl="node1" presStyleIdx="0" presStyleCnt="3"/>
      <dgm:spPr/>
    </dgm:pt>
    <dgm:pt modelId="{D5B30F1D-2E77-4CD3-8A11-77147BBE4039}" type="pres">
      <dgm:prSet presAssocID="{6C8421E5-B567-4970-9F4C-1D835431CAC3}" presName="childNode1" presStyleLbl="bgAcc1" presStyleIdx="0" presStyleCnt="3">
        <dgm:presLayoutVars>
          <dgm:bulletEnabled val="1"/>
        </dgm:presLayoutVars>
      </dgm:prSet>
      <dgm:spPr/>
    </dgm:pt>
    <dgm:pt modelId="{46C81C6E-E0F5-4862-B32A-FB256CA7983E}" type="pres">
      <dgm:prSet presAssocID="{6C8421E5-B567-4970-9F4C-1D835431CAC3}" presName="childNode1tx" presStyleLbl="bgAcc1" presStyleIdx="0" presStyleCnt="3">
        <dgm:presLayoutVars>
          <dgm:bulletEnabled val="1"/>
        </dgm:presLayoutVars>
      </dgm:prSet>
      <dgm:spPr/>
    </dgm:pt>
    <dgm:pt modelId="{9C484694-B84A-4C2E-B4FE-93524957A26C}" type="pres">
      <dgm:prSet presAssocID="{6C8421E5-B567-4970-9F4C-1D835431CAC3}" presName="parentNode1" presStyleLbl="node1" presStyleIdx="0" presStyleCnt="3">
        <dgm:presLayoutVars>
          <dgm:chMax val="1"/>
          <dgm:bulletEnabled val="1"/>
        </dgm:presLayoutVars>
      </dgm:prSet>
      <dgm:spPr/>
    </dgm:pt>
    <dgm:pt modelId="{94B3F098-3441-4E12-976B-CD28AC75C10B}" type="pres">
      <dgm:prSet presAssocID="{6C8421E5-B567-4970-9F4C-1D835431CAC3}" presName="connSite1" presStyleCnt="0"/>
      <dgm:spPr/>
    </dgm:pt>
    <dgm:pt modelId="{926022F6-905E-4075-A7AB-DCA63B010F0E}" type="pres">
      <dgm:prSet presAssocID="{7A4E9597-24EC-4858-9E19-DBA46EAF9475}" presName="Name9" presStyleLbl="sibTrans2D1" presStyleIdx="0" presStyleCnt="2"/>
      <dgm:spPr/>
    </dgm:pt>
    <dgm:pt modelId="{B796CCE8-7F8B-4D18-8BEA-4CFAF81FD321}" type="pres">
      <dgm:prSet presAssocID="{247773C6-8535-4661-A8C0-20925DB2E3DF}" presName="composite2" presStyleCnt="0"/>
      <dgm:spPr/>
    </dgm:pt>
    <dgm:pt modelId="{1E1B8D77-142E-498E-90D6-D5D36016709E}" type="pres">
      <dgm:prSet presAssocID="{247773C6-8535-4661-A8C0-20925DB2E3DF}" presName="dummyNode2" presStyleLbl="node1" presStyleIdx="0" presStyleCnt="3"/>
      <dgm:spPr/>
    </dgm:pt>
    <dgm:pt modelId="{D9781C4A-8F0A-418F-9950-C7D6B8969B80}" type="pres">
      <dgm:prSet presAssocID="{247773C6-8535-4661-A8C0-20925DB2E3DF}" presName="childNode2" presStyleLbl="bgAcc1" presStyleIdx="1" presStyleCnt="3">
        <dgm:presLayoutVars>
          <dgm:bulletEnabled val="1"/>
        </dgm:presLayoutVars>
      </dgm:prSet>
      <dgm:spPr/>
    </dgm:pt>
    <dgm:pt modelId="{F0DFA6B8-491A-40CA-A94B-C432D256CC0E}" type="pres">
      <dgm:prSet presAssocID="{247773C6-8535-4661-A8C0-20925DB2E3DF}" presName="childNode2tx" presStyleLbl="bgAcc1" presStyleIdx="1" presStyleCnt="3">
        <dgm:presLayoutVars>
          <dgm:bulletEnabled val="1"/>
        </dgm:presLayoutVars>
      </dgm:prSet>
      <dgm:spPr/>
    </dgm:pt>
    <dgm:pt modelId="{CCB213C0-1781-4DF2-A0D2-757710987E37}" type="pres">
      <dgm:prSet presAssocID="{247773C6-8535-4661-A8C0-20925DB2E3DF}" presName="parentNode2" presStyleLbl="node1" presStyleIdx="1" presStyleCnt="3">
        <dgm:presLayoutVars>
          <dgm:chMax val="0"/>
          <dgm:bulletEnabled val="1"/>
        </dgm:presLayoutVars>
      </dgm:prSet>
      <dgm:spPr/>
    </dgm:pt>
    <dgm:pt modelId="{5762C81B-C8DE-47EC-85F2-A1027F08D9D2}" type="pres">
      <dgm:prSet presAssocID="{247773C6-8535-4661-A8C0-20925DB2E3DF}" presName="connSite2" presStyleCnt="0"/>
      <dgm:spPr/>
    </dgm:pt>
    <dgm:pt modelId="{E5C37329-3773-44DE-B649-86661EDCEEC7}" type="pres">
      <dgm:prSet presAssocID="{DE57EADD-E31E-4C69-BF9D-18AD1E80F7AF}" presName="Name18" presStyleLbl="sibTrans2D1" presStyleIdx="1" presStyleCnt="2"/>
      <dgm:spPr/>
    </dgm:pt>
    <dgm:pt modelId="{CDA1C18F-CF26-478A-8862-130722FE1F52}" type="pres">
      <dgm:prSet presAssocID="{43337414-84E2-4580-8BDD-4CEEE6735342}" presName="composite1" presStyleCnt="0"/>
      <dgm:spPr/>
    </dgm:pt>
    <dgm:pt modelId="{A0121126-6F33-4A70-9D59-589E4BEA64CF}" type="pres">
      <dgm:prSet presAssocID="{43337414-84E2-4580-8BDD-4CEEE6735342}" presName="dummyNode1" presStyleLbl="node1" presStyleIdx="1" presStyleCnt="3"/>
      <dgm:spPr/>
    </dgm:pt>
    <dgm:pt modelId="{FA533B10-CF39-4713-A755-AC0639799451}" type="pres">
      <dgm:prSet presAssocID="{43337414-84E2-4580-8BDD-4CEEE6735342}" presName="childNode1" presStyleLbl="bgAcc1" presStyleIdx="2" presStyleCnt="3">
        <dgm:presLayoutVars>
          <dgm:bulletEnabled val="1"/>
        </dgm:presLayoutVars>
      </dgm:prSet>
      <dgm:spPr/>
    </dgm:pt>
    <dgm:pt modelId="{DD14575F-4CBF-46D7-8741-3E198B52E50B}" type="pres">
      <dgm:prSet presAssocID="{43337414-84E2-4580-8BDD-4CEEE6735342}" presName="childNode1tx" presStyleLbl="bgAcc1" presStyleIdx="2" presStyleCnt="3">
        <dgm:presLayoutVars>
          <dgm:bulletEnabled val="1"/>
        </dgm:presLayoutVars>
      </dgm:prSet>
      <dgm:spPr/>
    </dgm:pt>
    <dgm:pt modelId="{03FFAC19-1510-4223-8AC8-EF641C7EA70B}" type="pres">
      <dgm:prSet presAssocID="{43337414-84E2-4580-8BDD-4CEEE6735342}" presName="parentNode1" presStyleLbl="node1" presStyleIdx="2" presStyleCnt="3">
        <dgm:presLayoutVars>
          <dgm:chMax val="1"/>
          <dgm:bulletEnabled val="1"/>
        </dgm:presLayoutVars>
      </dgm:prSet>
      <dgm:spPr/>
    </dgm:pt>
    <dgm:pt modelId="{3E6D1B8A-02B5-4CA0-97EA-C2F8E9B6BD48}" type="pres">
      <dgm:prSet presAssocID="{43337414-84E2-4580-8BDD-4CEEE6735342}" presName="connSite1" presStyleCnt="0"/>
      <dgm:spPr/>
    </dgm:pt>
  </dgm:ptLst>
  <dgm:cxnLst>
    <dgm:cxn modelId="{82A0CE1C-10C7-4439-A49C-6F5FFD823D5C}" srcId="{E448E8B5-F75A-4E69-9484-41E65AF2AFE8}" destId="{6C8421E5-B567-4970-9F4C-1D835431CAC3}" srcOrd="0" destOrd="0" parTransId="{43EB1FA7-991C-449F-BF84-98F409426629}" sibTransId="{7A4E9597-24EC-4858-9E19-DBA46EAF9475}"/>
    <dgm:cxn modelId="{F3D7B635-9D7F-4D11-A38A-4EEE93ED6F93}" srcId="{E448E8B5-F75A-4E69-9484-41E65AF2AFE8}" destId="{247773C6-8535-4661-A8C0-20925DB2E3DF}" srcOrd="1" destOrd="0" parTransId="{A84CABAA-4D88-4856-AC40-EEA61A19D7C9}" sibTransId="{DE57EADD-E31E-4C69-BF9D-18AD1E80F7AF}"/>
    <dgm:cxn modelId="{29AD1E60-54D0-45ED-A28A-3DE591328515}" type="presOf" srcId="{E448E8B5-F75A-4E69-9484-41E65AF2AFE8}" destId="{26EF75F1-CEFD-45E0-A9AF-6395D08A9CDB}" srcOrd="0" destOrd="0" presId="urn:microsoft.com/office/officeart/2005/8/layout/hProcess4"/>
    <dgm:cxn modelId="{11A6C870-4020-450B-A313-3AFD723CA4F9}" type="presOf" srcId="{DE57EADD-E31E-4C69-BF9D-18AD1E80F7AF}" destId="{E5C37329-3773-44DE-B649-86661EDCEEC7}" srcOrd="0" destOrd="0" presId="urn:microsoft.com/office/officeart/2005/8/layout/hProcess4"/>
    <dgm:cxn modelId="{8A003871-79E3-4E04-B54D-319F181E6DCC}" type="presOf" srcId="{6C8421E5-B567-4970-9F4C-1D835431CAC3}" destId="{9C484694-B84A-4C2E-B4FE-93524957A26C}" srcOrd="0" destOrd="0" presId="urn:microsoft.com/office/officeart/2005/8/layout/hProcess4"/>
    <dgm:cxn modelId="{C985DCB4-4080-4E79-A4A1-A667A89FBE79}" type="presOf" srcId="{247773C6-8535-4661-A8C0-20925DB2E3DF}" destId="{CCB213C0-1781-4DF2-A0D2-757710987E37}" srcOrd="0" destOrd="0" presId="urn:microsoft.com/office/officeart/2005/8/layout/hProcess4"/>
    <dgm:cxn modelId="{651129C9-C7DD-4B55-9388-F84D8D66A562}" type="presOf" srcId="{7A4E9597-24EC-4858-9E19-DBA46EAF9475}" destId="{926022F6-905E-4075-A7AB-DCA63B010F0E}" srcOrd="0" destOrd="0" presId="urn:microsoft.com/office/officeart/2005/8/layout/hProcess4"/>
    <dgm:cxn modelId="{436A8CD2-3084-454D-B43B-23E3EE1C3A32}" srcId="{E448E8B5-F75A-4E69-9484-41E65AF2AFE8}" destId="{43337414-84E2-4580-8BDD-4CEEE6735342}" srcOrd="2" destOrd="0" parTransId="{030D4758-E766-4CAE-9C69-7E9F9DD35745}" sibTransId="{EB160662-B5E8-4609-97EE-D80687B2AE79}"/>
    <dgm:cxn modelId="{A9FAFAE8-7F6D-4AB1-83BA-0DF59B6ECEA0}" type="presOf" srcId="{43337414-84E2-4580-8BDD-4CEEE6735342}" destId="{03FFAC19-1510-4223-8AC8-EF641C7EA70B}" srcOrd="0" destOrd="0" presId="urn:microsoft.com/office/officeart/2005/8/layout/hProcess4"/>
    <dgm:cxn modelId="{FE5FC128-FF76-48C3-8730-84CB744998FA}" type="presParOf" srcId="{26EF75F1-CEFD-45E0-A9AF-6395D08A9CDB}" destId="{2FCBE1B1-10D0-440D-AD52-D63BC853B328}" srcOrd="0" destOrd="0" presId="urn:microsoft.com/office/officeart/2005/8/layout/hProcess4"/>
    <dgm:cxn modelId="{72FE3219-B9C2-44AD-A6FF-082BE235E62B}" type="presParOf" srcId="{26EF75F1-CEFD-45E0-A9AF-6395D08A9CDB}" destId="{4AF9228D-8172-4337-A28C-8676A6BF700D}" srcOrd="1" destOrd="0" presId="urn:microsoft.com/office/officeart/2005/8/layout/hProcess4"/>
    <dgm:cxn modelId="{906A9D98-FC2E-4413-A57F-9C23FD96FFA7}" type="presParOf" srcId="{26EF75F1-CEFD-45E0-A9AF-6395D08A9CDB}" destId="{7EF58D0C-D648-44E1-8D65-284402E33417}" srcOrd="2" destOrd="0" presId="urn:microsoft.com/office/officeart/2005/8/layout/hProcess4"/>
    <dgm:cxn modelId="{9C69821A-117C-46CC-A53A-90B968FB0FB5}" type="presParOf" srcId="{7EF58D0C-D648-44E1-8D65-284402E33417}" destId="{049E77B9-EE27-4C74-BFE3-7D467828A0A7}" srcOrd="0" destOrd="0" presId="urn:microsoft.com/office/officeart/2005/8/layout/hProcess4"/>
    <dgm:cxn modelId="{29CCFAA1-18FA-48AB-80A7-C4179E314EA8}" type="presParOf" srcId="{049E77B9-EE27-4C74-BFE3-7D467828A0A7}" destId="{57286BEF-CD31-44A0-955E-F7B15B6DE5F8}" srcOrd="0" destOrd="0" presId="urn:microsoft.com/office/officeart/2005/8/layout/hProcess4"/>
    <dgm:cxn modelId="{0FC45B0E-1C2D-4B90-9286-50E7732A0444}" type="presParOf" srcId="{049E77B9-EE27-4C74-BFE3-7D467828A0A7}" destId="{D5B30F1D-2E77-4CD3-8A11-77147BBE4039}" srcOrd="1" destOrd="0" presId="urn:microsoft.com/office/officeart/2005/8/layout/hProcess4"/>
    <dgm:cxn modelId="{D3DFF2A7-DF3D-40D0-9B1B-7A7FAD73616F}" type="presParOf" srcId="{049E77B9-EE27-4C74-BFE3-7D467828A0A7}" destId="{46C81C6E-E0F5-4862-B32A-FB256CA7983E}" srcOrd="2" destOrd="0" presId="urn:microsoft.com/office/officeart/2005/8/layout/hProcess4"/>
    <dgm:cxn modelId="{1ABBD25F-B3B8-4D6C-8FB1-EDDC89151910}" type="presParOf" srcId="{049E77B9-EE27-4C74-BFE3-7D467828A0A7}" destId="{9C484694-B84A-4C2E-B4FE-93524957A26C}" srcOrd="3" destOrd="0" presId="urn:microsoft.com/office/officeart/2005/8/layout/hProcess4"/>
    <dgm:cxn modelId="{990B5C55-80FE-4670-8C50-B09F2345EC09}" type="presParOf" srcId="{049E77B9-EE27-4C74-BFE3-7D467828A0A7}" destId="{94B3F098-3441-4E12-976B-CD28AC75C10B}" srcOrd="4" destOrd="0" presId="urn:microsoft.com/office/officeart/2005/8/layout/hProcess4"/>
    <dgm:cxn modelId="{216C63AB-5528-42C7-9BB1-2B150751E43E}" type="presParOf" srcId="{7EF58D0C-D648-44E1-8D65-284402E33417}" destId="{926022F6-905E-4075-A7AB-DCA63B010F0E}" srcOrd="1" destOrd="0" presId="urn:microsoft.com/office/officeart/2005/8/layout/hProcess4"/>
    <dgm:cxn modelId="{72C1B6BD-118F-4F9B-9DD3-31D475E2BCEC}" type="presParOf" srcId="{7EF58D0C-D648-44E1-8D65-284402E33417}" destId="{B796CCE8-7F8B-4D18-8BEA-4CFAF81FD321}" srcOrd="2" destOrd="0" presId="urn:microsoft.com/office/officeart/2005/8/layout/hProcess4"/>
    <dgm:cxn modelId="{E29C78B8-7717-40C5-88FD-6842BD782D83}" type="presParOf" srcId="{B796CCE8-7F8B-4D18-8BEA-4CFAF81FD321}" destId="{1E1B8D77-142E-498E-90D6-D5D36016709E}" srcOrd="0" destOrd="0" presId="urn:microsoft.com/office/officeart/2005/8/layout/hProcess4"/>
    <dgm:cxn modelId="{F8C44507-5693-46CD-865E-1C2FA4D4805B}" type="presParOf" srcId="{B796CCE8-7F8B-4D18-8BEA-4CFAF81FD321}" destId="{D9781C4A-8F0A-418F-9950-C7D6B8969B80}" srcOrd="1" destOrd="0" presId="urn:microsoft.com/office/officeart/2005/8/layout/hProcess4"/>
    <dgm:cxn modelId="{15CDFF74-75D1-44FE-A754-33308A408CF9}" type="presParOf" srcId="{B796CCE8-7F8B-4D18-8BEA-4CFAF81FD321}" destId="{F0DFA6B8-491A-40CA-A94B-C432D256CC0E}" srcOrd="2" destOrd="0" presId="urn:microsoft.com/office/officeart/2005/8/layout/hProcess4"/>
    <dgm:cxn modelId="{447D3579-7780-4772-AD4B-A888BE4AD3ED}" type="presParOf" srcId="{B796CCE8-7F8B-4D18-8BEA-4CFAF81FD321}" destId="{CCB213C0-1781-4DF2-A0D2-757710987E37}" srcOrd="3" destOrd="0" presId="urn:microsoft.com/office/officeart/2005/8/layout/hProcess4"/>
    <dgm:cxn modelId="{A76BB62A-652E-4DD4-BC9E-86E764197F8A}" type="presParOf" srcId="{B796CCE8-7F8B-4D18-8BEA-4CFAF81FD321}" destId="{5762C81B-C8DE-47EC-85F2-A1027F08D9D2}" srcOrd="4" destOrd="0" presId="urn:microsoft.com/office/officeart/2005/8/layout/hProcess4"/>
    <dgm:cxn modelId="{3CCDE20C-7DA6-4797-A403-019FD48EBB79}" type="presParOf" srcId="{7EF58D0C-D648-44E1-8D65-284402E33417}" destId="{E5C37329-3773-44DE-B649-86661EDCEEC7}" srcOrd="3" destOrd="0" presId="urn:microsoft.com/office/officeart/2005/8/layout/hProcess4"/>
    <dgm:cxn modelId="{424C7BCF-5F5D-4B78-AA0A-4138145063D2}" type="presParOf" srcId="{7EF58D0C-D648-44E1-8D65-284402E33417}" destId="{CDA1C18F-CF26-478A-8862-130722FE1F52}" srcOrd="4" destOrd="0" presId="urn:microsoft.com/office/officeart/2005/8/layout/hProcess4"/>
    <dgm:cxn modelId="{9095D0DB-406E-42F8-B49A-1614A72FBCBF}" type="presParOf" srcId="{CDA1C18F-CF26-478A-8862-130722FE1F52}" destId="{A0121126-6F33-4A70-9D59-589E4BEA64CF}" srcOrd="0" destOrd="0" presId="urn:microsoft.com/office/officeart/2005/8/layout/hProcess4"/>
    <dgm:cxn modelId="{0F204E45-83E4-4143-B17C-515A403C3CA9}" type="presParOf" srcId="{CDA1C18F-CF26-478A-8862-130722FE1F52}" destId="{FA533B10-CF39-4713-A755-AC0639799451}" srcOrd="1" destOrd="0" presId="urn:microsoft.com/office/officeart/2005/8/layout/hProcess4"/>
    <dgm:cxn modelId="{779E333C-E6DD-4ACD-AC19-69C48DA853AE}" type="presParOf" srcId="{CDA1C18F-CF26-478A-8862-130722FE1F52}" destId="{DD14575F-4CBF-46D7-8741-3E198B52E50B}" srcOrd="2" destOrd="0" presId="urn:microsoft.com/office/officeart/2005/8/layout/hProcess4"/>
    <dgm:cxn modelId="{BE54EC9D-CAAA-4256-B7AE-CF0168D90ECA}" type="presParOf" srcId="{CDA1C18F-CF26-478A-8862-130722FE1F52}" destId="{03FFAC19-1510-4223-8AC8-EF641C7EA70B}" srcOrd="3" destOrd="0" presId="urn:microsoft.com/office/officeart/2005/8/layout/hProcess4"/>
    <dgm:cxn modelId="{51B53458-0D4D-4DD8-A405-4468AA06A80C}" type="presParOf" srcId="{CDA1C18F-CF26-478A-8862-130722FE1F52}" destId="{3E6D1B8A-02B5-4CA0-97EA-C2F8E9B6BD48}" srcOrd="4" destOrd="0" presId="urn:microsoft.com/office/officeart/2005/8/layout/hProcess4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E448E8B5-F75A-4E69-9484-41E65AF2AFE8}" type="doc">
      <dgm:prSet loTypeId="urn:microsoft.com/office/officeart/2009/3/layout/SubStepProcess" loCatId="process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hr-HR"/>
        </a:p>
      </dgm:t>
    </dgm:pt>
    <dgm:pt modelId="{ED158B65-B38D-436A-BB8F-C82292AADDAC}">
      <dgm:prSet/>
      <dgm:spPr/>
      <dgm:t>
        <a:bodyPr/>
        <a:lstStyle/>
        <a:p>
          <a:r>
            <a:rPr lang="hr-HR" dirty="0"/>
            <a:t>životne poteškoće</a:t>
          </a:r>
        </a:p>
      </dgm:t>
    </dgm:pt>
    <dgm:pt modelId="{BC5987F6-7CF9-4F57-8F06-F93694742E6B}" type="parTrans" cxnId="{85BB75BD-CD4E-45CD-B21B-D235A0A835EE}">
      <dgm:prSet/>
      <dgm:spPr/>
      <dgm:t>
        <a:bodyPr/>
        <a:lstStyle/>
        <a:p>
          <a:endParaRPr lang="hr-HR"/>
        </a:p>
      </dgm:t>
    </dgm:pt>
    <dgm:pt modelId="{7B50FAA4-9B9F-404F-8302-D51751E09B3F}" type="sibTrans" cxnId="{85BB75BD-CD4E-45CD-B21B-D235A0A835EE}">
      <dgm:prSet/>
      <dgm:spPr/>
      <dgm:t>
        <a:bodyPr/>
        <a:lstStyle/>
        <a:p>
          <a:endParaRPr lang="hr-HR"/>
        </a:p>
      </dgm:t>
    </dgm:pt>
    <dgm:pt modelId="{815F54F2-AD96-4585-A180-B21355F6497A}">
      <dgm:prSet/>
      <dgm:spPr/>
      <dgm:t>
        <a:bodyPr/>
        <a:lstStyle/>
        <a:p>
          <a:r>
            <a:rPr lang="hr-HR" dirty="0"/>
            <a:t>ponekad prestajemo činiti ono što smo Bogu obećali</a:t>
          </a:r>
        </a:p>
      </dgm:t>
    </dgm:pt>
    <dgm:pt modelId="{85022997-266E-4332-ACE3-B8D428E03832}" type="parTrans" cxnId="{6A39ACD5-A811-499A-9CF1-88A262543283}">
      <dgm:prSet/>
      <dgm:spPr/>
      <dgm:t>
        <a:bodyPr/>
        <a:lstStyle/>
        <a:p>
          <a:endParaRPr lang="hr-HR"/>
        </a:p>
      </dgm:t>
    </dgm:pt>
    <dgm:pt modelId="{98C247E2-222D-4F00-A434-A54B7179442E}" type="sibTrans" cxnId="{6A39ACD5-A811-499A-9CF1-88A262543283}">
      <dgm:prSet/>
      <dgm:spPr/>
      <dgm:t>
        <a:bodyPr/>
        <a:lstStyle/>
        <a:p>
          <a:endParaRPr lang="hr-HR"/>
        </a:p>
      </dgm:t>
    </dgm:pt>
    <dgm:pt modelId="{88034623-8BFB-43AF-8BDC-45BF3A04AB40}">
      <dgm:prSet/>
      <dgm:spPr/>
      <dgm:t>
        <a:bodyPr/>
        <a:lstStyle/>
        <a:p>
          <a:r>
            <a:rPr lang="hr-HR" dirty="0"/>
            <a:t>sumnja u Božju prisutnost u našem životu i u njegovu dobrotu prema nama</a:t>
          </a:r>
        </a:p>
      </dgm:t>
    </dgm:pt>
    <dgm:pt modelId="{1EE04D02-3748-4C26-9744-E86D6F906A9B}" type="parTrans" cxnId="{45450D0C-86B2-4D14-98D1-83920D017A28}">
      <dgm:prSet/>
      <dgm:spPr/>
      <dgm:t>
        <a:bodyPr/>
        <a:lstStyle/>
        <a:p>
          <a:endParaRPr lang="hr-HR"/>
        </a:p>
      </dgm:t>
    </dgm:pt>
    <dgm:pt modelId="{475D0F7F-425A-43C6-9C32-8C5812A2CB9B}" type="sibTrans" cxnId="{45450D0C-86B2-4D14-98D1-83920D017A28}">
      <dgm:prSet/>
      <dgm:spPr/>
      <dgm:t>
        <a:bodyPr/>
        <a:lstStyle/>
        <a:p>
          <a:endParaRPr lang="hr-HR"/>
        </a:p>
      </dgm:t>
    </dgm:pt>
    <dgm:pt modelId="{C56D6AD3-7BE1-4ADD-B264-A85126025E87}">
      <dgm:prSet/>
      <dgm:spPr/>
      <dgm:t>
        <a:bodyPr/>
        <a:lstStyle/>
        <a:p>
          <a:r>
            <a:rPr lang="hr-HR"/>
            <a:t>napast nevjere</a:t>
          </a:r>
          <a:endParaRPr lang="hr-HR" dirty="0"/>
        </a:p>
      </dgm:t>
    </dgm:pt>
    <dgm:pt modelId="{E788096F-4688-4E8C-9869-EA2851EF826D}" type="parTrans" cxnId="{4907DE97-0B65-4B14-809B-E7B481989A6A}">
      <dgm:prSet/>
      <dgm:spPr/>
      <dgm:t>
        <a:bodyPr/>
        <a:lstStyle/>
        <a:p>
          <a:endParaRPr lang="hr-HR"/>
        </a:p>
      </dgm:t>
    </dgm:pt>
    <dgm:pt modelId="{2D64A097-E82D-4F76-B42D-163A67EB405C}" type="sibTrans" cxnId="{4907DE97-0B65-4B14-809B-E7B481989A6A}">
      <dgm:prSet/>
      <dgm:spPr/>
      <dgm:t>
        <a:bodyPr/>
        <a:lstStyle/>
        <a:p>
          <a:endParaRPr lang="hr-HR"/>
        </a:p>
      </dgm:t>
    </dgm:pt>
    <dgm:pt modelId="{5F9A1DB2-80A0-4361-AAA0-15743049254E}" type="pres">
      <dgm:prSet presAssocID="{E448E8B5-F75A-4E69-9484-41E65AF2AFE8}" presName="Name0" presStyleCnt="0">
        <dgm:presLayoutVars>
          <dgm:chMax val="7"/>
          <dgm:dir/>
          <dgm:animOne val="branch"/>
        </dgm:presLayoutVars>
      </dgm:prSet>
      <dgm:spPr/>
    </dgm:pt>
    <dgm:pt modelId="{86EA7544-93E2-4D1B-BBDC-4111AA6A92A5}" type="pres">
      <dgm:prSet presAssocID="{ED158B65-B38D-436A-BB8F-C82292AADDAC}" presName="parTx1" presStyleLbl="node1" presStyleIdx="0" presStyleCnt="2"/>
      <dgm:spPr/>
    </dgm:pt>
    <dgm:pt modelId="{53E7D7A8-33F3-46DE-959F-CFE2AB9CA375}" type="pres">
      <dgm:prSet presAssocID="{ED158B65-B38D-436A-BB8F-C82292AADDAC}" presName="spPre1" presStyleCnt="0"/>
      <dgm:spPr/>
    </dgm:pt>
    <dgm:pt modelId="{5128AC77-2E4A-48C7-811E-B59E37708CE8}" type="pres">
      <dgm:prSet presAssocID="{ED158B65-B38D-436A-BB8F-C82292AADDAC}" presName="chLin1" presStyleCnt="0"/>
      <dgm:spPr/>
    </dgm:pt>
    <dgm:pt modelId="{BDB30430-7548-4B79-B1AE-2CBE43A6C213}" type="pres">
      <dgm:prSet presAssocID="{1EE04D02-3748-4C26-9744-E86D6F906A9B}" presName="Name11" presStyleLbl="parChTrans1D1" presStyleIdx="0" presStyleCnt="8"/>
      <dgm:spPr/>
    </dgm:pt>
    <dgm:pt modelId="{58976E86-884E-460E-BB2C-C5B0B2E60054}" type="pres">
      <dgm:prSet presAssocID="{1EE04D02-3748-4C26-9744-E86D6F906A9B}" presName="Name31" presStyleLbl="parChTrans1D1" presStyleIdx="1" presStyleCnt="8"/>
      <dgm:spPr/>
    </dgm:pt>
    <dgm:pt modelId="{C4E07382-8D93-4330-B287-724AAD529452}" type="pres">
      <dgm:prSet presAssocID="{88034623-8BFB-43AF-8BDC-45BF3A04AB40}" presName="txAndLines1" presStyleCnt="0"/>
      <dgm:spPr/>
    </dgm:pt>
    <dgm:pt modelId="{851C1DEB-9108-41ED-B724-C5D129B610E1}" type="pres">
      <dgm:prSet presAssocID="{88034623-8BFB-43AF-8BDC-45BF3A04AB40}" presName="anchor1" presStyleCnt="0"/>
      <dgm:spPr/>
    </dgm:pt>
    <dgm:pt modelId="{37F78AB8-952A-4AEB-AEB9-033450EA9F1F}" type="pres">
      <dgm:prSet presAssocID="{88034623-8BFB-43AF-8BDC-45BF3A04AB40}" presName="backup1" presStyleCnt="0"/>
      <dgm:spPr/>
    </dgm:pt>
    <dgm:pt modelId="{92749253-9F96-4F73-B9A3-959D23029C0F}" type="pres">
      <dgm:prSet presAssocID="{88034623-8BFB-43AF-8BDC-45BF3A04AB40}" presName="preLine1" presStyleLbl="parChTrans1D1" presStyleIdx="2" presStyleCnt="8"/>
      <dgm:spPr/>
    </dgm:pt>
    <dgm:pt modelId="{71A3929B-E919-4991-861E-C15A87BF05E3}" type="pres">
      <dgm:prSet presAssocID="{88034623-8BFB-43AF-8BDC-45BF3A04AB40}" presName="desTx1" presStyleLbl="revTx" presStyleIdx="0" presStyleCnt="0">
        <dgm:presLayoutVars>
          <dgm:bulletEnabled val="1"/>
        </dgm:presLayoutVars>
      </dgm:prSet>
      <dgm:spPr/>
    </dgm:pt>
    <dgm:pt modelId="{8A0D18A2-DE92-426C-BDF3-6BA0700A9279}" type="pres">
      <dgm:prSet presAssocID="{88034623-8BFB-43AF-8BDC-45BF3A04AB40}" presName="postLine1" presStyleLbl="parChTrans1D1" presStyleIdx="3" presStyleCnt="8"/>
      <dgm:spPr/>
    </dgm:pt>
    <dgm:pt modelId="{D4406B61-829F-4376-9716-96C1F4D37791}" type="pres">
      <dgm:prSet presAssocID="{85022997-266E-4332-ACE3-B8D428E03832}" presName="Name11" presStyleLbl="parChTrans1D1" presStyleIdx="4" presStyleCnt="8"/>
      <dgm:spPr/>
    </dgm:pt>
    <dgm:pt modelId="{DE95915D-E3F4-4277-A717-AFD186CA2855}" type="pres">
      <dgm:prSet presAssocID="{85022997-266E-4332-ACE3-B8D428E03832}" presName="Name31" presStyleLbl="parChTrans1D1" presStyleIdx="5" presStyleCnt="8"/>
      <dgm:spPr/>
    </dgm:pt>
    <dgm:pt modelId="{B8575372-C61B-46C6-8FD8-0AA1793E9908}" type="pres">
      <dgm:prSet presAssocID="{815F54F2-AD96-4585-A180-B21355F6497A}" presName="txAndLines1" presStyleCnt="0"/>
      <dgm:spPr/>
    </dgm:pt>
    <dgm:pt modelId="{1539FAA9-E50A-4ABB-A228-7786474C5281}" type="pres">
      <dgm:prSet presAssocID="{815F54F2-AD96-4585-A180-B21355F6497A}" presName="anchor1" presStyleCnt="0"/>
      <dgm:spPr/>
    </dgm:pt>
    <dgm:pt modelId="{712EE92C-AAD8-444A-B4A0-6382739E11C8}" type="pres">
      <dgm:prSet presAssocID="{815F54F2-AD96-4585-A180-B21355F6497A}" presName="backup1" presStyleCnt="0"/>
      <dgm:spPr/>
    </dgm:pt>
    <dgm:pt modelId="{B4CCA357-3228-4E52-B92C-85DD97EEBF3F}" type="pres">
      <dgm:prSet presAssocID="{815F54F2-AD96-4585-A180-B21355F6497A}" presName="preLine1" presStyleLbl="parChTrans1D1" presStyleIdx="6" presStyleCnt="8"/>
      <dgm:spPr/>
    </dgm:pt>
    <dgm:pt modelId="{35CA97A2-767A-40AF-8A47-C7A566BC880A}" type="pres">
      <dgm:prSet presAssocID="{815F54F2-AD96-4585-A180-B21355F6497A}" presName="desTx1" presStyleLbl="revTx" presStyleIdx="0" presStyleCnt="0">
        <dgm:presLayoutVars>
          <dgm:bulletEnabled val="1"/>
        </dgm:presLayoutVars>
      </dgm:prSet>
      <dgm:spPr/>
    </dgm:pt>
    <dgm:pt modelId="{F7E26AC8-4991-4033-B209-FD532EB21B41}" type="pres">
      <dgm:prSet presAssocID="{815F54F2-AD96-4585-A180-B21355F6497A}" presName="postLine1" presStyleLbl="parChTrans1D1" presStyleIdx="7" presStyleCnt="8"/>
      <dgm:spPr/>
    </dgm:pt>
    <dgm:pt modelId="{D7252318-3CF9-4182-8943-000DF762B02F}" type="pres">
      <dgm:prSet presAssocID="{ED158B65-B38D-436A-BB8F-C82292AADDAC}" presName="spPost1" presStyleCnt="0"/>
      <dgm:spPr/>
    </dgm:pt>
    <dgm:pt modelId="{DDF128D7-D3A6-46F6-AFDD-40D36A9B6045}" type="pres">
      <dgm:prSet presAssocID="{C56D6AD3-7BE1-4ADD-B264-A85126025E87}" presName="parTx2" presStyleLbl="node1" presStyleIdx="1" presStyleCnt="2"/>
      <dgm:spPr/>
    </dgm:pt>
  </dgm:ptLst>
  <dgm:cxnLst>
    <dgm:cxn modelId="{45450D0C-86B2-4D14-98D1-83920D017A28}" srcId="{ED158B65-B38D-436A-BB8F-C82292AADDAC}" destId="{88034623-8BFB-43AF-8BDC-45BF3A04AB40}" srcOrd="0" destOrd="0" parTransId="{1EE04D02-3748-4C26-9744-E86D6F906A9B}" sibTransId="{475D0F7F-425A-43C6-9C32-8C5812A2CB9B}"/>
    <dgm:cxn modelId="{F5142715-E584-4D7E-A7E9-8D83F52D2678}" type="presOf" srcId="{815F54F2-AD96-4585-A180-B21355F6497A}" destId="{35CA97A2-767A-40AF-8A47-C7A566BC880A}" srcOrd="0" destOrd="0" presId="urn:microsoft.com/office/officeart/2009/3/layout/SubStepProcess"/>
    <dgm:cxn modelId="{5D549027-7464-49E6-A4FF-A799DD09DF38}" type="presOf" srcId="{C56D6AD3-7BE1-4ADD-B264-A85126025E87}" destId="{DDF128D7-D3A6-46F6-AFDD-40D36A9B6045}" srcOrd="0" destOrd="0" presId="urn:microsoft.com/office/officeart/2009/3/layout/SubStepProcess"/>
    <dgm:cxn modelId="{A45AFA5F-AF34-4E05-8845-F301B09EFC09}" type="presOf" srcId="{ED158B65-B38D-436A-BB8F-C82292AADDAC}" destId="{86EA7544-93E2-4D1B-BBDC-4111AA6A92A5}" srcOrd="0" destOrd="0" presId="urn:microsoft.com/office/officeart/2009/3/layout/SubStepProcess"/>
    <dgm:cxn modelId="{761E3756-F779-4733-90E4-DD5E29800B1D}" type="presOf" srcId="{E448E8B5-F75A-4E69-9484-41E65AF2AFE8}" destId="{5F9A1DB2-80A0-4361-AAA0-15743049254E}" srcOrd="0" destOrd="0" presId="urn:microsoft.com/office/officeart/2009/3/layout/SubStepProcess"/>
    <dgm:cxn modelId="{2ECD0093-67C0-41F3-B877-6E954BAB9445}" type="presOf" srcId="{88034623-8BFB-43AF-8BDC-45BF3A04AB40}" destId="{71A3929B-E919-4991-861E-C15A87BF05E3}" srcOrd="0" destOrd="0" presId="urn:microsoft.com/office/officeart/2009/3/layout/SubStepProcess"/>
    <dgm:cxn modelId="{4907DE97-0B65-4B14-809B-E7B481989A6A}" srcId="{E448E8B5-F75A-4E69-9484-41E65AF2AFE8}" destId="{C56D6AD3-7BE1-4ADD-B264-A85126025E87}" srcOrd="1" destOrd="0" parTransId="{E788096F-4688-4E8C-9869-EA2851EF826D}" sibTransId="{2D64A097-E82D-4F76-B42D-163A67EB405C}"/>
    <dgm:cxn modelId="{85BB75BD-CD4E-45CD-B21B-D235A0A835EE}" srcId="{E448E8B5-F75A-4E69-9484-41E65AF2AFE8}" destId="{ED158B65-B38D-436A-BB8F-C82292AADDAC}" srcOrd="0" destOrd="0" parTransId="{BC5987F6-7CF9-4F57-8F06-F93694742E6B}" sibTransId="{7B50FAA4-9B9F-404F-8302-D51751E09B3F}"/>
    <dgm:cxn modelId="{6A39ACD5-A811-499A-9CF1-88A262543283}" srcId="{ED158B65-B38D-436A-BB8F-C82292AADDAC}" destId="{815F54F2-AD96-4585-A180-B21355F6497A}" srcOrd="1" destOrd="0" parTransId="{85022997-266E-4332-ACE3-B8D428E03832}" sibTransId="{98C247E2-222D-4F00-A434-A54B7179442E}"/>
    <dgm:cxn modelId="{5C155376-C2C4-4A1B-B656-128CC85B6E44}" type="presParOf" srcId="{5F9A1DB2-80A0-4361-AAA0-15743049254E}" destId="{86EA7544-93E2-4D1B-BBDC-4111AA6A92A5}" srcOrd="0" destOrd="0" presId="urn:microsoft.com/office/officeart/2009/3/layout/SubStepProcess"/>
    <dgm:cxn modelId="{4D68A4F0-E79B-49E9-9EB6-05762B97D203}" type="presParOf" srcId="{5F9A1DB2-80A0-4361-AAA0-15743049254E}" destId="{53E7D7A8-33F3-46DE-959F-CFE2AB9CA375}" srcOrd="1" destOrd="0" presId="urn:microsoft.com/office/officeart/2009/3/layout/SubStepProcess"/>
    <dgm:cxn modelId="{4644ADF1-750C-44A6-9BC6-F2F1D02E9E19}" type="presParOf" srcId="{5F9A1DB2-80A0-4361-AAA0-15743049254E}" destId="{5128AC77-2E4A-48C7-811E-B59E37708CE8}" srcOrd="2" destOrd="0" presId="urn:microsoft.com/office/officeart/2009/3/layout/SubStepProcess"/>
    <dgm:cxn modelId="{954CD461-F529-4F1D-950D-2E109E01531B}" type="presParOf" srcId="{5128AC77-2E4A-48C7-811E-B59E37708CE8}" destId="{BDB30430-7548-4B79-B1AE-2CBE43A6C213}" srcOrd="0" destOrd="0" presId="urn:microsoft.com/office/officeart/2009/3/layout/SubStepProcess"/>
    <dgm:cxn modelId="{14673427-8069-4830-861F-07DE2A8A5953}" type="presParOf" srcId="{5128AC77-2E4A-48C7-811E-B59E37708CE8}" destId="{58976E86-884E-460E-BB2C-C5B0B2E60054}" srcOrd="1" destOrd="0" presId="urn:microsoft.com/office/officeart/2009/3/layout/SubStepProcess"/>
    <dgm:cxn modelId="{BB77643C-3FC5-465F-992F-F926917B8E43}" type="presParOf" srcId="{5128AC77-2E4A-48C7-811E-B59E37708CE8}" destId="{C4E07382-8D93-4330-B287-724AAD529452}" srcOrd="2" destOrd="0" presId="urn:microsoft.com/office/officeart/2009/3/layout/SubStepProcess"/>
    <dgm:cxn modelId="{32CAD3BA-0941-4897-8578-41C41FCFCBE3}" type="presParOf" srcId="{C4E07382-8D93-4330-B287-724AAD529452}" destId="{851C1DEB-9108-41ED-B724-C5D129B610E1}" srcOrd="0" destOrd="0" presId="urn:microsoft.com/office/officeart/2009/3/layout/SubStepProcess"/>
    <dgm:cxn modelId="{33A29EAF-4140-44A6-A968-5286DC494BD3}" type="presParOf" srcId="{C4E07382-8D93-4330-B287-724AAD529452}" destId="{37F78AB8-952A-4AEB-AEB9-033450EA9F1F}" srcOrd="1" destOrd="0" presId="urn:microsoft.com/office/officeart/2009/3/layout/SubStepProcess"/>
    <dgm:cxn modelId="{4191CCDB-47A6-46FE-B8C6-A4172569B082}" type="presParOf" srcId="{C4E07382-8D93-4330-B287-724AAD529452}" destId="{92749253-9F96-4F73-B9A3-959D23029C0F}" srcOrd="2" destOrd="0" presId="urn:microsoft.com/office/officeart/2009/3/layout/SubStepProcess"/>
    <dgm:cxn modelId="{17ABDC01-EC51-488B-93E4-5E7FE09E2AF4}" type="presParOf" srcId="{C4E07382-8D93-4330-B287-724AAD529452}" destId="{71A3929B-E919-4991-861E-C15A87BF05E3}" srcOrd="3" destOrd="0" presId="urn:microsoft.com/office/officeart/2009/3/layout/SubStepProcess"/>
    <dgm:cxn modelId="{9C400138-DE3A-46D0-8125-B36087E4A4B2}" type="presParOf" srcId="{C4E07382-8D93-4330-B287-724AAD529452}" destId="{8A0D18A2-DE92-426C-BDF3-6BA0700A9279}" srcOrd="4" destOrd="0" presId="urn:microsoft.com/office/officeart/2009/3/layout/SubStepProcess"/>
    <dgm:cxn modelId="{F72504BA-9E7C-4622-9ECD-B3E7EA1ADBBB}" type="presParOf" srcId="{5128AC77-2E4A-48C7-811E-B59E37708CE8}" destId="{D4406B61-829F-4376-9716-96C1F4D37791}" srcOrd="3" destOrd="0" presId="urn:microsoft.com/office/officeart/2009/3/layout/SubStepProcess"/>
    <dgm:cxn modelId="{27A101BE-36E8-4B0E-B9D2-982ECFFA7F2B}" type="presParOf" srcId="{5128AC77-2E4A-48C7-811E-B59E37708CE8}" destId="{DE95915D-E3F4-4277-A717-AFD186CA2855}" srcOrd="4" destOrd="0" presId="urn:microsoft.com/office/officeart/2009/3/layout/SubStepProcess"/>
    <dgm:cxn modelId="{3887718F-20F0-44BB-9432-F8AE40F7A421}" type="presParOf" srcId="{5128AC77-2E4A-48C7-811E-B59E37708CE8}" destId="{B8575372-C61B-46C6-8FD8-0AA1793E9908}" srcOrd="5" destOrd="0" presId="urn:microsoft.com/office/officeart/2009/3/layout/SubStepProcess"/>
    <dgm:cxn modelId="{36933373-D715-4DA3-B387-1D9D27658608}" type="presParOf" srcId="{B8575372-C61B-46C6-8FD8-0AA1793E9908}" destId="{1539FAA9-E50A-4ABB-A228-7786474C5281}" srcOrd="0" destOrd="0" presId="urn:microsoft.com/office/officeart/2009/3/layout/SubStepProcess"/>
    <dgm:cxn modelId="{87152486-1552-4E2F-8633-6D1A45D71E95}" type="presParOf" srcId="{B8575372-C61B-46C6-8FD8-0AA1793E9908}" destId="{712EE92C-AAD8-444A-B4A0-6382739E11C8}" srcOrd="1" destOrd="0" presId="urn:microsoft.com/office/officeart/2009/3/layout/SubStepProcess"/>
    <dgm:cxn modelId="{D69FDF1F-63DE-4763-A858-2D04166A8C65}" type="presParOf" srcId="{B8575372-C61B-46C6-8FD8-0AA1793E9908}" destId="{B4CCA357-3228-4E52-B92C-85DD97EEBF3F}" srcOrd="2" destOrd="0" presId="urn:microsoft.com/office/officeart/2009/3/layout/SubStepProcess"/>
    <dgm:cxn modelId="{03D7843D-2B3B-4F78-8A32-EC987E0E1116}" type="presParOf" srcId="{B8575372-C61B-46C6-8FD8-0AA1793E9908}" destId="{35CA97A2-767A-40AF-8A47-C7A566BC880A}" srcOrd="3" destOrd="0" presId="urn:microsoft.com/office/officeart/2009/3/layout/SubStepProcess"/>
    <dgm:cxn modelId="{E024CF77-6766-4F97-85EE-C62D885670E9}" type="presParOf" srcId="{B8575372-C61B-46C6-8FD8-0AA1793E9908}" destId="{F7E26AC8-4991-4033-B209-FD532EB21B41}" srcOrd="4" destOrd="0" presId="urn:microsoft.com/office/officeart/2009/3/layout/SubStepProcess"/>
    <dgm:cxn modelId="{5082D688-8D2F-46F2-B6D3-6D09A42C725F}" type="presParOf" srcId="{5F9A1DB2-80A0-4361-AAA0-15743049254E}" destId="{D7252318-3CF9-4182-8943-000DF762B02F}" srcOrd="3" destOrd="0" presId="urn:microsoft.com/office/officeart/2009/3/layout/SubStepProcess"/>
    <dgm:cxn modelId="{28371EC1-E15C-49DA-B417-7687406ADBE6}" type="presParOf" srcId="{5F9A1DB2-80A0-4361-AAA0-15743049254E}" destId="{DDF128D7-D3A6-46F6-AFDD-40D36A9B6045}" srcOrd="4" destOrd="0" presId="urn:microsoft.com/office/officeart/2009/3/layout/SubStepProcess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E448E8B5-F75A-4E69-9484-41E65AF2AFE8}" type="doc">
      <dgm:prSet loTypeId="urn:microsoft.com/office/officeart/2009/3/layout/SubStepProcess" loCatId="process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hr-HR"/>
        </a:p>
      </dgm:t>
    </dgm:pt>
    <dgm:pt modelId="{ED158B65-B38D-436A-BB8F-C82292AADDAC}">
      <dgm:prSet/>
      <dgm:spPr/>
      <dgm:t>
        <a:bodyPr/>
        <a:lstStyle/>
        <a:p>
          <a:r>
            <a:rPr lang="hr-HR" dirty="0"/>
            <a:t>Bog ostaje vjeran</a:t>
          </a:r>
        </a:p>
      </dgm:t>
    </dgm:pt>
    <dgm:pt modelId="{BC5987F6-7CF9-4F57-8F06-F93694742E6B}" type="parTrans" cxnId="{85BB75BD-CD4E-45CD-B21B-D235A0A835EE}">
      <dgm:prSet/>
      <dgm:spPr/>
      <dgm:t>
        <a:bodyPr/>
        <a:lstStyle/>
        <a:p>
          <a:endParaRPr lang="hr-HR"/>
        </a:p>
      </dgm:t>
    </dgm:pt>
    <dgm:pt modelId="{7B50FAA4-9B9F-404F-8302-D51751E09B3F}" type="sibTrans" cxnId="{85BB75BD-CD4E-45CD-B21B-D235A0A835EE}">
      <dgm:prSet/>
      <dgm:spPr/>
      <dgm:t>
        <a:bodyPr/>
        <a:lstStyle/>
        <a:p>
          <a:endParaRPr lang="hr-HR"/>
        </a:p>
      </dgm:t>
    </dgm:pt>
    <dgm:pt modelId="{D4B05064-1D89-4BDB-A856-4F052CBD55F5}">
      <dgm:prSet/>
      <dgm:spPr/>
      <dgm:t>
        <a:bodyPr/>
        <a:lstStyle/>
        <a:p>
          <a:r>
            <a:rPr lang="hr-HR" dirty="0"/>
            <a:t>ne napušta nas kad mu se iznevjerimo</a:t>
          </a:r>
        </a:p>
      </dgm:t>
    </dgm:pt>
    <dgm:pt modelId="{648F67B9-384E-47E1-8F3C-20EF78FDC2D2}" type="parTrans" cxnId="{4128F2D9-1836-4186-9DB3-4CCBCFBEBD4C}">
      <dgm:prSet/>
      <dgm:spPr/>
      <dgm:t>
        <a:bodyPr/>
        <a:lstStyle/>
        <a:p>
          <a:endParaRPr lang="hr-HR"/>
        </a:p>
      </dgm:t>
    </dgm:pt>
    <dgm:pt modelId="{1597DBD7-620D-4D86-A97A-A88B77FBDFD3}" type="sibTrans" cxnId="{4128F2D9-1836-4186-9DB3-4CCBCFBEBD4C}">
      <dgm:prSet/>
      <dgm:spPr/>
      <dgm:t>
        <a:bodyPr/>
        <a:lstStyle/>
        <a:p>
          <a:endParaRPr lang="hr-HR"/>
        </a:p>
      </dgm:t>
    </dgm:pt>
    <dgm:pt modelId="{B13560DB-5DD9-425E-9AC8-43BA2CA0303A}">
      <dgm:prSet/>
      <dgm:spPr/>
      <dgm:t>
        <a:bodyPr/>
        <a:lstStyle/>
        <a:p>
          <a:r>
            <a:rPr lang="hr-HR" dirty="0"/>
            <a:t>po svojim slugama, prorocima i svećenicima neprestano nas podsjeća na svoju ljubav </a:t>
          </a:r>
        </a:p>
      </dgm:t>
    </dgm:pt>
    <dgm:pt modelId="{2EB40213-A208-4BD5-82AE-FDD86F4AF29F}" type="parTrans" cxnId="{E69EA39B-86DC-4BB9-8509-4EDCD20CB695}">
      <dgm:prSet/>
      <dgm:spPr/>
      <dgm:t>
        <a:bodyPr/>
        <a:lstStyle/>
        <a:p>
          <a:endParaRPr lang="hr-HR"/>
        </a:p>
      </dgm:t>
    </dgm:pt>
    <dgm:pt modelId="{D44693AD-7686-430F-BE31-36C3D97B059D}" type="sibTrans" cxnId="{E69EA39B-86DC-4BB9-8509-4EDCD20CB695}">
      <dgm:prSet/>
      <dgm:spPr/>
      <dgm:t>
        <a:bodyPr/>
        <a:lstStyle/>
        <a:p>
          <a:endParaRPr lang="hr-HR"/>
        </a:p>
      </dgm:t>
    </dgm:pt>
    <dgm:pt modelId="{132F6F1B-AE13-4BC0-9BAC-E3C975692B5C}">
      <dgm:prSet/>
      <dgm:spPr/>
      <dgm:t>
        <a:bodyPr/>
        <a:lstStyle/>
        <a:p>
          <a:r>
            <a:rPr lang="hr-HR" dirty="0"/>
            <a:t>Isus Krist je umro za naše grijehe te nas svojom smrću na križu pomirio s Bogom</a:t>
          </a:r>
        </a:p>
      </dgm:t>
    </dgm:pt>
    <dgm:pt modelId="{FE6BF7AF-8A50-42DB-87BF-515F3FDF395C}" type="parTrans" cxnId="{AC585FA2-4C26-49F2-A169-3AEE62B9FC6A}">
      <dgm:prSet/>
      <dgm:spPr/>
      <dgm:t>
        <a:bodyPr/>
        <a:lstStyle/>
        <a:p>
          <a:endParaRPr lang="hr-HR"/>
        </a:p>
      </dgm:t>
    </dgm:pt>
    <dgm:pt modelId="{5883C626-9DC3-4CA3-A295-43322DB7275A}" type="sibTrans" cxnId="{AC585FA2-4C26-49F2-A169-3AEE62B9FC6A}">
      <dgm:prSet/>
      <dgm:spPr/>
      <dgm:t>
        <a:bodyPr/>
        <a:lstStyle/>
        <a:p>
          <a:endParaRPr lang="hr-HR"/>
        </a:p>
      </dgm:t>
    </dgm:pt>
    <dgm:pt modelId="{5F9A1DB2-80A0-4361-AAA0-15743049254E}" type="pres">
      <dgm:prSet presAssocID="{E448E8B5-F75A-4E69-9484-41E65AF2AFE8}" presName="Name0" presStyleCnt="0">
        <dgm:presLayoutVars>
          <dgm:chMax val="7"/>
          <dgm:dir/>
          <dgm:animOne val="branch"/>
        </dgm:presLayoutVars>
      </dgm:prSet>
      <dgm:spPr/>
    </dgm:pt>
    <dgm:pt modelId="{86EA7544-93E2-4D1B-BBDC-4111AA6A92A5}" type="pres">
      <dgm:prSet presAssocID="{ED158B65-B38D-436A-BB8F-C82292AADDAC}" presName="parTx1" presStyleLbl="node1" presStyleIdx="0" presStyleCnt="1"/>
      <dgm:spPr/>
    </dgm:pt>
    <dgm:pt modelId="{D9FFC946-6D34-41B2-80B7-F198E7EBB251}" type="pres">
      <dgm:prSet presAssocID="{ED158B65-B38D-436A-BB8F-C82292AADDAC}" presName="spPre1" presStyleCnt="0"/>
      <dgm:spPr/>
    </dgm:pt>
    <dgm:pt modelId="{482FB9A8-F42B-424C-B38F-EEF20DC8CB94}" type="pres">
      <dgm:prSet presAssocID="{ED158B65-B38D-436A-BB8F-C82292AADDAC}" presName="chLin1" presStyleCnt="0"/>
      <dgm:spPr/>
    </dgm:pt>
    <dgm:pt modelId="{52ED69C9-94DD-4449-AC0D-729D76E41E3F}" type="pres">
      <dgm:prSet presAssocID="{648F67B9-384E-47E1-8F3C-20EF78FDC2D2}" presName="Name11" presStyleLbl="parChTrans1D1" presStyleIdx="0" presStyleCnt="6"/>
      <dgm:spPr/>
    </dgm:pt>
    <dgm:pt modelId="{97AA9330-C9AF-4A73-A42A-4696991EA8E7}" type="pres">
      <dgm:prSet presAssocID="{D4B05064-1D89-4BDB-A856-4F052CBD55F5}" presName="txAndLines1" presStyleCnt="0"/>
      <dgm:spPr/>
    </dgm:pt>
    <dgm:pt modelId="{AC4C4880-7E6B-420A-905E-F556FF59B702}" type="pres">
      <dgm:prSet presAssocID="{D4B05064-1D89-4BDB-A856-4F052CBD55F5}" presName="anchor1" presStyleCnt="0"/>
      <dgm:spPr/>
    </dgm:pt>
    <dgm:pt modelId="{2E5DDAE3-2F2B-4F7C-9AAC-DFA2B842C3C8}" type="pres">
      <dgm:prSet presAssocID="{D4B05064-1D89-4BDB-A856-4F052CBD55F5}" presName="backup1" presStyleCnt="0"/>
      <dgm:spPr/>
    </dgm:pt>
    <dgm:pt modelId="{120F3433-3B25-44C5-8892-B4A886A4CFF5}" type="pres">
      <dgm:prSet presAssocID="{D4B05064-1D89-4BDB-A856-4F052CBD55F5}" presName="preLine1" presStyleLbl="parChTrans1D1" presStyleIdx="1" presStyleCnt="6"/>
      <dgm:spPr/>
    </dgm:pt>
    <dgm:pt modelId="{67122A8F-446E-4F80-9528-E42E93C7942C}" type="pres">
      <dgm:prSet presAssocID="{D4B05064-1D89-4BDB-A856-4F052CBD55F5}" presName="desTx1" presStyleLbl="revTx" presStyleIdx="0" presStyleCnt="0">
        <dgm:presLayoutVars>
          <dgm:bulletEnabled val="1"/>
        </dgm:presLayoutVars>
      </dgm:prSet>
      <dgm:spPr/>
    </dgm:pt>
    <dgm:pt modelId="{E96D07F7-E6CA-45F6-83ED-CB1C57C2B3FA}" type="pres">
      <dgm:prSet presAssocID="{2EB40213-A208-4BD5-82AE-FDD86F4AF29F}" presName="Name11" presStyleLbl="parChTrans1D1" presStyleIdx="2" presStyleCnt="6"/>
      <dgm:spPr/>
    </dgm:pt>
    <dgm:pt modelId="{C80022AF-AE36-4A99-B726-CA58B668ADD4}" type="pres">
      <dgm:prSet presAssocID="{B13560DB-5DD9-425E-9AC8-43BA2CA0303A}" presName="txAndLines1" presStyleCnt="0"/>
      <dgm:spPr/>
    </dgm:pt>
    <dgm:pt modelId="{62DBBB67-F16A-49FE-B282-A21AA3752BA8}" type="pres">
      <dgm:prSet presAssocID="{B13560DB-5DD9-425E-9AC8-43BA2CA0303A}" presName="anchor1" presStyleCnt="0"/>
      <dgm:spPr/>
    </dgm:pt>
    <dgm:pt modelId="{C0345DD2-2DF0-4135-BABD-12143C420AAC}" type="pres">
      <dgm:prSet presAssocID="{B13560DB-5DD9-425E-9AC8-43BA2CA0303A}" presName="backup1" presStyleCnt="0"/>
      <dgm:spPr/>
    </dgm:pt>
    <dgm:pt modelId="{AE24250C-9F0B-42B7-9FED-D87161FD336F}" type="pres">
      <dgm:prSet presAssocID="{B13560DB-5DD9-425E-9AC8-43BA2CA0303A}" presName="preLine1" presStyleLbl="parChTrans1D1" presStyleIdx="3" presStyleCnt="6"/>
      <dgm:spPr/>
    </dgm:pt>
    <dgm:pt modelId="{9E30F485-2FCB-45C5-910E-A471F07DFD28}" type="pres">
      <dgm:prSet presAssocID="{B13560DB-5DD9-425E-9AC8-43BA2CA0303A}" presName="desTx1" presStyleLbl="revTx" presStyleIdx="0" presStyleCnt="0">
        <dgm:presLayoutVars>
          <dgm:bulletEnabled val="1"/>
        </dgm:presLayoutVars>
      </dgm:prSet>
      <dgm:spPr/>
    </dgm:pt>
    <dgm:pt modelId="{AE6071B1-8972-4561-8C61-4DFC4A7C706C}" type="pres">
      <dgm:prSet presAssocID="{FE6BF7AF-8A50-42DB-87BF-515F3FDF395C}" presName="Name11" presStyleLbl="parChTrans1D1" presStyleIdx="4" presStyleCnt="6"/>
      <dgm:spPr/>
    </dgm:pt>
    <dgm:pt modelId="{DDAF9F9A-3E23-490F-9B31-F833544207D3}" type="pres">
      <dgm:prSet presAssocID="{132F6F1B-AE13-4BC0-9BAC-E3C975692B5C}" presName="txAndLines1" presStyleCnt="0"/>
      <dgm:spPr/>
    </dgm:pt>
    <dgm:pt modelId="{29E8A7CE-C941-4E21-9EA9-736430A59D55}" type="pres">
      <dgm:prSet presAssocID="{132F6F1B-AE13-4BC0-9BAC-E3C975692B5C}" presName="anchor1" presStyleCnt="0"/>
      <dgm:spPr/>
    </dgm:pt>
    <dgm:pt modelId="{CD305BB9-70F5-4391-9E82-70C6403D2192}" type="pres">
      <dgm:prSet presAssocID="{132F6F1B-AE13-4BC0-9BAC-E3C975692B5C}" presName="backup1" presStyleCnt="0"/>
      <dgm:spPr/>
    </dgm:pt>
    <dgm:pt modelId="{50FE2564-3768-4288-9F1E-DAE1D15312DC}" type="pres">
      <dgm:prSet presAssocID="{132F6F1B-AE13-4BC0-9BAC-E3C975692B5C}" presName="preLine1" presStyleLbl="parChTrans1D1" presStyleIdx="5" presStyleCnt="6"/>
      <dgm:spPr/>
    </dgm:pt>
    <dgm:pt modelId="{38E16A9A-DB4F-4E09-A498-DFA0488EA14E}" type="pres">
      <dgm:prSet presAssocID="{132F6F1B-AE13-4BC0-9BAC-E3C975692B5C}" presName="desTx1" presStyleLbl="revTx" presStyleIdx="0" presStyleCnt="0">
        <dgm:presLayoutVars>
          <dgm:bulletEnabled val="1"/>
        </dgm:presLayoutVars>
      </dgm:prSet>
      <dgm:spPr/>
    </dgm:pt>
  </dgm:ptLst>
  <dgm:cxnLst>
    <dgm:cxn modelId="{58478210-FD97-443C-8CDB-49DDDAD690E3}" type="presOf" srcId="{B13560DB-5DD9-425E-9AC8-43BA2CA0303A}" destId="{9E30F485-2FCB-45C5-910E-A471F07DFD28}" srcOrd="0" destOrd="0" presId="urn:microsoft.com/office/officeart/2009/3/layout/SubStepProcess"/>
    <dgm:cxn modelId="{B8547F1F-3D59-4FF6-8893-C5F6D275E34B}" type="presOf" srcId="{132F6F1B-AE13-4BC0-9BAC-E3C975692B5C}" destId="{38E16A9A-DB4F-4E09-A498-DFA0488EA14E}" srcOrd="0" destOrd="0" presId="urn:microsoft.com/office/officeart/2009/3/layout/SubStepProcess"/>
    <dgm:cxn modelId="{A45AFA5F-AF34-4E05-8845-F301B09EFC09}" type="presOf" srcId="{ED158B65-B38D-436A-BB8F-C82292AADDAC}" destId="{86EA7544-93E2-4D1B-BBDC-4111AA6A92A5}" srcOrd="0" destOrd="0" presId="urn:microsoft.com/office/officeart/2009/3/layout/SubStepProcess"/>
    <dgm:cxn modelId="{0BE9854E-9105-4C82-8424-3CEA6F7BFB63}" type="presOf" srcId="{D4B05064-1D89-4BDB-A856-4F052CBD55F5}" destId="{67122A8F-446E-4F80-9528-E42E93C7942C}" srcOrd="0" destOrd="0" presId="urn:microsoft.com/office/officeart/2009/3/layout/SubStepProcess"/>
    <dgm:cxn modelId="{761E3756-F779-4733-90E4-DD5E29800B1D}" type="presOf" srcId="{E448E8B5-F75A-4E69-9484-41E65AF2AFE8}" destId="{5F9A1DB2-80A0-4361-AAA0-15743049254E}" srcOrd="0" destOrd="0" presId="urn:microsoft.com/office/officeart/2009/3/layout/SubStepProcess"/>
    <dgm:cxn modelId="{E69EA39B-86DC-4BB9-8509-4EDCD20CB695}" srcId="{ED158B65-B38D-436A-BB8F-C82292AADDAC}" destId="{B13560DB-5DD9-425E-9AC8-43BA2CA0303A}" srcOrd="1" destOrd="0" parTransId="{2EB40213-A208-4BD5-82AE-FDD86F4AF29F}" sibTransId="{D44693AD-7686-430F-BE31-36C3D97B059D}"/>
    <dgm:cxn modelId="{AC585FA2-4C26-49F2-A169-3AEE62B9FC6A}" srcId="{ED158B65-B38D-436A-BB8F-C82292AADDAC}" destId="{132F6F1B-AE13-4BC0-9BAC-E3C975692B5C}" srcOrd="2" destOrd="0" parTransId="{FE6BF7AF-8A50-42DB-87BF-515F3FDF395C}" sibTransId="{5883C626-9DC3-4CA3-A295-43322DB7275A}"/>
    <dgm:cxn modelId="{85BB75BD-CD4E-45CD-B21B-D235A0A835EE}" srcId="{E448E8B5-F75A-4E69-9484-41E65AF2AFE8}" destId="{ED158B65-B38D-436A-BB8F-C82292AADDAC}" srcOrd="0" destOrd="0" parTransId="{BC5987F6-7CF9-4F57-8F06-F93694742E6B}" sibTransId="{7B50FAA4-9B9F-404F-8302-D51751E09B3F}"/>
    <dgm:cxn modelId="{4128F2D9-1836-4186-9DB3-4CCBCFBEBD4C}" srcId="{ED158B65-B38D-436A-BB8F-C82292AADDAC}" destId="{D4B05064-1D89-4BDB-A856-4F052CBD55F5}" srcOrd="0" destOrd="0" parTransId="{648F67B9-384E-47E1-8F3C-20EF78FDC2D2}" sibTransId="{1597DBD7-620D-4D86-A97A-A88B77FBDFD3}"/>
    <dgm:cxn modelId="{5C155376-C2C4-4A1B-B656-128CC85B6E44}" type="presParOf" srcId="{5F9A1DB2-80A0-4361-AAA0-15743049254E}" destId="{86EA7544-93E2-4D1B-BBDC-4111AA6A92A5}" srcOrd="0" destOrd="0" presId="urn:microsoft.com/office/officeart/2009/3/layout/SubStepProcess"/>
    <dgm:cxn modelId="{9CF53DBF-B6C4-4DB9-9F5E-86C7FF1D4EC8}" type="presParOf" srcId="{5F9A1DB2-80A0-4361-AAA0-15743049254E}" destId="{D9FFC946-6D34-41B2-80B7-F198E7EBB251}" srcOrd="1" destOrd="0" presId="urn:microsoft.com/office/officeart/2009/3/layout/SubStepProcess"/>
    <dgm:cxn modelId="{8B826091-FE83-498C-A6CD-8C4D1C99BF1E}" type="presParOf" srcId="{5F9A1DB2-80A0-4361-AAA0-15743049254E}" destId="{482FB9A8-F42B-424C-B38F-EEF20DC8CB94}" srcOrd="2" destOrd="0" presId="urn:microsoft.com/office/officeart/2009/3/layout/SubStepProcess"/>
    <dgm:cxn modelId="{0CBC6133-381A-45D5-9EB4-1D4AF40FCD22}" type="presParOf" srcId="{482FB9A8-F42B-424C-B38F-EEF20DC8CB94}" destId="{52ED69C9-94DD-4449-AC0D-729D76E41E3F}" srcOrd="0" destOrd="0" presId="urn:microsoft.com/office/officeart/2009/3/layout/SubStepProcess"/>
    <dgm:cxn modelId="{6A2D1C53-D703-44E5-B061-90B1772B95F1}" type="presParOf" srcId="{482FB9A8-F42B-424C-B38F-EEF20DC8CB94}" destId="{97AA9330-C9AF-4A73-A42A-4696991EA8E7}" srcOrd="1" destOrd="0" presId="urn:microsoft.com/office/officeart/2009/3/layout/SubStepProcess"/>
    <dgm:cxn modelId="{274B478C-4F64-4B7E-AD7E-743B5CD0F517}" type="presParOf" srcId="{97AA9330-C9AF-4A73-A42A-4696991EA8E7}" destId="{AC4C4880-7E6B-420A-905E-F556FF59B702}" srcOrd="0" destOrd="0" presId="urn:microsoft.com/office/officeart/2009/3/layout/SubStepProcess"/>
    <dgm:cxn modelId="{97A31B5F-E828-410B-B9D9-C84262718688}" type="presParOf" srcId="{97AA9330-C9AF-4A73-A42A-4696991EA8E7}" destId="{2E5DDAE3-2F2B-4F7C-9AAC-DFA2B842C3C8}" srcOrd="1" destOrd="0" presId="urn:microsoft.com/office/officeart/2009/3/layout/SubStepProcess"/>
    <dgm:cxn modelId="{2C9A7346-3413-46B6-AC73-3A0CB244A24D}" type="presParOf" srcId="{97AA9330-C9AF-4A73-A42A-4696991EA8E7}" destId="{120F3433-3B25-44C5-8892-B4A886A4CFF5}" srcOrd="2" destOrd="0" presId="urn:microsoft.com/office/officeart/2009/3/layout/SubStepProcess"/>
    <dgm:cxn modelId="{0505014B-4B13-4012-B739-8F4908300752}" type="presParOf" srcId="{97AA9330-C9AF-4A73-A42A-4696991EA8E7}" destId="{67122A8F-446E-4F80-9528-E42E93C7942C}" srcOrd="3" destOrd="0" presId="urn:microsoft.com/office/officeart/2009/3/layout/SubStepProcess"/>
    <dgm:cxn modelId="{4AE9F3EA-BDC7-48F0-BB30-070F6BC25A29}" type="presParOf" srcId="{482FB9A8-F42B-424C-B38F-EEF20DC8CB94}" destId="{E96D07F7-E6CA-45F6-83ED-CB1C57C2B3FA}" srcOrd="2" destOrd="0" presId="urn:microsoft.com/office/officeart/2009/3/layout/SubStepProcess"/>
    <dgm:cxn modelId="{B48FA2E4-0305-43DB-942A-F10127A2AF20}" type="presParOf" srcId="{482FB9A8-F42B-424C-B38F-EEF20DC8CB94}" destId="{C80022AF-AE36-4A99-B726-CA58B668ADD4}" srcOrd="3" destOrd="0" presId="urn:microsoft.com/office/officeart/2009/3/layout/SubStepProcess"/>
    <dgm:cxn modelId="{1DAFBFA8-85C5-4BAF-9F2C-A20EC3B106B9}" type="presParOf" srcId="{C80022AF-AE36-4A99-B726-CA58B668ADD4}" destId="{62DBBB67-F16A-49FE-B282-A21AA3752BA8}" srcOrd="0" destOrd="0" presId="urn:microsoft.com/office/officeart/2009/3/layout/SubStepProcess"/>
    <dgm:cxn modelId="{6750BAAC-22CC-4A5A-B7EF-A3B95A3324E2}" type="presParOf" srcId="{C80022AF-AE36-4A99-B726-CA58B668ADD4}" destId="{C0345DD2-2DF0-4135-BABD-12143C420AAC}" srcOrd="1" destOrd="0" presId="urn:microsoft.com/office/officeart/2009/3/layout/SubStepProcess"/>
    <dgm:cxn modelId="{2A23E167-861F-43E0-9491-BE8A3CCF757C}" type="presParOf" srcId="{C80022AF-AE36-4A99-B726-CA58B668ADD4}" destId="{AE24250C-9F0B-42B7-9FED-D87161FD336F}" srcOrd="2" destOrd="0" presId="urn:microsoft.com/office/officeart/2009/3/layout/SubStepProcess"/>
    <dgm:cxn modelId="{11ADD367-FB60-420E-A93B-5852438D3EFD}" type="presParOf" srcId="{C80022AF-AE36-4A99-B726-CA58B668ADD4}" destId="{9E30F485-2FCB-45C5-910E-A471F07DFD28}" srcOrd="3" destOrd="0" presId="urn:microsoft.com/office/officeart/2009/3/layout/SubStepProcess"/>
    <dgm:cxn modelId="{93A44E3A-1DA4-47B3-83A5-C75597EDC3EB}" type="presParOf" srcId="{482FB9A8-F42B-424C-B38F-EEF20DC8CB94}" destId="{AE6071B1-8972-4561-8C61-4DFC4A7C706C}" srcOrd="4" destOrd="0" presId="urn:microsoft.com/office/officeart/2009/3/layout/SubStepProcess"/>
    <dgm:cxn modelId="{E09AB266-0797-4447-BF31-BB01751E5305}" type="presParOf" srcId="{482FB9A8-F42B-424C-B38F-EEF20DC8CB94}" destId="{DDAF9F9A-3E23-490F-9B31-F833544207D3}" srcOrd="5" destOrd="0" presId="urn:microsoft.com/office/officeart/2009/3/layout/SubStepProcess"/>
    <dgm:cxn modelId="{FA7DD938-CFC3-41F7-8E9F-31264B49F979}" type="presParOf" srcId="{DDAF9F9A-3E23-490F-9B31-F833544207D3}" destId="{29E8A7CE-C941-4E21-9EA9-736430A59D55}" srcOrd="0" destOrd="0" presId="urn:microsoft.com/office/officeart/2009/3/layout/SubStepProcess"/>
    <dgm:cxn modelId="{717A9774-BDE5-478D-A76B-E07E8ABC8750}" type="presParOf" srcId="{DDAF9F9A-3E23-490F-9B31-F833544207D3}" destId="{CD305BB9-70F5-4391-9E82-70C6403D2192}" srcOrd="1" destOrd="0" presId="urn:microsoft.com/office/officeart/2009/3/layout/SubStepProcess"/>
    <dgm:cxn modelId="{FF737129-D07B-408B-B758-F05BE0B0135B}" type="presParOf" srcId="{DDAF9F9A-3E23-490F-9B31-F833544207D3}" destId="{50FE2564-3768-4288-9F1E-DAE1D15312DC}" srcOrd="2" destOrd="0" presId="urn:microsoft.com/office/officeart/2009/3/layout/SubStepProcess"/>
    <dgm:cxn modelId="{F7C76018-8FD3-4A57-9A27-B646EFC93C19}" type="presParOf" srcId="{DDAF9F9A-3E23-490F-9B31-F833544207D3}" destId="{38E16A9A-DB4F-4E09-A498-DFA0488EA14E}" srcOrd="3" destOrd="0" presId="urn:microsoft.com/office/officeart/2009/3/layout/SubStepProcess"/>
  </dgm:cxnLst>
  <dgm:bg/>
  <dgm:whole/>
  <dgm:extLst>
    <a:ext uri="http://schemas.microsoft.com/office/drawing/2008/diagram">
      <dsp:dataModelExt xmlns:dsp="http://schemas.microsoft.com/office/drawing/2008/diagram" relId="rId13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E448E8B5-F75A-4E69-9484-41E65AF2AFE8}" type="doc">
      <dgm:prSet loTypeId="urn:microsoft.com/office/officeart/2009/3/layout/SubStepProcess" loCatId="process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hr-HR"/>
        </a:p>
      </dgm:t>
    </dgm:pt>
    <dgm:pt modelId="{ED158B65-B38D-436A-BB8F-C82292AADDAC}">
      <dgm:prSet/>
      <dgm:spPr/>
      <dgm:t>
        <a:bodyPr/>
        <a:lstStyle/>
        <a:p>
          <a:r>
            <a:rPr lang="hr-HR" dirty="0" err="1"/>
            <a:t>Samarijanka</a:t>
          </a:r>
          <a:r>
            <a:rPr lang="hr-HR" dirty="0"/>
            <a:t> ima</a:t>
          </a:r>
        </a:p>
      </dgm:t>
    </dgm:pt>
    <dgm:pt modelId="{BC5987F6-7CF9-4F57-8F06-F93694742E6B}" type="parTrans" cxnId="{85BB75BD-CD4E-45CD-B21B-D235A0A835EE}">
      <dgm:prSet/>
      <dgm:spPr/>
      <dgm:t>
        <a:bodyPr/>
        <a:lstStyle/>
        <a:p>
          <a:endParaRPr lang="hr-HR"/>
        </a:p>
      </dgm:t>
    </dgm:pt>
    <dgm:pt modelId="{7B50FAA4-9B9F-404F-8302-D51751E09B3F}" type="sibTrans" cxnId="{85BB75BD-CD4E-45CD-B21B-D235A0A835EE}">
      <dgm:prSet/>
      <dgm:spPr/>
      <dgm:t>
        <a:bodyPr/>
        <a:lstStyle/>
        <a:p>
          <a:endParaRPr lang="hr-HR"/>
        </a:p>
      </dgm:t>
    </dgm:pt>
    <dgm:pt modelId="{CE2FB9F7-224E-47EE-8626-E13D35E1F2B0}">
      <dgm:prSet/>
      <dgm:spPr/>
      <dgm:t>
        <a:bodyPr/>
        <a:lstStyle/>
        <a:p>
          <a:r>
            <a:rPr lang="hr-HR" dirty="0"/>
            <a:t>volju</a:t>
          </a:r>
        </a:p>
      </dgm:t>
    </dgm:pt>
    <dgm:pt modelId="{A739EA67-D310-4F53-8A34-AF4FDEB508E6}" type="parTrans" cxnId="{58E35323-63F6-4B1B-85E6-3EFA2123D06B}">
      <dgm:prSet/>
      <dgm:spPr/>
      <dgm:t>
        <a:bodyPr/>
        <a:lstStyle/>
        <a:p>
          <a:endParaRPr lang="hr-HR"/>
        </a:p>
      </dgm:t>
    </dgm:pt>
    <dgm:pt modelId="{74148B11-0D20-4C7B-BC6F-3BA4C9C82716}" type="sibTrans" cxnId="{58E35323-63F6-4B1B-85E6-3EFA2123D06B}">
      <dgm:prSet/>
      <dgm:spPr/>
      <dgm:t>
        <a:bodyPr/>
        <a:lstStyle/>
        <a:p>
          <a:endParaRPr lang="hr-HR"/>
        </a:p>
      </dgm:t>
    </dgm:pt>
    <dgm:pt modelId="{E6337F67-0C1E-4E7E-8A87-342C56AA8FFE}">
      <dgm:prSet/>
      <dgm:spPr/>
      <dgm:t>
        <a:bodyPr/>
        <a:lstStyle/>
        <a:p>
          <a:r>
            <a:rPr lang="hr-HR" dirty="0"/>
            <a:t>vremena</a:t>
          </a:r>
        </a:p>
      </dgm:t>
    </dgm:pt>
    <dgm:pt modelId="{AFD3807A-DAD1-4375-9F9A-2142C1771655}" type="parTrans" cxnId="{E4249B93-6497-4BAE-8A4F-C4EC08568482}">
      <dgm:prSet/>
      <dgm:spPr/>
      <dgm:t>
        <a:bodyPr/>
        <a:lstStyle/>
        <a:p>
          <a:endParaRPr lang="hr-HR"/>
        </a:p>
      </dgm:t>
    </dgm:pt>
    <dgm:pt modelId="{7F2580D7-1895-422F-BC8F-CD2E073017F8}" type="sibTrans" cxnId="{E4249B93-6497-4BAE-8A4F-C4EC08568482}">
      <dgm:prSet/>
      <dgm:spPr/>
      <dgm:t>
        <a:bodyPr/>
        <a:lstStyle/>
        <a:p>
          <a:endParaRPr lang="hr-HR"/>
        </a:p>
      </dgm:t>
    </dgm:pt>
    <dgm:pt modelId="{09790438-BFEC-42A8-A223-C193240221CC}">
      <dgm:prSet/>
      <dgm:spPr/>
      <dgm:t>
        <a:bodyPr/>
        <a:lstStyle/>
        <a:p>
          <a:r>
            <a:rPr lang="hr-HR" dirty="0"/>
            <a:t>želju</a:t>
          </a:r>
        </a:p>
      </dgm:t>
    </dgm:pt>
    <dgm:pt modelId="{68A56D02-2037-49DE-908D-88F434BAF574}" type="parTrans" cxnId="{5C86C139-C616-41C9-8C86-0DECC5AADAF7}">
      <dgm:prSet/>
      <dgm:spPr/>
      <dgm:t>
        <a:bodyPr/>
        <a:lstStyle/>
        <a:p>
          <a:endParaRPr lang="hr-HR"/>
        </a:p>
      </dgm:t>
    </dgm:pt>
    <dgm:pt modelId="{F2ED0A54-81F3-43FC-8D7F-3B7AEFF72F2B}" type="sibTrans" cxnId="{5C86C139-C616-41C9-8C86-0DECC5AADAF7}">
      <dgm:prSet/>
      <dgm:spPr/>
      <dgm:t>
        <a:bodyPr/>
        <a:lstStyle/>
        <a:p>
          <a:endParaRPr lang="hr-HR"/>
        </a:p>
      </dgm:t>
    </dgm:pt>
    <dgm:pt modelId="{1D77861C-1E58-4138-B4B1-25993A3B4B82}">
      <dgm:prSet/>
      <dgm:spPr/>
      <dgm:t>
        <a:bodyPr/>
        <a:lstStyle/>
        <a:p>
          <a:r>
            <a:rPr lang="hr-HR"/>
            <a:t>zadržati se s (tuđincem) Isusom u razgovoru</a:t>
          </a:r>
          <a:endParaRPr lang="hr-HR" dirty="0"/>
        </a:p>
      </dgm:t>
    </dgm:pt>
    <dgm:pt modelId="{555C944B-BF7D-47F9-9066-BE8D8AAD69BE}" type="parTrans" cxnId="{29FF5100-0722-4A14-BAF5-3C1E81164FC0}">
      <dgm:prSet/>
      <dgm:spPr/>
      <dgm:t>
        <a:bodyPr/>
        <a:lstStyle/>
        <a:p>
          <a:endParaRPr lang="hr-HR"/>
        </a:p>
      </dgm:t>
    </dgm:pt>
    <dgm:pt modelId="{095491AE-1782-4118-BB48-982E5E16BBCC}" type="sibTrans" cxnId="{29FF5100-0722-4A14-BAF5-3C1E81164FC0}">
      <dgm:prSet/>
      <dgm:spPr/>
      <dgm:t>
        <a:bodyPr/>
        <a:lstStyle/>
        <a:p>
          <a:endParaRPr lang="hr-HR"/>
        </a:p>
      </dgm:t>
    </dgm:pt>
    <dgm:pt modelId="{5F9A1DB2-80A0-4361-AAA0-15743049254E}" type="pres">
      <dgm:prSet presAssocID="{E448E8B5-F75A-4E69-9484-41E65AF2AFE8}" presName="Name0" presStyleCnt="0">
        <dgm:presLayoutVars>
          <dgm:chMax val="7"/>
          <dgm:dir/>
          <dgm:animOne val="branch"/>
        </dgm:presLayoutVars>
      </dgm:prSet>
      <dgm:spPr/>
    </dgm:pt>
    <dgm:pt modelId="{86EA7544-93E2-4D1B-BBDC-4111AA6A92A5}" type="pres">
      <dgm:prSet presAssocID="{ED158B65-B38D-436A-BB8F-C82292AADDAC}" presName="parTx1" presStyleLbl="node1" presStyleIdx="0" presStyleCnt="2"/>
      <dgm:spPr/>
    </dgm:pt>
    <dgm:pt modelId="{1153A742-788C-47B2-AECA-FA1A548085CA}" type="pres">
      <dgm:prSet presAssocID="{ED158B65-B38D-436A-BB8F-C82292AADDAC}" presName="spPre1" presStyleCnt="0"/>
      <dgm:spPr/>
    </dgm:pt>
    <dgm:pt modelId="{78D0531C-EC91-4C85-8A0C-543E60A93190}" type="pres">
      <dgm:prSet presAssocID="{ED158B65-B38D-436A-BB8F-C82292AADDAC}" presName="chLin1" presStyleCnt="0"/>
      <dgm:spPr/>
    </dgm:pt>
    <dgm:pt modelId="{B748FEA6-21AC-433D-9902-85B18C26FFED}" type="pres">
      <dgm:prSet presAssocID="{A739EA67-D310-4F53-8A34-AF4FDEB508E6}" presName="Name11" presStyleLbl="parChTrans1D1" presStyleIdx="0" presStyleCnt="12"/>
      <dgm:spPr/>
    </dgm:pt>
    <dgm:pt modelId="{E002FBA5-3643-407B-8F0C-D433D46D4235}" type="pres">
      <dgm:prSet presAssocID="{A739EA67-D310-4F53-8A34-AF4FDEB508E6}" presName="Name31" presStyleLbl="parChTrans1D1" presStyleIdx="1" presStyleCnt="12"/>
      <dgm:spPr/>
    </dgm:pt>
    <dgm:pt modelId="{C50EDC5B-EBE1-45C7-AD6A-48CAC3352330}" type="pres">
      <dgm:prSet presAssocID="{CE2FB9F7-224E-47EE-8626-E13D35E1F2B0}" presName="txAndLines1" presStyleCnt="0"/>
      <dgm:spPr/>
    </dgm:pt>
    <dgm:pt modelId="{AAD79D0B-1AB0-424E-8028-DC6C5B0CCF5D}" type="pres">
      <dgm:prSet presAssocID="{CE2FB9F7-224E-47EE-8626-E13D35E1F2B0}" presName="anchor1" presStyleCnt="0"/>
      <dgm:spPr/>
    </dgm:pt>
    <dgm:pt modelId="{97BF486D-7081-43E5-8CBB-9BF874D1D476}" type="pres">
      <dgm:prSet presAssocID="{CE2FB9F7-224E-47EE-8626-E13D35E1F2B0}" presName="backup1" presStyleCnt="0"/>
      <dgm:spPr/>
    </dgm:pt>
    <dgm:pt modelId="{002F159D-3BE4-4F2A-9C3F-20614DD0B486}" type="pres">
      <dgm:prSet presAssocID="{CE2FB9F7-224E-47EE-8626-E13D35E1F2B0}" presName="preLine1" presStyleLbl="parChTrans1D1" presStyleIdx="2" presStyleCnt="12"/>
      <dgm:spPr/>
    </dgm:pt>
    <dgm:pt modelId="{F2279AD8-E7FF-4B68-BAC4-DE04DF98C781}" type="pres">
      <dgm:prSet presAssocID="{CE2FB9F7-224E-47EE-8626-E13D35E1F2B0}" presName="desTx1" presStyleLbl="revTx" presStyleIdx="0" presStyleCnt="0">
        <dgm:presLayoutVars>
          <dgm:bulletEnabled val="1"/>
        </dgm:presLayoutVars>
      </dgm:prSet>
      <dgm:spPr/>
    </dgm:pt>
    <dgm:pt modelId="{C14A575C-E0EF-4157-A29D-60B3F420DB7F}" type="pres">
      <dgm:prSet presAssocID="{CE2FB9F7-224E-47EE-8626-E13D35E1F2B0}" presName="postLine1" presStyleLbl="parChTrans1D1" presStyleIdx="3" presStyleCnt="12"/>
      <dgm:spPr/>
    </dgm:pt>
    <dgm:pt modelId="{99B28ADE-742A-4148-832A-4DF71FD39AF3}" type="pres">
      <dgm:prSet presAssocID="{AFD3807A-DAD1-4375-9F9A-2142C1771655}" presName="Name11" presStyleLbl="parChTrans1D1" presStyleIdx="4" presStyleCnt="12"/>
      <dgm:spPr/>
    </dgm:pt>
    <dgm:pt modelId="{E9F77CA1-25C9-4561-ABDF-B280EC93CC07}" type="pres">
      <dgm:prSet presAssocID="{AFD3807A-DAD1-4375-9F9A-2142C1771655}" presName="Name31" presStyleLbl="parChTrans1D1" presStyleIdx="5" presStyleCnt="12"/>
      <dgm:spPr/>
    </dgm:pt>
    <dgm:pt modelId="{B6AD50FC-1048-43C1-AE9C-2A09C7F2BFBA}" type="pres">
      <dgm:prSet presAssocID="{E6337F67-0C1E-4E7E-8A87-342C56AA8FFE}" presName="txAndLines1" presStyleCnt="0"/>
      <dgm:spPr/>
    </dgm:pt>
    <dgm:pt modelId="{06B57BA2-E0BC-4155-A882-EAEE6ED3EF62}" type="pres">
      <dgm:prSet presAssocID="{E6337F67-0C1E-4E7E-8A87-342C56AA8FFE}" presName="anchor1" presStyleCnt="0"/>
      <dgm:spPr/>
    </dgm:pt>
    <dgm:pt modelId="{43B56128-EB84-4BF0-A555-A285178941FF}" type="pres">
      <dgm:prSet presAssocID="{E6337F67-0C1E-4E7E-8A87-342C56AA8FFE}" presName="backup1" presStyleCnt="0"/>
      <dgm:spPr/>
    </dgm:pt>
    <dgm:pt modelId="{DC2653DB-A427-4CEE-890A-02A82B5CE0A1}" type="pres">
      <dgm:prSet presAssocID="{E6337F67-0C1E-4E7E-8A87-342C56AA8FFE}" presName="preLine1" presStyleLbl="parChTrans1D1" presStyleIdx="6" presStyleCnt="12"/>
      <dgm:spPr/>
    </dgm:pt>
    <dgm:pt modelId="{D0C1D5D8-4037-4AD2-A47F-5753623BB0EA}" type="pres">
      <dgm:prSet presAssocID="{E6337F67-0C1E-4E7E-8A87-342C56AA8FFE}" presName="desTx1" presStyleLbl="revTx" presStyleIdx="0" presStyleCnt="0">
        <dgm:presLayoutVars>
          <dgm:bulletEnabled val="1"/>
        </dgm:presLayoutVars>
      </dgm:prSet>
      <dgm:spPr/>
    </dgm:pt>
    <dgm:pt modelId="{E0D10236-6279-47B7-953B-1AB0DC9C7C98}" type="pres">
      <dgm:prSet presAssocID="{E6337F67-0C1E-4E7E-8A87-342C56AA8FFE}" presName="postLine1" presStyleLbl="parChTrans1D1" presStyleIdx="7" presStyleCnt="12"/>
      <dgm:spPr/>
    </dgm:pt>
    <dgm:pt modelId="{47CA047F-09A3-41F4-A94B-B0778BC8EBC0}" type="pres">
      <dgm:prSet presAssocID="{68A56D02-2037-49DE-908D-88F434BAF574}" presName="Name11" presStyleLbl="parChTrans1D1" presStyleIdx="8" presStyleCnt="12"/>
      <dgm:spPr/>
    </dgm:pt>
    <dgm:pt modelId="{2384E152-DABE-4C67-A385-B2C875DA9067}" type="pres">
      <dgm:prSet presAssocID="{68A56D02-2037-49DE-908D-88F434BAF574}" presName="Name31" presStyleLbl="parChTrans1D1" presStyleIdx="9" presStyleCnt="12"/>
      <dgm:spPr/>
    </dgm:pt>
    <dgm:pt modelId="{78CB6A36-90DB-4599-9666-4334A4BD4B58}" type="pres">
      <dgm:prSet presAssocID="{09790438-BFEC-42A8-A223-C193240221CC}" presName="txAndLines1" presStyleCnt="0"/>
      <dgm:spPr/>
    </dgm:pt>
    <dgm:pt modelId="{5FEDAF5C-7B72-4863-852B-01D80B59A1BB}" type="pres">
      <dgm:prSet presAssocID="{09790438-BFEC-42A8-A223-C193240221CC}" presName="anchor1" presStyleCnt="0"/>
      <dgm:spPr/>
    </dgm:pt>
    <dgm:pt modelId="{E87B5C1C-8E4E-4007-8D93-26AEB57C7A6A}" type="pres">
      <dgm:prSet presAssocID="{09790438-BFEC-42A8-A223-C193240221CC}" presName="backup1" presStyleCnt="0"/>
      <dgm:spPr/>
    </dgm:pt>
    <dgm:pt modelId="{5CFE0E10-F0FD-4960-9F6E-35D6A1291BD2}" type="pres">
      <dgm:prSet presAssocID="{09790438-BFEC-42A8-A223-C193240221CC}" presName="preLine1" presStyleLbl="parChTrans1D1" presStyleIdx="10" presStyleCnt="12"/>
      <dgm:spPr/>
    </dgm:pt>
    <dgm:pt modelId="{D4817842-4552-477F-ACD1-25011E00234E}" type="pres">
      <dgm:prSet presAssocID="{09790438-BFEC-42A8-A223-C193240221CC}" presName="desTx1" presStyleLbl="revTx" presStyleIdx="0" presStyleCnt="0">
        <dgm:presLayoutVars>
          <dgm:bulletEnabled val="1"/>
        </dgm:presLayoutVars>
      </dgm:prSet>
      <dgm:spPr/>
    </dgm:pt>
    <dgm:pt modelId="{9138F640-8E70-42C5-8B64-D79194361875}" type="pres">
      <dgm:prSet presAssocID="{09790438-BFEC-42A8-A223-C193240221CC}" presName="postLine1" presStyleLbl="parChTrans1D1" presStyleIdx="11" presStyleCnt="12"/>
      <dgm:spPr/>
    </dgm:pt>
    <dgm:pt modelId="{4C1D1820-E14F-474E-B4F5-1ADE786C0A93}" type="pres">
      <dgm:prSet presAssocID="{ED158B65-B38D-436A-BB8F-C82292AADDAC}" presName="spPost1" presStyleCnt="0"/>
      <dgm:spPr/>
    </dgm:pt>
    <dgm:pt modelId="{5292F200-53F8-4D60-8C2B-11D47D84527D}" type="pres">
      <dgm:prSet presAssocID="{1D77861C-1E58-4138-B4B1-25993A3B4B82}" presName="parTx2" presStyleLbl="node1" presStyleIdx="1" presStyleCnt="2"/>
      <dgm:spPr/>
    </dgm:pt>
  </dgm:ptLst>
  <dgm:cxnLst>
    <dgm:cxn modelId="{29FF5100-0722-4A14-BAF5-3C1E81164FC0}" srcId="{E448E8B5-F75A-4E69-9484-41E65AF2AFE8}" destId="{1D77861C-1E58-4138-B4B1-25993A3B4B82}" srcOrd="1" destOrd="0" parTransId="{555C944B-BF7D-47F9-9066-BE8D8AAD69BE}" sibTransId="{095491AE-1782-4118-BB48-982E5E16BBCC}"/>
    <dgm:cxn modelId="{D534C004-2668-4C61-B725-A86C0BEC6F83}" type="presOf" srcId="{CE2FB9F7-224E-47EE-8626-E13D35E1F2B0}" destId="{F2279AD8-E7FF-4B68-BAC4-DE04DF98C781}" srcOrd="0" destOrd="0" presId="urn:microsoft.com/office/officeart/2009/3/layout/SubStepProcess"/>
    <dgm:cxn modelId="{58E35323-63F6-4B1B-85E6-3EFA2123D06B}" srcId="{ED158B65-B38D-436A-BB8F-C82292AADDAC}" destId="{CE2FB9F7-224E-47EE-8626-E13D35E1F2B0}" srcOrd="0" destOrd="0" parTransId="{A739EA67-D310-4F53-8A34-AF4FDEB508E6}" sibTransId="{74148B11-0D20-4C7B-BC6F-3BA4C9C82716}"/>
    <dgm:cxn modelId="{5C86C139-C616-41C9-8C86-0DECC5AADAF7}" srcId="{ED158B65-B38D-436A-BB8F-C82292AADDAC}" destId="{09790438-BFEC-42A8-A223-C193240221CC}" srcOrd="2" destOrd="0" parTransId="{68A56D02-2037-49DE-908D-88F434BAF574}" sibTransId="{F2ED0A54-81F3-43FC-8D7F-3B7AEFF72F2B}"/>
    <dgm:cxn modelId="{9292E13A-0385-4F8F-BC1E-97E858675DE2}" type="presOf" srcId="{1D77861C-1E58-4138-B4B1-25993A3B4B82}" destId="{5292F200-53F8-4D60-8C2B-11D47D84527D}" srcOrd="0" destOrd="0" presId="urn:microsoft.com/office/officeart/2009/3/layout/SubStepProcess"/>
    <dgm:cxn modelId="{A45AFA5F-AF34-4E05-8845-F301B09EFC09}" type="presOf" srcId="{ED158B65-B38D-436A-BB8F-C82292AADDAC}" destId="{86EA7544-93E2-4D1B-BBDC-4111AA6A92A5}" srcOrd="0" destOrd="0" presId="urn:microsoft.com/office/officeart/2009/3/layout/SubStepProcess"/>
    <dgm:cxn modelId="{F57F2A6C-3849-4F63-8BF1-8A610F02B8AA}" type="presOf" srcId="{E6337F67-0C1E-4E7E-8A87-342C56AA8FFE}" destId="{D0C1D5D8-4037-4AD2-A47F-5753623BB0EA}" srcOrd="0" destOrd="0" presId="urn:microsoft.com/office/officeart/2009/3/layout/SubStepProcess"/>
    <dgm:cxn modelId="{761E3756-F779-4733-90E4-DD5E29800B1D}" type="presOf" srcId="{E448E8B5-F75A-4E69-9484-41E65AF2AFE8}" destId="{5F9A1DB2-80A0-4361-AAA0-15743049254E}" srcOrd="0" destOrd="0" presId="urn:microsoft.com/office/officeart/2009/3/layout/SubStepProcess"/>
    <dgm:cxn modelId="{E4249B93-6497-4BAE-8A4F-C4EC08568482}" srcId="{ED158B65-B38D-436A-BB8F-C82292AADDAC}" destId="{E6337F67-0C1E-4E7E-8A87-342C56AA8FFE}" srcOrd="1" destOrd="0" parTransId="{AFD3807A-DAD1-4375-9F9A-2142C1771655}" sibTransId="{7F2580D7-1895-422F-BC8F-CD2E073017F8}"/>
    <dgm:cxn modelId="{85BB75BD-CD4E-45CD-B21B-D235A0A835EE}" srcId="{E448E8B5-F75A-4E69-9484-41E65AF2AFE8}" destId="{ED158B65-B38D-436A-BB8F-C82292AADDAC}" srcOrd="0" destOrd="0" parTransId="{BC5987F6-7CF9-4F57-8F06-F93694742E6B}" sibTransId="{7B50FAA4-9B9F-404F-8302-D51751E09B3F}"/>
    <dgm:cxn modelId="{C3FBBAD1-19A8-435A-B5D2-666C62A6EB42}" type="presOf" srcId="{09790438-BFEC-42A8-A223-C193240221CC}" destId="{D4817842-4552-477F-ACD1-25011E00234E}" srcOrd="0" destOrd="0" presId="urn:microsoft.com/office/officeart/2009/3/layout/SubStepProcess"/>
    <dgm:cxn modelId="{5C155376-C2C4-4A1B-B656-128CC85B6E44}" type="presParOf" srcId="{5F9A1DB2-80A0-4361-AAA0-15743049254E}" destId="{86EA7544-93E2-4D1B-BBDC-4111AA6A92A5}" srcOrd="0" destOrd="0" presId="urn:microsoft.com/office/officeart/2009/3/layout/SubStepProcess"/>
    <dgm:cxn modelId="{AF3108B9-AE02-40DD-8480-C064A120607D}" type="presParOf" srcId="{5F9A1DB2-80A0-4361-AAA0-15743049254E}" destId="{1153A742-788C-47B2-AECA-FA1A548085CA}" srcOrd="1" destOrd="0" presId="urn:microsoft.com/office/officeart/2009/3/layout/SubStepProcess"/>
    <dgm:cxn modelId="{94CD6036-FFAE-4584-8F1A-A6F003C63851}" type="presParOf" srcId="{5F9A1DB2-80A0-4361-AAA0-15743049254E}" destId="{78D0531C-EC91-4C85-8A0C-543E60A93190}" srcOrd="2" destOrd="0" presId="urn:microsoft.com/office/officeart/2009/3/layout/SubStepProcess"/>
    <dgm:cxn modelId="{FC6987C2-CC3A-4F33-BAD2-E5F506B07A15}" type="presParOf" srcId="{78D0531C-EC91-4C85-8A0C-543E60A93190}" destId="{B748FEA6-21AC-433D-9902-85B18C26FFED}" srcOrd="0" destOrd="0" presId="urn:microsoft.com/office/officeart/2009/3/layout/SubStepProcess"/>
    <dgm:cxn modelId="{0050F7A9-20C1-4C83-A950-804E3E613D28}" type="presParOf" srcId="{78D0531C-EC91-4C85-8A0C-543E60A93190}" destId="{E002FBA5-3643-407B-8F0C-D433D46D4235}" srcOrd="1" destOrd="0" presId="urn:microsoft.com/office/officeart/2009/3/layout/SubStepProcess"/>
    <dgm:cxn modelId="{2CFEBA7A-77B9-42E0-AEE0-D4FEB93BCF70}" type="presParOf" srcId="{78D0531C-EC91-4C85-8A0C-543E60A93190}" destId="{C50EDC5B-EBE1-45C7-AD6A-48CAC3352330}" srcOrd="2" destOrd="0" presId="urn:microsoft.com/office/officeart/2009/3/layout/SubStepProcess"/>
    <dgm:cxn modelId="{F7886911-EB41-41E2-9FDF-22221E8F1385}" type="presParOf" srcId="{C50EDC5B-EBE1-45C7-AD6A-48CAC3352330}" destId="{AAD79D0B-1AB0-424E-8028-DC6C5B0CCF5D}" srcOrd="0" destOrd="0" presId="urn:microsoft.com/office/officeart/2009/3/layout/SubStepProcess"/>
    <dgm:cxn modelId="{44D3D22F-73D6-4617-B503-BF7A3D0E8A6E}" type="presParOf" srcId="{C50EDC5B-EBE1-45C7-AD6A-48CAC3352330}" destId="{97BF486D-7081-43E5-8CBB-9BF874D1D476}" srcOrd="1" destOrd="0" presId="urn:microsoft.com/office/officeart/2009/3/layout/SubStepProcess"/>
    <dgm:cxn modelId="{C3B1CAA6-17AE-4524-8E6C-C8CDA8928DFB}" type="presParOf" srcId="{C50EDC5B-EBE1-45C7-AD6A-48CAC3352330}" destId="{002F159D-3BE4-4F2A-9C3F-20614DD0B486}" srcOrd="2" destOrd="0" presId="urn:microsoft.com/office/officeart/2009/3/layout/SubStepProcess"/>
    <dgm:cxn modelId="{49A2E410-39ED-4E5D-83FF-164E13EA806E}" type="presParOf" srcId="{C50EDC5B-EBE1-45C7-AD6A-48CAC3352330}" destId="{F2279AD8-E7FF-4B68-BAC4-DE04DF98C781}" srcOrd="3" destOrd="0" presId="urn:microsoft.com/office/officeart/2009/3/layout/SubStepProcess"/>
    <dgm:cxn modelId="{63F76FD6-2635-4D43-A18C-39196DA745E2}" type="presParOf" srcId="{C50EDC5B-EBE1-45C7-AD6A-48CAC3352330}" destId="{C14A575C-E0EF-4157-A29D-60B3F420DB7F}" srcOrd="4" destOrd="0" presId="urn:microsoft.com/office/officeart/2009/3/layout/SubStepProcess"/>
    <dgm:cxn modelId="{96B3D3BA-852C-4953-B921-0C1E5C98A2C6}" type="presParOf" srcId="{78D0531C-EC91-4C85-8A0C-543E60A93190}" destId="{99B28ADE-742A-4148-832A-4DF71FD39AF3}" srcOrd="3" destOrd="0" presId="urn:microsoft.com/office/officeart/2009/3/layout/SubStepProcess"/>
    <dgm:cxn modelId="{C39A9897-8930-4E09-814D-BDD84ED5309F}" type="presParOf" srcId="{78D0531C-EC91-4C85-8A0C-543E60A93190}" destId="{E9F77CA1-25C9-4561-ABDF-B280EC93CC07}" srcOrd="4" destOrd="0" presId="urn:microsoft.com/office/officeart/2009/3/layout/SubStepProcess"/>
    <dgm:cxn modelId="{F79BC823-FDE2-49CE-8E53-C0904013DCA3}" type="presParOf" srcId="{78D0531C-EC91-4C85-8A0C-543E60A93190}" destId="{B6AD50FC-1048-43C1-AE9C-2A09C7F2BFBA}" srcOrd="5" destOrd="0" presId="urn:microsoft.com/office/officeart/2009/3/layout/SubStepProcess"/>
    <dgm:cxn modelId="{CFDEBAFF-0A39-4FC8-8F05-A3872FE42E00}" type="presParOf" srcId="{B6AD50FC-1048-43C1-AE9C-2A09C7F2BFBA}" destId="{06B57BA2-E0BC-4155-A882-EAEE6ED3EF62}" srcOrd="0" destOrd="0" presId="urn:microsoft.com/office/officeart/2009/3/layout/SubStepProcess"/>
    <dgm:cxn modelId="{0D58F449-7F93-4E71-BF2D-EA121A29254D}" type="presParOf" srcId="{B6AD50FC-1048-43C1-AE9C-2A09C7F2BFBA}" destId="{43B56128-EB84-4BF0-A555-A285178941FF}" srcOrd="1" destOrd="0" presId="urn:microsoft.com/office/officeart/2009/3/layout/SubStepProcess"/>
    <dgm:cxn modelId="{D4F61A72-9839-43DD-9E75-43D5374E38E6}" type="presParOf" srcId="{B6AD50FC-1048-43C1-AE9C-2A09C7F2BFBA}" destId="{DC2653DB-A427-4CEE-890A-02A82B5CE0A1}" srcOrd="2" destOrd="0" presId="urn:microsoft.com/office/officeart/2009/3/layout/SubStepProcess"/>
    <dgm:cxn modelId="{94ECB2C0-1012-473C-828E-490893D9260F}" type="presParOf" srcId="{B6AD50FC-1048-43C1-AE9C-2A09C7F2BFBA}" destId="{D0C1D5D8-4037-4AD2-A47F-5753623BB0EA}" srcOrd="3" destOrd="0" presId="urn:microsoft.com/office/officeart/2009/3/layout/SubStepProcess"/>
    <dgm:cxn modelId="{B21D78C8-F18A-4803-82B2-0FF8FEB834D9}" type="presParOf" srcId="{B6AD50FC-1048-43C1-AE9C-2A09C7F2BFBA}" destId="{E0D10236-6279-47B7-953B-1AB0DC9C7C98}" srcOrd="4" destOrd="0" presId="urn:microsoft.com/office/officeart/2009/3/layout/SubStepProcess"/>
    <dgm:cxn modelId="{D8684A4C-D089-4DCE-A39A-58F513DE7160}" type="presParOf" srcId="{78D0531C-EC91-4C85-8A0C-543E60A93190}" destId="{47CA047F-09A3-41F4-A94B-B0778BC8EBC0}" srcOrd="6" destOrd="0" presId="urn:microsoft.com/office/officeart/2009/3/layout/SubStepProcess"/>
    <dgm:cxn modelId="{D2239CFB-F9FD-40B5-BAC3-AAA72C695D2F}" type="presParOf" srcId="{78D0531C-EC91-4C85-8A0C-543E60A93190}" destId="{2384E152-DABE-4C67-A385-B2C875DA9067}" srcOrd="7" destOrd="0" presId="urn:microsoft.com/office/officeart/2009/3/layout/SubStepProcess"/>
    <dgm:cxn modelId="{7D2DDD63-0890-4F8A-83D4-49919565FB45}" type="presParOf" srcId="{78D0531C-EC91-4C85-8A0C-543E60A93190}" destId="{78CB6A36-90DB-4599-9666-4334A4BD4B58}" srcOrd="8" destOrd="0" presId="urn:microsoft.com/office/officeart/2009/3/layout/SubStepProcess"/>
    <dgm:cxn modelId="{BA1B6689-4BD1-4419-A6B1-4A0A14CDB150}" type="presParOf" srcId="{78CB6A36-90DB-4599-9666-4334A4BD4B58}" destId="{5FEDAF5C-7B72-4863-852B-01D80B59A1BB}" srcOrd="0" destOrd="0" presId="urn:microsoft.com/office/officeart/2009/3/layout/SubStepProcess"/>
    <dgm:cxn modelId="{7C1CF5C8-AC4C-4CC1-8B7A-C5DA789F1928}" type="presParOf" srcId="{78CB6A36-90DB-4599-9666-4334A4BD4B58}" destId="{E87B5C1C-8E4E-4007-8D93-26AEB57C7A6A}" srcOrd="1" destOrd="0" presId="urn:microsoft.com/office/officeart/2009/3/layout/SubStepProcess"/>
    <dgm:cxn modelId="{0C0BAC46-A8D3-41E0-9987-89B347A871A3}" type="presParOf" srcId="{78CB6A36-90DB-4599-9666-4334A4BD4B58}" destId="{5CFE0E10-F0FD-4960-9F6E-35D6A1291BD2}" srcOrd="2" destOrd="0" presId="urn:microsoft.com/office/officeart/2009/3/layout/SubStepProcess"/>
    <dgm:cxn modelId="{C0864519-C3C1-4861-9C60-C2A07D73E473}" type="presParOf" srcId="{78CB6A36-90DB-4599-9666-4334A4BD4B58}" destId="{D4817842-4552-477F-ACD1-25011E00234E}" srcOrd="3" destOrd="0" presId="urn:microsoft.com/office/officeart/2009/3/layout/SubStepProcess"/>
    <dgm:cxn modelId="{C7CDF187-7A61-46D0-948D-EF6D825D9B00}" type="presParOf" srcId="{78CB6A36-90DB-4599-9666-4334A4BD4B58}" destId="{9138F640-8E70-42C5-8B64-D79194361875}" srcOrd="4" destOrd="0" presId="urn:microsoft.com/office/officeart/2009/3/layout/SubStepProcess"/>
    <dgm:cxn modelId="{15FB62EA-0E1B-4643-A479-26243D8337D8}" type="presParOf" srcId="{5F9A1DB2-80A0-4361-AAA0-15743049254E}" destId="{4C1D1820-E14F-474E-B4F5-1ADE786C0A93}" srcOrd="3" destOrd="0" presId="urn:microsoft.com/office/officeart/2009/3/layout/SubStepProcess"/>
    <dgm:cxn modelId="{15C66B7E-3FC9-42DE-9EC0-33EC733DB372}" type="presParOf" srcId="{5F9A1DB2-80A0-4361-AAA0-15743049254E}" destId="{5292F200-53F8-4D60-8C2B-11D47D84527D}" srcOrd="4" destOrd="0" presId="urn:microsoft.com/office/officeart/2009/3/layout/SubStepProcess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E448E8B5-F75A-4E69-9484-41E65AF2AFE8}" type="doc">
      <dgm:prSet loTypeId="urn:microsoft.com/office/officeart/2005/8/layout/process2" loCatId="process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hr-HR"/>
        </a:p>
      </dgm:t>
    </dgm:pt>
    <dgm:pt modelId="{ED158B65-B38D-436A-BB8F-C82292AADDAC}">
      <dgm:prSet/>
      <dgm:spPr/>
      <dgm:t>
        <a:bodyPr/>
        <a:lstStyle/>
        <a:p>
          <a:r>
            <a:rPr lang="hr-HR" dirty="0"/>
            <a:t>Molitva je </a:t>
          </a:r>
          <a:br>
            <a:rPr lang="hr-HR" dirty="0"/>
          </a:br>
          <a:r>
            <a:rPr lang="hr-HR" dirty="0"/>
            <a:t>vrijeme provedeno s Bogom</a:t>
          </a:r>
        </a:p>
      </dgm:t>
    </dgm:pt>
    <dgm:pt modelId="{BC5987F6-7CF9-4F57-8F06-F93694742E6B}" type="parTrans" cxnId="{85BB75BD-CD4E-45CD-B21B-D235A0A835EE}">
      <dgm:prSet/>
      <dgm:spPr/>
      <dgm:t>
        <a:bodyPr/>
        <a:lstStyle/>
        <a:p>
          <a:endParaRPr lang="hr-HR"/>
        </a:p>
      </dgm:t>
    </dgm:pt>
    <dgm:pt modelId="{7B50FAA4-9B9F-404F-8302-D51751E09B3F}" type="sibTrans" cxnId="{85BB75BD-CD4E-45CD-B21B-D235A0A835EE}">
      <dgm:prSet/>
      <dgm:spPr/>
      <dgm:t>
        <a:bodyPr/>
        <a:lstStyle/>
        <a:p>
          <a:endParaRPr lang="hr-HR"/>
        </a:p>
      </dgm:t>
    </dgm:pt>
    <dgm:pt modelId="{4CF83878-4D37-40B1-8AC7-FC9CB2987277}">
      <dgm:prSet/>
      <dgm:spPr/>
      <dgm:t>
        <a:bodyPr/>
        <a:lstStyle/>
        <a:p>
          <a:r>
            <a:rPr lang="hr-HR" dirty="0"/>
            <a:t>Odvija </a:t>
          </a:r>
          <a:br>
            <a:rPr lang="hr-HR" dirty="0"/>
          </a:br>
          <a:r>
            <a:rPr lang="hr-HR" dirty="0"/>
            <a:t>se u dubini </a:t>
          </a:r>
          <a:br>
            <a:rPr lang="hr-HR" dirty="0"/>
          </a:br>
          <a:r>
            <a:rPr lang="hr-HR" dirty="0"/>
            <a:t>našeg bića</a:t>
          </a:r>
        </a:p>
      </dgm:t>
    </dgm:pt>
    <dgm:pt modelId="{50E9BD6B-FE35-4872-A921-887220F0F964}" type="parTrans" cxnId="{7FCE878C-5642-4E08-B752-A156DF08E02B}">
      <dgm:prSet/>
      <dgm:spPr/>
      <dgm:t>
        <a:bodyPr/>
        <a:lstStyle/>
        <a:p>
          <a:endParaRPr lang="hr-HR"/>
        </a:p>
      </dgm:t>
    </dgm:pt>
    <dgm:pt modelId="{84A8177F-7BE8-4DE7-BCD2-50F12B75E64D}" type="sibTrans" cxnId="{7FCE878C-5642-4E08-B752-A156DF08E02B}">
      <dgm:prSet/>
      <dgm:spPr/>
      <dgm:t>
        <a:bodyPr/>
        <a:lstStyle/>
        <a:p>
          <a:endParaRPr lang="hr-HR"/>
        </a:p>
      </dgm:t>
    </dgm:pt>
    <dgm:pt modelId="{AD4415A0-E31C-4C12-A27E-42BF5ADDC2C1}" type="pres">
      <dgm:prSet presAssocID="{E448E8B5-F75A-4E69-9484-41E65AF2AFE8}" presName="linearFlow" presStyleCnt="0">
        <dgm:presLayoutVars>
          <dgm:resizeHandles val="exact"/>
        </dgm:presLayoutVars>
      </dgm:prSet>
      <dgm:spPr/>
    </dgm:pt>
    <dgm:pt modelId="{F4C8E87A-9AB2-41D9-AEAF-A378C9A6756A}" type="pres">
      <dgm:prSet presAssocID="{ED158B65-B38D-436A-BB8F-C82292AADDAC}" presName="node" presStyleLbl="node1" presStyleIdx="0" presStyleCnt="2">
        <dgm:presLayoutVars>
          <dgm:bulletEnabled val="1"/>
        </dgm:presLayoutVars>
      </dgm:prSet>
      <dgm:spPr/>
    </dgm:pt>
    <dgm:pt modelId="{95040C62-533F-465A-A401-7B43DEA319CB}" type="pres">
      <dgm:prSet presAssocID="{7B50FAA4-9B9F-404F-8302-D51751E09B3F}" presName="sibTrans" presStyleLbl="sibTrans2D1" presStyleIdx="0" presStyleCnt="1"/>
      <dgm:spPr/>
    </dgm:pt>
    <dgm:pt modelId="{028C3563-6FB7-42A8-83F9-3A331A435F43}" type="pres">
      <dgm:prSet presAssocID="{7B50FAA4-9B9F-404F-8302-D51751E09B3F}" presName="connectorText" presStyleLbl="sibTrans2D1" presStyleIdx="0" presStyleCnt="1"/>
      <dgm:spPr/>
    </dgm:pt>
    <dgm:pt modelId="{883E5DA6-0C96-4C86-B2DF-26D7091BF9EF}" type="pres">
      <dgm:prSet presAssocID="{4CF83878-4D37-40B1-8AC7-FC9CB2987277}" presName="node" presStyleLbl="node1" presStyleIdx="1" presStyleCnt="2">
        <dgm:presLayoutVars>
          <dgm:bulletEnabled val="1"/>
        </dgm:presLayoutVars>
      </dgm:prSet>
      <dgm:spPr/>
    </dgm:pt>
  </dgm:ptLst>
  <dgm:cxnLst>
    <dgm:cxn modelId="{BDBF9304-E76D-4FCB-91C5-ABEBE64220BE}" type="presOf" srcId="{E448E8B5-F75A-4E69-9484-41E65AF2AFE8}" destId="{AD4415A0-E31C-4C12-A27E-42BF5ADDC2C1}" srcOrd="0" destOrd="0" presId="urn:microsoft.com/office/officeart/2005/8/layout/process2"/>
    <dgm:cxn modelId="{399BA423-BCAF-4F53-880E-2DB9E1749169}" type="presOf" srcId="{ED158B65-B38D-436A-BB8F-C82292AADDAC}" destId="{F4C8E87A-9AB2-41D9-AEAF-A378C9A6756A}" srcOrd="0" destOrd="0" presId="urn:microsoft.com/office/officeart/2005/8/layout/process2"/>
    <dgm:cxn modelId="{903B5084-B4DE-4270-AB88-11312EC40CF8}" type="presOf" srcId="{4CF83878-4D37-40B1-8AC7-FC9CB2987277}" destId="{883E5DA6-0C96-4C86-B2DF-26D7091BF9EF}" srcOrd="0" destOrd="0" presId="urn:microsoft.com/office/officeart/2005/8/layout/process2"/>
    <dgm:cxn modelId="{7FCE878C-5642-4E08-B752-A156DF08E02B}" srcId="{E448E8B5-F75A-4E69-9484-41E65AF2AFE8}" destId="{4CF83878-4D37-40B1-8AC7-FC9CB2987277}" srcOrd="1" destOrd="0" parTransId="{50E9BD6B-FE35-4872-A921-887220F0F964}" sibTransId="{84A8177F-7BE8-4DE7-BCD2-50F12B75E64D}"/>
    <dgm:cxn modelId="{5BCB8EB2-4CC0-41E5-BB13-B5A21D085A0E}" type="presOf" srcId="{7B50FAA4-9B9F-404F-8302-D51751E09B3F}" destId="{95040C62-533F-465A-A401-7B43DEA319CB}" srcOrd="0" destOrd="0" presId="urn:microsoft.com/office/officeart/2005/8/layout/process2"/>
    <dgm:cxn modelId="{85BB75BD-CD4E-45CD-B21B-D235A0A835EE}" srcId="{E448E8B5-F75A-4E69-9484-41E65AF2AFE8}" destId="{ED158B65-B38D-436A-BB8F-C82292AADDAC}" srcOrd="0" destOrd="0" parTransId="{BC5987F6-7CF9-4F57-8F06-F93694742E6B}" sibTransId="{7B50FAA4-9B9F-404F-8302-D51751E09B3F}"/>
    <dgm:cxn modelId="{81E58ECE-47CD-45E2-8514-DB823EDD06F4}" type="presOf" srcId="{7B50FAA4-9B9F-404F-8302-D51751E09B3F}" destId="{028C3563-6FB7-42A8-83F9-3A331A435F43}" srcOrd="1" destOrd="0" presId="urn:microsoft.com/office/officeart/2005/8/layout/process2"/>
    <dgm:cxn modelId="{0C85BCA3-529D-4FB1-A7F4-E6C059D6B2A9}" type="presParOf" srcId="{AD4415A0-E31C-4C12-A27E-42BF5ADDC2C1}" destId="{F4C8E87A-9AB2-41D9-AEAF-A378C9A6756A}" srcOrd="0" destOrd="0" presId="urn:microsoft.com/office/officeart/2005/8/layout/process2"/>
    <dgm:cxn modelId="{1FFCF3EE-6EDA-42D0-979C-8513BAAD7F5F}" type="presParOf" srcId="{AD4415A0-E31C-4C12-A27E-42BF5ADDC2C1}" destId="{95040C62-533F-465A-A401-7B43DEA319CB}" srcOrd="1" destOrd="0" presId="urn:microsoft.com/office/officeart/2005/8/layout/process2"/>
    <dgm:cxn modelId="{0E062BF8-759E-4F64-8CDF-0E1B349DBBB2}" type="presParOf" srcId="{95040C62-533F-465A-A401-7B43DEA319CB}" destId="{028C3563-6FB7-42A8-83F9-3A331A435F43}" srcOrd="0" destOrd="0" presId="urn:microsoft.com/office/officeart/2005/8/layout/process2"/>
    <dgm:cxn modelId="{AB6DD620-A93E-428B-9DF8-A19F284CEBA4}" type="presParOf" srcId="{AD4415A0-E31C-4C12-A27E-42BF5ADDC2C1}" destId="{883E5DA6-0C96-4C86-B2DF-26D7091BF9EF}" srcOrd="2" destOrd="0" presId="urn:microsoft.com/office/officeart/2005/8/layout/process2"/>
  </dgm:cxnLst>
  <dgm:bg/>
  <dgm:whole/>
  <dgm:extLst>
    <a:ext uri="http://schemas.microsoft.com/office/drawing/2008/diagram">
      <dsp:dataModelExt xmlns:dsp="http://schemas.microsoft.com/office/drawing/2008/diagram" relId="rId13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E448E8B5-F75A-4E69-9484-41E65AF2AFE8}" type="doc">
      <dgm:prSet loTypeId="urn:microsoft.com/office/officeart/2005/8/layout/vList2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hr-HR"/>
        </a:p>
      </dgm:t>
    </dgm:pt>
    <dgm:pt modelId="{ED158B65-B38D-436A-BB8F-C82292AADDAC}">
      <dgm:prSet/>
      <dgm:spPr/>
      <dgm:t>
        <a:bodyPr/>
        <a:lstStyle/>
        <a:p>
          <a:r>
            <a:rPr lang="hr-HR" dirty="0"/>
            <a:t>Zašto često imamo </a:t>
          </a:r>
          <a:br>
            <a:rPr lang="hr-HR" dirty="0"/>
          </a:br>
          <a:r>
            <a:rPr lang="hr-HR" dirty="0"/>
            <a:t>poteškoća s molitvom?</a:t>
          </a:r>
        </a:p>
      </dgm:t>
    </dgm:pt>
    <dgm:pt modelId="{BC5987F6-7CF9-4F57-8F06-F93694742E6B}" type="parTrans" cxnId="{85BB75BD-CD4E-45CD-B21B-D235A0A835EE}">
      <dgm:prSet/>
      <dgm:spPr/>
      <dgm:t>
        <a:bodyPr/>
        <a:lstStyle/>
        <a:p>
          <a:endParaRPr lang="hr-HR"/>
        </a:p>
      </dgm:t>
    </dgm:pt>
    <dgm:pt modelId="{7B50FAA4-9B9F-404F-8302-D51751E09B3F}" type="sibTrans" cxnId="{85BB75BD-CD4E-45CD-B21B-D235A0A835EE}">
      <dgm:prSet/>
      <dgm:spPr/>
      <dgm:t>
        <a:bodyPr/>
        <a:lstStyle/>
        <a:p>
          <a:endParaRPr lang="hr-HR"/>
        </a:p>
      </dgm:t>
    </dgm:pt>
    <dgm:pt modelId="{7E2D408D-AA72-4720-B9B1-393D8CA22E4A}">
      <dgm:prSet/>
      <dgm:spPr/>
      <dgm:t>
        <a:bodyPr/>
        <a:lstStyle/>
        <a:p>
          <a:r>
            <a:rPr lang="hr-HR" dirty="0"/>
            <a:t>Zašto nam je ponekad teško odvojiti vrijeme za molitvu? </a:t>
          </a:r>
        </a:p>
      </dgm:t>
    </dgm:pt>
    <dgm:pt modelId="{6187DFC5-0506-4025-B223-C350A0F43295}" type="parTrans" cxnId="{6C1E8192-F158-43C3-937E-C6E18C8C35E2}">
      <dgm:prSet/>
      <dgm:spPr/>
      <dgm:t>
        <a:bodyPr/>
        <a:lstStyle/>
        <a:p>
          <a:endParaRPr lang="hr-HR"/>
        </a:p>
      </dgm:t>
    </dgm:pt>
    <dgm:pt modelId="{47699979-290A-4B86-B078-21A995F41850}" type="sibTrans" cxnId="{6C1E8192-F158-43C3-937E-C6E18C8C35E2}">
      <dgm:prSet/>
      <dgm:spPr/>
      <dgm:t>
        <a:bodyPr/>
        <a:lstStyle/>
        <a:p>
          <a:endParaRPr lang="hr-HR"/>
        </a:p>
      </dgm:t>
    </dgm:pt>
    <dgm:pt modelId="{B38DF125-ECBF-4D37-9570-524CF64E56FB}">
      <dgm:prSet/>
      <dgm:spPr/>
      <dgm:t>
        <a:bodyPr/>
        <a:lstStyle/>
        <a:p>
          <a:r>
            <a:rPr lang="hr-HR"/>
            <a:t>Možda zato što se naša molitva prečesto svodi na izgovaranje naučenih molitvenih obrazaca čije riječi ostaju samo na našim usnama, a ne dopiru do našeg srca? </a:t>
          </a:r>
        </a:p>
      </dgm:t>
    </dgm:pt>
    <dgm:pt modelId="{B5C3ADF9-BE38-4E65-A88B-506875891F9C}" type="parTrans" cxnId="{6CF71787-5B04-4479-A538-EE1FC93DF0B4}">
      <dgm:prSet/>
      <dgm:spPr/>
      <dgm:t>
        <a:bodyPr/>
        <a:lstStyle/>
        <a:p>
          <a:endParaRPr lang="hr-HR"/>
        </a:p>
      </dgm:t>
    </dgm:pt>
    <dgm:pt modelId="{E1C5EDC6-16D7-4B55-8DE9-3A3EFC6DA79D}" type="sibTrans" cxnId="{6CF71787-5B04-4479-A538-EE1FC93DF0B4}">
      <dgm:prSet/>
      <dgm:spPr/>
      <dgm:t>
        <a:bodyPr/>
        <a:lstStyle/>
        <a:p>
          <a:endParaRPr lang="hr-HR"/>
        </a:p>
      </dgm:t>
    </dgm:pt>
    <dgm:pt modelId="{A53FBB11-F4DA-4C53-873E-E13B7045360F}" type="pres">
      <dgm:prSet presAssocID="{E448E8B5-F75A-4E69-9484-41E65AF2AFE8}" presName="linear" presStyleCnt="0">
        <dgm:presLayoutVars>
          <dgm:animLvl val="lvl"/>
          <dgm:resizeHandles val="exact"/>
        </dgm:presLayoutVars>
      </dgm:prSet>
      <dgm:spPr/>
    </dgm:pt>
    <dgm:pt modelId="{BC2F87FC-7F93-4EF1-A913-83EA1ADC3196}" type="pres">
      <dgm:prSet presAssocID="{ED158B65-B38D-436A-BB8F-C82292AADDAC}" presName="parentText" presStyleLbl="node1" presStyleIdx="0" presStyleCnt="3" custScaleY="68450">
        <dgm:presLayoutVars>
          <dgm:chMax val="0"/>
          <dgm:bulletEnabled val="1"/>
        </dgm:presLayoutVars>
      </dgm:prSet>
      <dgm:spPr/>
    </dgm:pt>
    <dgm:pt modelId="{34DA5336-0D9B-4E80-9322-AFF968D3B727}" type="pres">
      <dgm:prSet presAssocID="{7B50FAA4-9B9F-404F-8302-D51751E09B3F}" presName="spacer" presStyleCnt="0"/>
      <dgm:spPr/>
    </dgm:pt>
    <dgm:pt modelId="{E9A3F171-EAE7-4A5A-AA14-6E81C58BD3E9}" type="pres">
      <dgm:prSet presAssocID="{7E2D408D-AA72-4720-B9B1-393D8CA22E4A}" presName="parentText" presStyleLbl="node1" presStyleIdx="1" presStyleCnt="3" custScaleY="67279">
        <dgm:presLayoutVars>
          <dgm:chMax val="0"/>
          <dgm:bulletEnabled val="1"/>
        </dgm:presLayoutVars>
      </dgm:prSet>
      <dgm:spPr/>
    </dgm:pt>
    <dgm:pt modelId="{A16BF8C6-8DBA-4F0C-AA0B-CC8488910CF3}" type="pres">
      <dgm:prSet presAssocID="{47699979-290A-4B86-B078-21A995F41850}" presName="spacer" presStyleCnt="0"/>
      <dgm:spPr/>
    </dgm:pt>
    <dgm:pt modelId="{7B66B1A4-64B4-4CFE-BE7E-83D935B3FF7A}" type="pres">
      <dgm:prSet presAssocID="{B38DF125-ECBF-4D37-9570-524CF64E56FB}" presName="parentText" presStyleLbl="node1" presStyleIdx="2" presStyleCnt="3">
        <dgm:presLayoutVars>
          <dgm:chMax val="0"/>
          <dgm:bulletEnabled val="1"/>
        </dgm:presLayoutVars>
      </dgm:prSet>
      <dgm:spPr/>
    </dgm:pt>
  </dgm:ptLst>
  <dgm:cxnLst>
    <dgm:cxn modelId="{6CF71787-5B04-4479-A538-EE1FC93DF0B4}" srcId="{E448E8B5-F75A-4E69-9484-41E65AF2AFE8}" destId="{B38DF125-ECBF-4D37-9570-524CF64E56FB}" srcOrd="2" destOrd="0" parTransId="{B5C3ADF9-BE38-4E65-A88B-506875891F9C}" sibTransId="{E1C5EDC6-16D7-4B55-8DE9-3A3EFC6DA79D}"/>
    <dgm:cxn modelId="{6C1E8192-F158-43C3-937E-C6E18C8C35E2}" srcId="{E448E8B5-F75A-4E69-9484-41E65AF2AFE8}" destId="{7E2D408D-AA72-4720-B9B1-393D8CA22E4A}" srcOrd="1" destOrd="0" parTransId="{6187DFC5-0506-4025-B223-C350A0F43295}" sibTransId="{47699979-290A-4B86-B078-21A995F41850}"/>
    <dgm:cxn modelId="{C6E06595-3934-45E2-B65A-34E84683CE47}" type="presOf" srcId="{B38DF125-ECBF-4D37-9570-524CF64E56FB}" destId="{7B66B1A4-64B4-4CFE-BE7E-83D935B3FF7A}" srcOrd="0" destOrd="0" presId="urn:microsoft.com/office/officeart/2005/8/layout/vList2"/>
    <dgm:cxn modelId="{0CBCCB95-7399-4DC3-BAF0-9DEA5CE3246F}" type="presOf" srcId="{E448E8B5-F75A-4E69-9484-41E65AF2AFE8}" destId="{A53FBB11-F4DA-4C53-873E-E13B7045360F}" srcOrd="0" destOrd="0" presId="urn:microsoft.com/office/officeart/2005/8/layout/vList2"/>
    <dgm:cxn modelId="{85BB75BD-CD4E-45CD-B21B-D235A0A835EE}" srcId="{E448E8B5-F75A-4E69-9484-41E65AF2AFE8}" destId="{ED158B65-B38D-436A-BB8F-C82292AADDAC}" srcOrd="0" destOrd="0" parTransId="{BC5987F6-7CF9-4F57-8F06-F93694742E6B}" sibTransId="{7B50FAA4-9B9F-404F-8302-D51751E09B3F}"/>
    <dgm:cxn modelId="{33F77FEA-54CA-48B3-BA3D-1701E8F1A4CF}" type="presOf" srcId="{ED158B65-B38D-436A-BB8F-C82292AADDAC}" destId="{BC2F87FC-7F93-4EF1-A913-83EA1ADC3196}" srcOrd="0" destOrd="0" presId="urn:microsoft.com/office/officeart/2005/8/layout/vList2"/>
    <dgm:cxn modelId="{CC3379F3-C302-45E9-8274-40A204315D55}" type="presOf" srcId="{7E2D408D-AA72-4720-B9B1-393D8CA22E4A}" destId="{E9A3F171-EAE7-4A5A-AA14-6E81C58BD3E9}" srcOrd="0" destOrd="0" presId="urn:microsoft.com/office/officeart/2005/8/layout/vList2"/>
    <dgm:cxn modelId="{EE68F46A-F094-45AE-AA22-20A486FFE504}" type="presParOf" srcId="{A53FBB11-F4DA-4C53-873E-E13B7045360F}" destId="{BC2F87FC-7F93-4EF1-A913-83EA1ADC3196}" srcOrd="0" destOrd="0" presId="urn:microsoft.com/office/officeart/2005/8/layout/vList2"/>
    <dgm:cxn modelId="{269CA088-17AD-40F9-9A9C-DD02A352DD64}" type="presParOf" srcId="{A53FBB11-F4DA-4C53-873E-E13B7045360F}" destId="{34DA5336-0D9B-4E80-9322-AFF968D3B727}" srcOrd="1" destOrd="0" presId="urn:microsoft.com/office/officeart/2005/8/layout/vList2"/>
    <dgm:cxn modelId="{A9A9BC0C-75F7-4B47-88F7-FF6C2B09F50E}" type="presParOf" srcId="{A53FBB11-F4DA-4C53-873E-E13B7045360F}" destId="{E9A3F171-EAE7-4A5A-AA14-6E81C58BD3E9}" srcOrd="2" destOrd="0" presId="urn:microsoft.com/office/officeart/2005/8/layout/vList2"/>
    <dgm:cxn modelId="{ED30D22C-449A-46C7-BE30-CBF5AACF5527}" type="presParOf" srcId="{A53FBB11-F4DA-4C53-873E-E13B7045360F}" destId="{A16BF8C6-8DBA-4F0C-AA0B-CC8488910CF3}" srcOrd="3" destOrd="0" presId="urn:microsoft.com/office/officeart/2005/8/layout/vList2"/>
    <dgm:cxn modelId="{81503103-0205-4C51-A36D-ED755FB54DD7}" type="presParOf" srcId="{A53FBB11-F4DA-4C53-873E-E13B7045360F}" destId="{7B66B1A4-64B4-4CFE-BE7E-83D935B3FF7A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E448E8B5-F75A-4E69-9484-41E65AF2AFE8}" type="doc">
      <dgm:prSet loTypeId="urn:microsoft.com/office/officeart/2005/8/layout/vList2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hr-HR"/>
        </a:p>
      </dgm:t>
    </dgm:pt>
    <dgm:pt modelId="{D5205AB3-337C-4F8B-82C3-10B90FD6F2F1}">
      <dgm:prSet/>
      <dgm:spPr/>
      <dgm:t>
        <a:bodyPr/>
        <a:lstStyle/>
        <a:p>
          <a:r>
            <a:rPr lang="hr-HR" dirty="0"/>
            <a:t>Štovanje je pitanje srca, a ne izvanjskih radnji, a usmjerava ga istina.</a:t>
          </a:r>
        </a:p>
      </dgm:t>
    </dgm:pt>
    <dgm:pt modelId="{5A2DEAD2-0DD3-4C96-80EA-F57D00B94625}" type="parTrans" cxnId="{98C68E79-34EE-4C66-8A6D-160F486A85D4}">
      <dgm:prSet/>
      <dgm:spPr/>
      <dgm:t>
        <a:bodyPr/>
        <a:lstStyle/>
        <a:p>
          <a:endParaRPr lang="hr-HR"/>
        </a:p>
      </dgm:t>
    </dgm:pt>
    <dgm:pt modelId="{FBA0E63C-6A26-4C5F-BA3B-B41238862313}" type="sibTrans" cxnId="{98C68E79-34EE-4C66-8A6D-160F486A85D4}">
      <dgm:prSet/>
      <dgm:spPr/>
      <dgm:t>
        <a:bodyPr/>
        <a:lstStyle/>
        <a:p>
          <a:endParaRPr lang="hr-HR"/>
        </a:p>
      </dgm:t>
    </dgm:pt>
    <dgm:pt modelId="{F122526B-094C-4DE6-8993-D89DBC47AF3D}">
      <dgm:prSet/>
      <dgm:spPr/>
      <dgm:t>
        <a:bodyPr/>
        <a:lstStyle/>
        <a:p>
          <a:r>
            <a:rPr lang="hr-HR" dirty="0"/>
            <a:t>Štovati Boga u duhu i istini </a:t>
          </a:r>
          <a:br>
            <a:rPr lang="hr-HR" dirty="0"/>
          </a:br>
          <a:r>
            <a:rPr lang="hr-HR" dirty="0"/>
            <a:t>nužno znači voljeti ga</a:t>
          </a:r>
        </a:p>
      </dgm:t>
    </dgm:pt>
    <dgm:pt modelId="{B7317CDD-FBEC-49FC-9305-DABBB26EBA5B}" type="parTrans" cxnId="{7B29ADA0-2F84-446D-A4D3-AF046AE4A192}">
      <dgm:prSet/>
      <dgm:spPr/>
      <dgm:t>
        <a:bodyPr/>
        <a:lstStyle/>
        <a:p>
          <a:endParaRPr lang="hr-HR"/>
        </a:p>
      </dgm:t>
    </dgm:pt>
    <dgm:pt modelId="{EF91E92F-DB12-4416-B1DC-565CB4A99DDB}" type="sibTrans" cxnId="{7B29ADA0-2F84-446D-A4D3-AF046AE4A192}">
      <dgm:prSet/>
      <dgm:spPr/>
      <dgm:t>
        <a:bodyPr/>
        <a:lstStyle/>
        <a:p>
          <a:endParaRPr lang="hr-HR"/>
        </a:p>
      </dgm:t>
    </dgm:pt>
    <dgm:pt modelId="{A53FBB11-F4DA-4C53-873E-E13B7045360F}" type="pres">
      <dgm:prSet presAssocID="{E448E8B5-F75A-4E69-9484-41E65AF2AFE8}" presName="linear" presStyleCnt="0">
        <dgm:presLayoutVars>
          <dgm:animLvl val="lvl"/>
          <dgm:resizeHandles val="exact"/>
        </dgm:presLayoutVars>
      </dgm:prSet>
      <dgm:spPr/>
    </dgm:pt>
    <dgm:pt modelId="{F6FE8DF2-431C-4941-9CC8-6DCD694852E0}" type="pres">
      <dgm:prSet presAssocID="{D5205AB3-337C-4F8B-82C3-10B90FD6F2F1}" presName="parentText" presStyleLbl="node1" presStyleIdx="0" presStyleCnt="2">
        <dgm:presLayoutVars>
          <dgm:chMax val="0"/>
          <dgm:bulletEnabled val="1"/>
        </dgm:presLayoutVars>
      </dgm:prSet>
      <dgm:spPr/>
    </dgm:pt>
    <dgm:pt modelId="{33CF96F8-4B3E-4C72-9AC4-D92D980F64BB}" type="pres">
      <dgm:prSet presAssocID="{FBA0E63C-6A26-4C5F-BA3B-B41238862313}" presName="spacer" presStyleCnt="0"/>
      <dgm:spPr/>
    </dgm:pt>
    <dgm:pt modelId="{3D24884B-F6F4-4EA7-A5F4-4A0FE80E4DB6}" type="pres">
      <dgm:prSet presAssocID="{F122526B-094C-4DE6-8993-D89DBC47AF3D}" presName="parentText" presStyleLbl="node1" presStyleIdx="1" presStyleCnt="2">
        <dgm:presLayoutVars>
          <dgm:chMax val="0"/>
          <dgm:bulletEnabled val="1"/>
        </dgm:presLayoutVars>
      </dgm:prSet>
      <dgm:spPr/>
    </dgm:pt>
  </dgm:ptLst>
  <dgm:cxnLst>
    <dgm:cxn modelId="{06DEDE31-DB3B-4127-B6B5-8411EEC32784}" type="presOf" srcId="{F122526B-094C-4DE6-8993-D89DBC47AF3D}" destId="{3D24884B-F6F4-4EA7-A5F4-4A0FE80E4DB6}" srcOrd="0" destOrd="0" presId="urn:microsoft.com/office/officeart/2005/8/layout/vList2"/>
    <dgm:cxn modelId="{98C68E79-34EE-4C66-8A6D-160F486A85D4}" srcId="{E448E8B5-F75A-4E69-9484-41E65AF2AFE8}" destId="{D5205AB3-337C-4F8B-82C3-10B90FD6F2F1}" srcOrd="0" destOrd="0" parTransId="{5A2DEAD2-0DD3-4C96-80EA-F57D00B94625}" sibTransId="{FBA0E63C-6A26-4C5F-BA3B-B41238862313}"/>
    <dgm:cxn modelId="{8C01698D-B8B2-4085-94ED-729900898291}" type="presOf" srcId="{D5205AB3-337C-4F8B-82C3-10B90FD6F2F1}" destId="{F6FE8DF2-431C-4941-9CC8-6DCD694852E0}" srcOrd="0" destOrd="0" presId="urn:microsoft.com/office/officeart/2005/8/layout/vList2"/>
    <dgm:cxn modelId="{0CBCCB95-7399-4DC3-BAF0-9DEA5CE3246F}" type="presOf" srcId="{E448E8B5-F75A-4E69-9484-41E65AF2AFE8}" destId="{A53FBB11-F4DA-4C53-873E-E13B7045360F}" srcOrd="0" destOrd="0" presId="urn:microsoft.com/office/officeart/2005/8/layout/vList2"/>
    <dgm:cxn modelId="{7B29ADA0-2F84-446D-A4D3-AF046AE4A192}" srcId="{E448E8B5-F75A-4E69-9484-41E65AF2AFE8}" destId="{F122526B-094C-4DE6-8993-D89DBC47AF3D}" srcOrd="1" destOrd="0" parTransId="{B7317CDD-FBEC-49FC-9305-DABBB26EBA5B}" sibTransId="{EF91E92F-DB12-4416-B1DC-565CB4A99DDB}"/>
    <dgm:cxn modelId="{2149B25A-2540-4144-894C-C7B4AD64B9D7}" type="presParOf" srcId="{A53FBB11-F4DA-4C53-873E-E13B7045360F}" destId="{F6FE8DF2-431C-4941-9CC8-6DCD694852E0}" srcOrd="0" destOrd="0" presId="urn:microsoft.com/office/officeart/2005/8/layout/vList2"/>
    <dgm:cxn modelId="{B24C76A3-7716-4DD4-B74D-004E0573E3F3}" type="presParOf" srcId="{A53FBB11-F4DA-4C53-873E-E13B7045360F}" destId="{33CF96F8-4B3E-4C72-9AC4-D92D980F64BB}" srcOrd="1" destOrd="0" presId="urn:microsoft.com/office/officeart/2005/8/layout/vList2"/>
    <dgm:cxn modelId="{72750CB4-7A45-4679-ABA1-65F7AAB79DFD}" type="presParOf" srcId="{A53FBB11-F4DA-4C53-873E-E13B7045360F}" destId="{3D24884B-F6F4-4EA7-A5F4-4A0FE80E4DB6}" srcOrd="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B70754E4-52B4-4139-A914-743F6751B726}" type="doc">
      <dgm:prSet loTypeId="urn:microsoft.com/office/officeart/2005/8/layout/process1" loCatId="process" qsTypeId="urn:microsoft.com/office/officeart/2005/8/quickstyle/simple1" qsCatId="simple" csTypeId="urn:microsoft.com/office/officeart/2005/8/colors/colorful1" csCatId="colorful" phldr="1"/>
      <dgm:spPr/>
    </dgm:pt>
    <dgm:pt modelId="{69161914-88EA-43EA-8748-2F91BCC55425}">
      <dgm:prSet phldrT="[Tekst]">
        <dgm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hr-HR" dirty="0"/>
            <a:t>srcem</a:t>
          </a:r>
        </a:p>
      </dgm:t>
    </dgm:pt>
    <dgm:pt modelId="{4CBF82A4-76DE-441A-A558-59011C5C9C24}" type="parTrans" cxnId="{94EAA5CF-1F50-4A53-B9E9-F68481A924DB}">
      <dgm:prSet/>
      <dgm:spPr/>
      <dgm:t>
        <a:bodyPr/>
        <a:lstStyle/>
        <a:p>
          <a:endParaRPr lang="hr-HR"/>
        </a:p>
      </dgm:t>
    </dgm:pt>
    <dgm:pt modelId="{12539103-8E0D-442E-B749-500FCCCA8471}" type="sibTrans" cxnId="{94EAA5CF-1F50-4A53-B9E9-F68481A924DB}">
      <dgm:prSet/>
      <dgm:spPr/>
      <dgm:t>
        <a:bodyPr/>
        <a:lstStyle/>
        <a:p>
          <a:endParaRPr lang="hr-HR"/>
        </a:p>
      </dgm:t>
    </dgm:pt>
    <dgm:pt modelId="{2D41094E-1A90-4D09-99FF-76FF2D4E4ADD}">
      <dgm:prSet/>
      <dgm:spPr>
        <a:solidFill>
          <a:srgbClr val="FFC000"/>
        </a:solidFill>
      </dgm:spPr>
      <dgm:t>
        <a:bodyPr/>
        <a:lstStyle/>
        <a:p>
          <a:r>
            <a:rPr lang="hr-HR"/>
            <a:t>dušom</a:t>
          </a:r>
          <a:endParaRPr lang="hr-HR" dirty="0"/>
        </a:p>
      </dgm:t>
    </dgm:pt>
    <dgm:pt modelId="{E95BE1DA-9B5E-4D24-A86E-16D295A5AEBE}" type="parTrans" cxnId="{B26C563C-F0ED-4213-A8CF-BE47584E7F6D}">
      <dgm:prSet/>
      <dgm:spPr/>
      <dgm:t>
        <a:bodyPr/>
        <a:lstStyle/>
        <a:p>
          <a:endParaRPr lang="hr-HR"/>
        </a:p>
      </dgm:t>
    </dgm:pt>
    <dgm:pt modelId="{F1D2845E-33C7-4897-B069-200C6F3D3EF6}" type="sibTrans" cxnId="{B26C563C-F0ED-4213-A8CF-BE47584E7F6D}">
      <dgm:prSet/>
      <dgm:spPr/>
      <dgm:t>
        <a:bodyPr/>
        <a:lstStyle/>
        <a:p>
          <a:endParaRPr lang="hr-HR"/>
        </a:p>
      </dgm:t>
    </dgm:pt>
    <dgm:pt modelId="{34B554A0-AC25-45C0-B551-DFF2D78D1343}">
      <dgm:prSet/>
      <dgm:spPr>
        <a:solidFill>
          <a:srgbClr val="87954A"/>
        </a:solidFill>
      </dgm:spPr>
      <dgm:t>
        <a:bodyPr/>
        <a:lstStyle/>
        <a:p>
          <a:r>
            <a:rPr lang="hr-HR"/>
            <a:t>umom</a:t>
          </a:r>
          <a:endParaRPr lang="hr-HR" dirty="0"/>
        </a:p>
      </dgm:t>
    </dgm:pt>
    <dgm:pt modelId="{87A49DE1-672B-4886-9E1E-53B83C51B663}" type="parTrans" cxnId="{93E0163D-0C43-43DB-B0E5-B1614142FB07}">
      <dgm:prSet/>
      <dgm:spPr/>
      <dgm:t>
        <a:bodyPr/>
        <a:lstStyle/>
        <a:p>
          <a:endParaRPr lang="hr-HR"/>
        </a:p>
      </dgm:t>
    </dgm:pt>
    <dgm:pt modelId="{E5732B98-6046-4856-853F-2C1B740AB8C0}" type="sibTrans" cxnId="{93E0163D-0C43-43DB-B0E5-B1614142FB07}">
      <dgm:prSet/>
      <dgm:spPr/>
      <dgm:t>
        <a:bodyPr/>
        <a:lstStyle/>
        <a:p>
          <a:endParaRPr lang="hr-HR"/>
        </a:p>
      </dgm:t>
    </dgm:pt>
    <dgm:pt modelId="{5F07938B-DBA8-4BB1-BF04-BE2D2D1FF718}">
      <dgm:prSet/>
      <dgm:spPr>
        <a:solidFill>
          <a:srgbClr val="1B69B4"/>
        </a:solidFill>
      </dgm:spPr>
      <dgm:t>
        <a:bodyPr/>
        <a:lstStyle/>
        <a:p>
          <a:r>
            <a:rPr lang="hr-HR"/>
            <a:t>snagom</a:t>
          </a:r>
        </a:p>
      </dgm:t>
    </dgm:pt>
    <dgm:pt modelId="{9B9F8FE4-CBF4-4564-8CA2-8F4F02D3BBDE}" type="parTrans" cxnId="{7A6986F9-00CC-460D-AF93-6E5849484B31}">
      <dgm:prSet/>
      <dgm:spPr/>
      <dgm:t>
        <a:bodyPr/>
        <a:lstStyle/>
        <a:p>
          <a:endParaRPr lang="hr-HR"/>
        </a:p>
      </dgm:t>
    </dgm:pt>
    <dgm:pt modelId="{DD34A05B-C7DE-4E56-A6D6-F73354143227}" type="sibTrans" cxnId="{7A6986F9-00CC-460D-AF93-6E5849484B31}">
      <dgm:prSet/>
      <dgm:spPr/>
      <dgm:t>
        <a:bodyPr/>
        <a:lstStyle/>
        <a:p>
          <a:endParaRPr lang="hr-HR"/>
        </a:p>
      </dgm:t>
    </dgm:pt>
    <dgm:pt modelId="{97427547-7652-4FBE-9B4B-7F21649C61C0}" type="pres">
      <dgm:prSet presAssocID="{B70754E4-52B4-4139-A914-743F6751B726}" presName="Name0" presStyleCnt="0">
        <dgm:presLayoutVars>
          <dgm:dir/>
          <dgm:resizeHandles val="exact"/>
        </dgm:presLayoutVars>
      </dgm:prSet>
      <dgm:spPr/>
    </dgm:pt>
    <dgm:pt modelId="{522206AA-32F5-4C83-A4AD-76D3EEF044E7}" type="pres">
      <dgm:prSet presAssocID="{69161914-88EA-43EA-8748-2F91BCC55425}" presName="node" presStyleLbl="node1" presStyleIdx="0" presStyleCnt="4">
        <dgm:presLayoutVars>
          <dgm:bulletEnabled val="1"/>
        </dgm:presLayoutVars>
      </dgm:prSet>
      <dgm:spPr/>
    </dgm:pt>
    <dgm:pt modelId="{5B2F5649-8709-4190-9826-122B8DE07DC3}" type="pres">
      <dgm:prSet presAssocID="{12539103-8E0D-442E-B749-500FCCCA8471}" presName="sibTrans" presStyleLbl="sibTrans2D1" presStyleIdx="0" presStyleCnt="3"/>
      <dgm:spPr/>
    </dgm:pt>
    <dgm:pt modelId="{2DF821CA-E843-4262-9F98-7C5CA65EAD01}" type="pres">
      <dgm:prSet presAssocID="{12539103-8E0D-442E-B749-500FCCCA8471}" presName="connectorText" presStyleLbl="sibTrans2D1" presStyleIdx="0" presStyleCnt="3"/>
      <dgm:spPr/>
    </dgm:pt>
    <dgm:pt modelId="{5CEB373D-A79A-409A-A4D5-B8C567DBE57F}" type="pres">
      <dgm:prSet presAssocID="{2D41094E-1A90-4D09-99FF-76FF2D4E4ADD}" presName="node" presStyleLbl="node1" presStyleIdx="1" presStyleCnt="4">
        <dgm:presLayoutVars>
          <dgm:bulletEnabled val="1"/>
        </dgm:presLayoutVars>
      </dgm:prSet>
      <dgm:spPr/>
    </dgm:pt>
    <dgm:pt modelId="{EBFFBCAC-A4CB-4AC8-B104-660403B62790}" type="pres">
      <dgm:prSet presAssocID="{F1D2845E-33C7-4897-B069-200C6F3D3EF6}" presName="sibTrans" presStyleLbl="sibTrans2D1" presStyleIdx="1" presStyleCnt="3"/>
      <dgm:spPr/>
    </dgm:pt>
    <dgm:pt modelId="{D99CC7B6-C64F-4907-96D3-CFC81088250F}" type="pres">
      <dgm:prSet presAssocID="{F1D2845E-33C7-4897-B069-200C6F3D3EF6}" presName="connectorText" presStyleLbl="sibTrans2D1" presStyleIdx="1" presStyleCnt="3"/>
      <dgm:spPr/>
    </dgm:pt>
    <dgm:pt modelId="{F3090813-A2EB-4F21-AF11-E75E56CA553A}" type="pres">
      <dgm:prSet presAssocID="{34B554A0-AC25-45C0-B551-DFF2D78D1343}" presName="node" presStyleLbl="node1" presStyleIdx="2" presStyleCnt="4">
        <dgm:presLayoutVars>
          <dgm:bulletEnabled val="1"/>
        </dgm:presLayoutVars>
      </dgm:prSet>
      <dgm:spPr/>
    </dgm:pt>
    <dgm:pt modelId="{A4C3CE8C-BD49-479E-87EA-F4DC06E6E3AF}" type="pres">
      <dgm:prSet presAssocID="{E5732B98-6046-4856-853F-2C1B740AB8C0}" presName="sibTrans" presStyleLbl="sibTrans2D1" presStyleIdx="2" presStyleCnt="3"/>
      <dgm:spPr/>
    </dgm:pt>
    <dgm:pt modelId="{FE942EA8-5DE6-4002-A76F-648698F84EC3}" type="pres">
      <dgm:prSet presAssocID="{E5732B98-6046-4856-853F-2C1B740AB8C0}" presName="connectorText" presStyleLbl="sibTrans2D1" presStyleIdx="2" presStyleCnt="3"/>
      <dgm:spPr/>
    </dgm:pt>
    <dgm:pt modelId="{960B3474-B492-4B3B-AFC9-973E2B131348}" type="pres">
      <dgm:prSet presAssocID="{5F07938B-DBA8-4BB1-BF04-BE2D2D1FF718}" presName="node" presStyleLbl="node1" presStyleIdx="3" presStyleCnt="4">
        <dgm:presLayoutVars>
          <dgm:bulletEnabled val="1"/>
        </dgm:presLayoutVars>
      </dgm:prSet>
      <dgm:spPr/>
    </dgm:pt>
  </dgm:ptLst>
  <dgm:cxnLst>
    <dgm:cxn modelId="{E0C31D10-12D4-4F6F-90E6-7FA939632A19}" type="presOf" srcId="{B70754E4-52B4-4139-A914-743F6751B726}" destId="{97427547-7652-4FBE-9B4B-7F21649C61C0}" srcOrd="0" destOrd="0" presId="urn:microsoft.com/office/officeart/2005/8/layout/process1"/>
    <dgm:cxn modelId="{EC059A11-5B0D-46B6-9496-B6DCA5A3C9CA}" type="presOf" srcId="{F1D2845E-33C7-4897-B069-200C6F3D3EF6}" destId="{D99CC7B6-C64F-4907-96D3-CFC81088250F}" srcOrd="1" destOrd="0" presId="urn:microsoft.com/office/officeart/2005/8/layout/process1"/>
    <dgm:cxn modelId="{3FC46D19-9BEE-4E15-9F03-533C92A31E94}" type="presOf" srcId="{E5732B98-6046-4856-853F-2C1B740AB8C0}" destId="{A4C3CE8C-BD49-479E-87EA-F4DC06E6E3AF}" srcOrd="0" destOrd="0" presId="urn:microsoft.com/office/officeart/2005/8/layout/process1"/>
    <dgm:cxn modelId="{B26C563C-F0ED-4213-A8CF-BE47584E7F6D}" srcId="{B70754E4-52B4-4139-A914-743F6751B726}" destId="{2D41094E-1A90-4D09-99FF-76FF2D4E4ADD}" srcOrd="1" destOrd="0" parTransId="{E95BE1DA-9B5E-4D24-A86E-16D295A5AEBE}" sibTransId="{F1D2845E-33C7-4897-B069-200C6F3D3EF6}"/>
    <dgm:cxn modelId="{93E0163D-0C43-43DB-B0E5-B1614142FB07}" srcId="{B70754E4-52B4-4139-A914-743F6751B726}" destId="{34B554A0-AC25-45C0-B551-DFF2D78D1343}" srcOrd="2" destOrd="0" parTransId="{87A49DE1-672B-4886-9E1E-53B83C51B663}" sibTransId="{E5732B98-6046-4856-853F-2C1B740AB8C0}"/>
    <dgm:cxn modelId="{728E625E-EAB8-40C4-8D8A-4B97B7E780EF}" type="presOf" srcId="{E5732B98-6046-4856-853F-2C1B740AB8C0}" destId="{FE942EA8-5DE6-4002-A76F-648698F84EC3}" srcOrd="1" destOrd="0" presId="urn:microsoft.com/office/officeart/2005/8/layout/process1"/>
    <dgm:cxn modelId="{B1154F41-2D43-4C41-A13E-6EC866D9EACF}" type="presOf" srcId="{12539103-8E0D-442E-B749-500FCCCA8471}" destId="{2DF821CA-E843-4262-9F98-7C5CA65EAD01}" srcOrd="1" destOrd="0" presId="urn:microsoft.com/office/officeart/2005/8/layout/process1"/>
    <dgm:cxn modelId="{97D39044-BC77-47E5-A0C8-F229FD8B25AE}" type="presOf" srcId="{2D41094E-1A90-4D09-99FF-76FF2D4E4ADD}" destId="{5CEB373D-A79A-409A-A4D5-B8C567DBE57F}" srcOrd="0" destOrd="0" presId="urn:microsoft.com/office/officeart/2005/8/layout/process1"/>
    <dgm:cxn modelId="{5305F7BD-FE9F-405A-AF83-FDAEC95C3EF6}" type="presOf" srcId="{F1D2845E-33C7-4897-B069-200C6F3D3EF6}" destId="{EBFFBCAC-A4CB-4AC8-B104-660403B62790}" srcOrd="0" destOrd="0" presId="urn:microsoft.com/office/officeart/2005/8/layout/process1"/>
    <dgm:cxn modelId="{5655E1CE-D346-40C3-A5BB-53A711D3AA6C}" type="presOf" srcId="{69161914-88EA-43EA-8748-2F91BCC55425}" destId="{522206AA-32F5-4C83-A4AD-76D3EEF044E7}" srcOrd="0" destOrd="0" presId="urn:microsoft.com/office/officeart/2005/8/layout/process1"/>
    <dgm:cxn modelId="{94EAA5CF-1F50-4A53-B9E9-F68481A924DB}" srcId="{B70754E4-52B4-4139-A914-743F6751B726}" destId="{69161914-88EA-43EA-8748-2F91BCC55425}" srcOrd="0" destOrd="0" parTransId="{4CBF82A4-76DE-441A-A558-59011C5C9C24}" sibTransId="{12539103-8E0D-442E-B749-500FCCCA8471}"/>
    <dgm:cxn modelId="{587CFCCF-C017-4D2C-930A-88040BF96F8E}" type="presOf" srcId="{34B554A0-AC25-45C0-B551-DFF2D78D1343}" destId="{F3090813-A2EB-4F21-AF11-E75E56CA553A}" srcOrd="0" destOrd="0" presId="urn:microsoft.com/office/officeart/2005/8/layout/process1"/>
    <dgm:cxn modelId="{FEA714D1-EFDC-4841-AD2A-69B98EF861A8}" type="presOf" srcId="{12539103-8E0D-442E-B749-500FCCCA8471}" destId="{5B2F5649-8709-4190-9826-122B8DE07DC3}" srcOrd="0" destOrd="0" presId="urn:microsoft.com/office/officeart/2005/8/layout/process1"/>
    <dgm:cxn modelId="{295838D8-E55A-4725-A062-B0DF490A08C1}" type="presOf" srcId="{5F07938B-DBA8-4BB1-BF04-BE2D2D1FF718}" destId="{960B3474-B492-4B3B-AFC9-973E2B131348}" srcOrd="0" destOrd="0" presId="urn:microsoft.com/office/officeart/2005/8/layout/process1"/>
    <dgm:cxn modelId="{7A6986F9-00CC-460D-AF93-6E5849484B31}" srcId="{B70754E4-52B4-4139-A914-743F6751B726}" destId="{5F07938B-DBA8-4BB1-BF04-BE2D2D1FF718}" srcOrd="3" destOrd="0" parTransId="{9B9F8FE4-CBF4-4564-8CA2-8F4F02D3BBDE}" sibTransId="{DD34A05B-C7DE-4E56-A6D6-F73354143227}"/>
    <dgm:cxn modelId="{433C82D5-3EFC-43A4-AE88-0682AA694AF9}" type="presParOf" srcId="{97427547-7652-4FBE-9B4B-7F21649C61C0}" destId="{522206AA-32F5-4C83-A4AD-76D3EEF044E7}" srcOrd="0" destOrd="0" presId="urn:microsoft.com/office/officeart/2005/8/layout/process1"/>
    <dgm:cxn modelId="{957809D6-7F0B-483D-AE09-449E67823796}" type="presParOf" srcId="{97427547-7652-4FBE-9B4B-7F21649C61C0}" destId="{5B2F5649-8709-4190-9826-122B8DE07DC3}" srcOrd="1" destOrd="0" presId="urn:microsoft.com/office/officeart/2005/8/layout/process1"/>
    <dgm:cxn modelId="{E9F0FE5A-C64F-4327-AEF4-53E20BD85D05}" type="presParOf" srcId="{5B2F5649-8709-4190-9826-122B8DE07DC3}" destId="{2DF821CA-E843-4262-9F98-7C5CA65EAD01}" srcOrd="0" destOrd="0" presId="urn:microsoft.com/office/officeart/2005/8/layout/process1"/>
    <dgm:cxn modelId="{F418AFE5-391D-43C1-ACFD-88E0D99F5AB8}" type="presParOf" srcId="{97427547-7652-4FBE-9B4B-7F21649C61C0}" destId="{5CEB373D-A79A-409A-A4D5-B8C567DBE57F}" srcOrd="2" destOrd="0" presId="urn:microsoft.com/office/officeart/2005/8/layout/process1"/>
    <dgm:cxn modelId="{137FCFAE-1793-45D5-B269-B26BB6014EA8}" type="presParOf" srcId="{97427547-7652-4FBE-9B4B-7F21649C61C0}" destId="{EBFFBCAC-A4CB-4AC8-B104-660403B62790}" srcOrd="3" destOrd="0" presId="urn:microsoft.com/office/officeart/2005/8/layout/process1"/>
    <dgm:cxn modelId="{777A76FA-4A4B-4821-A843-76991158E98A}" type="presParOf" srcId="{EBFFBCAC-A4CB-4AC8-B104-660403B62790}" destId="{D99CC7B6-C64F-4907-96D3-CFC81088250F}" srcOrd="0" destOrd="0" presId="urn:microsoft.com/office/officeart/2005/8/layout/process1"/>
    <dgm:cxn modelId="{AA64D4C6-6351-4B86-8F40-5FA8EFA1E8B0}" type="presParOf" srcId="{97427547-7652-4FBE-9B4B-7F21649C61C0}" destId="{F3090813-A2EB-4F21-AF11-E75E56CA553A}" srcOrd="4" destOrd="0" presId="urn:microsoft.com/office/officeart/2005/8/layout/process1"/>
    <dgm:cxn modelId="{19EBD20F-2577-4DDA-AC6F-B84F9A95D971}" type="presParOf" srcId="{97427547-7652-4FBE-9B4B-7F21649C61C0}" destId="{A4C3CE8C-BD49-479E-87EA-F4DC06E6E3AF}" srcOrd="5" destOrd="0" presId="urn:microsoft.com/office/officeart/2005/8/layout/process1"/>
    <dgm:cxn modelId="{262C4770-F3E1-40A2-A865-07393FF2DFCE}" type="presParOf" srcId="{A4C3CE8C-BD49-479E-87EA-F4DC06E6E3AF}" destId="{FE942EA8-5DE6-4002-A76F-648698F84EC3}" srcOrd="0" destOrd="0" presId="urn:microsoft.com/office/officeart/2005/8/layout/process1"/>
    <dgm:cxn modelId="{BC165F5C-40D8-453C-B60E-85C85E625AC7}" type="presParOf" srcId="{97427547-7652-4FBE-9B4B-7F21649C61C0}" destId="{960B3474-B492-4B3B-AFC9-973E2B131348}" srcOrd="6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1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ADAC384-28D4-49A1-B6EA-75B6E55C8173}">
      <dsp:nvSpPr>
        <dsp:cNvPr id="0" name=""/>
        <dsp:cNvSpPr/>
      </dsp:nvSpPr>
      <dsp:spPr>
        <a:xfrm>
          <a:off x="0" y="0"/>
          <a:ext cx="11457608" cy="2328173"/>
        </a:xfrm>
        <a:prstGeom prst="roundRect">
          <a:avLst>
            <a:gd name="adj" fmla="val 1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23E2C17-EA51-4B11-8CA2-0DF06F3B137E}">
      <dsp:nvSpPr>
        <dsp:cNvPr id="0" name=""/>
        <dsp:cNvSpPr/>
      </dsp:nvSpPr>
      <dsp:spPr>
        <a:xfrm>
          <a:off x="346883" y="310423"/>
          <a:ext cx="2503219" cy="1707326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96CEB89-125A-43AF-AF81-931442E164E1}">
      <dsp:nvSpPr>
        <dsp:cNvPr id="0" name=""/>
        <dsp:cNvSpPr/>
      </dsp:nvSpPr>
      <dsp:spPr>
        <a:xfrm rot="10800000">
          <a:off x="346883" y="2328173"/>
          <a:ext cx="2503219" cy="2845544"/>
        </a:xfrm>
        <a:prstGeom prst="round2SameRect">
          <a:avLst>
            <a:gd name="adj1" fmla="val 10500"/>
            <a:gd name="adj2" fmla="val 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6464" tIns="156464" rIns="156464" bIns="156464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Clr>
              <a:schemeClr val="accent3"/>
            </a:buClr>
            <a:buFont typeface="Wingdings" panose="05000000000000000000" pitchFamily="2" charset="2"/>
            <a:buNone/>
          </a:pPr>
          <a:r>
            <a:rPr lang="hr-HR" sz="2200" kern="1200" dirty="0"/>
            <a:t>Odvajam </a:t>
          </a:r>
          <a:br>
            <a:rPr lang="hr-HR" sz="2200" kern="1200" dirty="0"/>
          </a:br>
          <a:r>
            <a:rPr lang="hr-HR" sz="2200" kern="1200" dirty="0"/>
            <a:t>li vrijeme za razgovor s Bogom, kako bi moja vjera bila dublja </a:t>
          </a:r>
          <a:br>
            <a:rPr lang="hr-HR" sz="2200" kern="1200" dirty="0"/>
          </a:br>
          <a:r>
            <a:rPr lang="hr-HR" sz="2200" kern="1200" dirty="0"/>
            <a:t>i snažnija? </a:t>
          </a:r>
        </a:p>
      </dsp:txBody>
      <dsp:txXfrm rot="10800000">
        <a:off x="423866" y="2328173"/>
        <a:ext cx="2349253" cy="2768561"/>
      </dsp:txXfrm>
    </dsp:sp>
    <dsp:sp modelId="{52FC54C9-60C5-494D-956B-28B8ED7AB366}">
      <dsp:nvSpPr>
        <dsp:cNvPr id="0" name=""/>
        <dsp:cNvSpPr/>
      </dsp:nvSpPr>
      <dsp:spPr>
        <a:xfrm>
          <a:off x="3100424" y="310423"/>
          <a:ext cx="2503219" cy="1707326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0173E6E-76A3-43F1-808A-EAF4C55E07D2}">
      <dsp:nvSpPr>
        <dsp:cNvPr id="0" name=""/>
        <dsp:cNvSpPr/>
      </dsp:nvSpPr>
      <dsp:spPr>
        <a:xfrm rot="10800000">
          <a:off x="3100424" y="2328173"/>
          <a:ext cx="2503219" cy="2845544"/>
        </a:xfrm>
        <a:prstGeom prst="round2SameRect">
          <a:avLst>
            <a:gd name="adj1" fmla="val 10500"/>
            <a:gd name="adj2" fmla="val 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6464" tIns="156464" rIns="156464" bIns="156464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SzPts val="1000"/>
            <a:buFont typeface="Symbol" panose="05050102010706020507" pitchFamily="18" charset="2"/>
            <a:buNone/>
          </a:pPr>
          <a:r>
            <a:rPr lang="hr-HR" sz="2200" kern="1200" dirty="0"/>
            <a:t>Pripada li </a:t>
          </a:r>
          <a:br>
            <a:rPr lang="hr-HR" sz="2200" kern="1200" dirty="0"/>
          </a:br>
          <a:r>
            <a:rPr lang="hr-HR" sz="2200" kern="1200" dirty="0"/>
            <a:t>moje srce Bogu? Svjedočim li svojim riječima i djelima da istinski ljubim Boga i da ga štujem? </a:t>
          </a:r>
        </a:p>
      </dsp:txBody>
      <dsp:txXfrm rot="10800000">
        <a:off x="3177407" y="2328173"/>
        <a:ext cx="2349253" cy="2768561"/>
      </dsp:txXfrm>
    </dsp:sp>
    <dsp:sp modelId="{51468019-222B-461C-A7C1-9F8A40A35BDF}">
      <dsp:nvSpPr>
        <dsp:cNvPr id="0" name=""/>
        <dsp:cNvSpPr/>
      </dsp:nvSpPr>
      <dsp:spPr>
        <a:xfrm>
          <a:off x="5853965" y="310423"/>
          <a:ext cx="2503219" cy="1707326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6E8CBC4-D681-47EA-8FD4-635976D1AFDB}">
      <dsp:nvSpPr>
        <dsp:cNvPr id="0" name=""/>
        <dsp:cNvSpPr/>
      </dsp:nvSpPr>
      <dsp:spPr>
        <a:xfrm rot="10800000">
          <a:off x="5853965" y="2328173"/>
          <a:ext cx="2503219" cy="2845544"/>
        </a:xfrm>
        <a:prstGeom prst="round2SameRect">
          <a:avLst>
            <a:gd name="adj1" fmla="val 10500"/>
            <a:gd name="adj2" fmla="val 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6464" tIns="156464" rIns="156464" bIns="156464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SzPts val="1000"/>
            <a:buFont typeface="Symbol" panose="05050102010706020507" pitchFamily="18" charset="2"/>
            <a:buNone/>
          </a:pPr>
          <a:r>
            <a:rPr lang="hr-HR" sz="2200" kern="1200" dirty="0"/>
            <a:t>Oduševljava </a:t>
          </a:r>
          <a:br>
            <a:rPr lang="hr-HR" sz="2200" kern="1200" dirty="0"/>
          </a:br>
          <a:r>
            <a:rPr lang="hr-HR" sz="2200" kern="1200" dirty="0"/>
            <a:t>li me Bog </a:t>
          </a:r>
          <a:br>
            <a:rPr lang="hr-HR" sz="2200" kern="1200" dirty="0"/>
          </a:br>
          <a:r>
            <a:rPr lang="hr-HR" sz="2200" kern="1200" dirty="0"/>
            <a:t>i njegova </a:t>
          </a:r>
          <a:br>
            <a:rPr lang="hr-HR" sz="2200" kern="1200" dirty="0"/>
          </a:br>
          <a:r>
            <a:rPr lang="hr-HR" sz="2200" kern="1200" dirty="0"/>
            <a:t>poruka </a:t>
          </a:r>
          <a:br>
            <a:rPr lang="hr-HR" sz="2200" kern="1200" dirty="0"/>
          </a:br>
          <a:r>
            <a:rPr lang="hr-HR" sz="2200" kern="1200" dirty="0"/>
            <a:t>spasenja?</a:t>
          </a:r>
        </a:p>
      </dsp:txBody>
      <dsp:txXfrm rot="10800000">
        <a:off x="5930948" y="2328173"/>
        <a:ext cx="2349253" cy="2768561"/>
      </dsp:txXfrm>
    </dsp:sp>
    <dsp:sp modelId="{A86A60E8-A4EF-4634-8AC0-F08D2EFF42D0}">
      <dsp:nvSpPr>
        <dsp:cNvPr id="0" name=""/>
        <dsp:cNvSpPr/>
      </dsp:nvSpPr>
      <dsp:spPr>
        <a:xfrm>
          <a:off x="8607506" y="310423"/>
          <a:ext cx="2503219" cy="1707326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1B15C4D-A254-4760-9A67-6BF110240FAD}">
      <dsp:nvSpPr>
        <dsp:cNvPr id="0" name=""/>
        <dsp:cNvSpPr/>
      </dsp:nvSpPr>
      <dsp:spPr>
        <a:xfrm rot="10800000">
          <a:off x="8607506" y="2328173"/>
          <a:ext cx="2503219" cy="2845544"/>
        </a:xfrm>
        <a:prstGeom prst="round2SameRect">
          <a:avLst>
            <a:gd name="adj1" fmla="val 10500"/>
            <a:gd name="adj2" fmla="val 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6464" tIns="156464" rIns="156464" bIns="156464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SzPts val="1000"/>
            <a:buFont typeface="Symbol" panose="05050102010706020507" pitchFamily="18" charset="2"/>
            <a:buNone/>
          </a:pPr>
          <a:r>
            <a:rPr lang="hr-HR" sz="2200" kern="1200" dirty="0"/>
            <a:t>Brinem li </a:t>
          </a:r>
          <a:br>
            <a:rPr lang="hr-HR" sz="2200" kern="1200" dirty="0"/>
          </a:br>
          <a:r>
            <a:rPr lang="hr-HR" sz="2200" kern="1200" dirty="0"/>
            <a:t>o tome da moj život i moja vjera privode i druge spasenju ili sam mlaki kršćanin, slabog ili nikakvog svjedočenja vjere?</a:t>
          </a:r>
        </a:p>
      </dsp:txBody>
      <dsp:txXfrm rot="10800000">
        <a:off x="8684489" y="2328173"/>
        <a:ext cx="2349253" cy="2768561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C2F87FC-7F93-4EF1-A913-83EA1ADC3196}">
      <dsp:nvSpPr>
        <dsp:cNvPr id="0" name=""/>
        <dsp:cNvSpPr/>
      </dsp:nvSpPr>
      <dsp:spPr>
        <a:xfrm>
          <a:off x="0" y="185605"/>
          <a:ext cx="4937760" cy="1372019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2700" kern="1200" dirty="0"/>
            <a:t>Koliko su naš duh i srce </a:t>
          </a:r>
          <a:br>
            <a:rPr lang="hr-HR" sz="2700" kern="1200" dirty="0"/>
          </a:br>
          <a:r>
            <a:rPr lang="hr-HR" sz="2700" kern="1200" dirty="0"/>
            <a:t>prisutni u molitvi? </a:t>
          </a:r>
        </a:p>
      </dsp:txBody>
      <dsp:txXfrm>
        <a:off x="66976" y="252581"/>
        <a:ext cx="4803808" cy="1238067"/>
      </dsp:txXfrm>
    </dsp:sp>
    <dsp:sp modelId="{81D50A2F-F45D-42C8-BB5E-9F8C251DF6DA}">
      <dsp:nvSpPr>
        <dsp:cNvPr id="0" name=""/>
        <dsp:cNvSpPr/>
      </dsp:nvSpPr>
      <dsp:spPr>
        <a:xfrm>
          <a:off x="0" y="1655545"/>
          <a:ext cx="4937760" cy="1460225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2700" kern="1200" dirty="0"/>
            <a:t>Jesmo li svjesni </a:t>
          </a:r>
          <a:br>
            <a:rPr lang="hr-HR" sz="2700" kern="1200" dirty="0"/>
          </a:br>
          <a:r>
            <a:rPr lang="hr-HR" sz="2700" kern="1200" dirty="0"/>
            <a:t>što sve molimo </a:t>
          </a:r>
          <a:br>
            <a:rPr lang="hr-HR" sz="2700" kern="1200" dirty="0"/>
          </a:br>
          <a:r>
            <a:rPr lang="hr-HR" sz="2700" kern="1200" dirty="0"/>
            <a:t>i što od Boga tražimo? </a:t>
          </a:r>
        </a:p>
      </dsp:txBody>
      <dsp:txXfrm>
        <a:off x="71282" y="1726827"/>
        <a:ext cx="4795196" cy="1317661"/>
      </dsp:txXfrm>
    </dsp:sp>
    <dsp:sp modelId="{004C0631-044E-4D41-B6A4-26F861112166}">
      <dsp:nvSpPr>
        <dsp:cNvPr id="0" name=""/>
        <dsp:cNvSpPr/>
      </dsp:nvSpPr>
      <dsp:spPr>
        <a:xfrm>
          <a:off x="0" y="3213690"/>
          <a:ext cx="4937760" cy="1988441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2700" kern="1200" dirty="0"/>
            <a:t>Tražimo li ikada </a:t>
          </a:r>
          <a:br>
            <a:rPr lang="hr-HR" sz="2700" kern="1200" dirty="0"/>
          </a:br>
          <a:r>
            <a:rPr lang="hr-HR" sz="2700" kern="1200" dirty="0"/>
            <a:t>da prvo upoznamo njega, </a:t>
          </a:r>
          <a:br>
            <a:rPr lang="hr-HR" sz="2700" kern="1200" dirty="0"/>
          </a:br>
          <a:r>
            <a:rPr lang="hr-HR" sz="2700" kern="1200" dirty="0"/>
            <a:t>da nas on oduševi i da ga ljubimo iznad svega? </a:t>
          </a:r>
        </a:p>
      </dsp:txBody>
      <dsp:txXfrm>
        <a:off x="97068" y="3310758"/>
        <a:ext cx="4743624" cy="1794305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02A5586-F196-4CB2-9113-02EA5D1B5E66}">
      <dsp:nvSpPr>
        <dsp:cNvPr id="0" name=""/>
        <dsp:cNvSpPr/>
      </dsp:nvSpPr>
      <dsp:spPr>
        <a:xfrm>
          <a:off x="-5349517" y="-819215"/>
          <a:ext cx="6369917" cy="6369917"/>
        </a:xfrm>
        <a:prstGeom prst="blockArc">
          <a:avLst>
            <a:gd name="adj1" fmla="val 18900000"/>
            <a:gd name="adj2" fmla="val 2700000"/>
            <a:gd name="adj3" fmla="val 339"/>
          </a:avLst>
        </a:prstGeom>
        <a:noFill/>
        <a:ln w="22225" cap="rnd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AA36971-6F88-4EC7-8B1C-F6F008C7A3A2}">
      <dsp:nvSpPr>
        <dsp:cNvPr id="0" name=""/>
        <dsp:cNvSpPr/>
      </dsp:nvSpPr>
      <dsp:spPr>
        <a:xfrm>
          <a:off x="534223" y="363756"/>
          <a:ext cx="6644355" cy="727891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7764" tIns="58420" rIns="58420" bIns="58420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2300" kern="1200"/>
            <a:t>u Isusu prepoznaje Božjeg pomazanika </a:t>
          </a:r>
          <a:endParaRPr lang="hr-HR" sz="2300" kern="1200" dirty="0"/>
        </a:p>
      </dsp:txBody>
      <dsp:txXfrm>
        <a:off x="534223" y="363756"/>
        <a:ext cx="6644355" cy="727891"/>
      </dsp:txXfrm>
    </dsp:sp>
    <dsp:sp modelId="{64A8F000-0E01-4F2A-82A1-98FEA947EC2A}">
      <dsp:nvSpPr>
        <dsp:cNvPr id="0" name=""/>
        <dsp:cNvSpPr/>
      </dsp:nvSpPr>
      <dsp:spPr>
        <a:xfrm>
          <a:off x="79291" y="272770"/>
          <a:ext cx="909864" cy="909864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9E282B5-F0D1-4D30-98A6-B9E2AE6E07EF}">
      <dsp:nvSpPr>
        <dsp:cNvPr id="0" name=""/>
        <dsp:cNvSpPr/>
      </dsp:nvSpPr>
      <dsp:spPr>
        <a:xfrm>
          <a:off x="951540" y="1455783"/>
          <a:ext cx="6227038" cy="727891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7764" tIns="58420" rIns="58420" bIns="58420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2300" kern="1200" dirty="0"/>
            <a:t>o svom oduševljenju Isusovom osobom </a:t>
          </a:r>
          <a:br>
            <a:rPr lang="hr-HR" sz="2300" kern="1200" dirty="0"/>
          </a:br>
          <a:r>
            <a:rPr lang="hr-HR" sz="2300" kern="1200" dirty="0"/>
            <a:t>ne može šutjeti</a:t>
          </a:r>
        </a:p>
      </dsp:txBody>
      <dsp:txXfrm>
        <a:off x="951540" y="1455783"/>
        <a:ext cx="6227038" cy="727891"/>
      </dsp:txXfrm>
    </dsp:sp>
    <dsp:sp modelId="{1E2F36AB-3E2D-4A5E-8E35-AEAFC57C88B7}">
      <dsp:nvSpPr>
        <dsp:cNvPr id="0" name=""/>
        <dsp:cNvSpPr/>
      </dsp:nvSpPr>
      <dsp:spPr>
        <a:xfrm>
          <a:off x="496608" y="1364797"/>
          <a:ext cx="909864" cy="909864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9FD6235-458F-4DAF-8C6E-29166D19B660}">
      <dsp:nvSpPr>
        <dsp:cNvPr id="0" name=""/>
        <dsp:cNvSpPr/>
      </dsp:nvSpPr>
      <dsp:spPr>
        <a:xfrm>
          <a:off x="951540" y="2547810"/>
          <a:ext cx="6227038" cy="727891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7764" tIns="58420" rIns="58420" bIns="58420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2300" kern="1200" dirty="0"/>
            <a:t>na njezine riječi mnogi su poželjeli </a:t>
          </a:r>
          <a:br>
            <a:rPr lang="hr-HR" sz="2300" kern="1200" dirty="0"/>
          </a:br>
          <a:r>
            <a:rPr lang="hr-HR" sz="2300" kern="1200" dirty="0"/>
            <a:t>i sami čuti Isusa</a:t>
          </a:r>
        </a:p>
      </dsp:txBody>
      <dsp:txXfrm>
        <a:off x="951540" y="2547810"/>
        <a:ext cx="6227038" cy="727891"/>
      </dsp:txXfrm>
    </dsp:sp>
    <dsp:sp modelId="{5B67A684-02B7-4944-B134-09BFDE4B989D}">
      <dsp:nvSpPr>
        <dsp:cNvPr id="0" name=""/>
        <dsp:cNvSpPr/>
      </dsp:nvSpPr>
      <dsp:spPr>
        <a:xfrm>
          <a:off x="496608" y="2456824"/>
          <a:ext cx="909864" cy="909864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A9E00E6-8190-4E6D-BA1D-4FC5E39163DE}">
      <dsp:nvSpPr>
        <dsp:cNvPr id="0" name=""/>
        <dsp:cNvSpPr/>
      </dsp:nvSpPr>
      <dsp:spPr>
        <a:xfrm>
          <a:off x="534223" y="3639837"/>
          <a:ext cx="6644355" cy="727891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7764" tIns="58420" rIns="58420" bIns="58420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2300" kern="1200" dirty="0"/>
            <a:t>drugi sami stupaju u odnos s Isusom</a:t>
          </a:r>
        </a:p>
      </dsp:txBody>
      <dsp:txXfrm>
        <a:off x="534223" y="3639837"/>
        <a:ext cx="6644355" cy="727891"/>
      </dsp:txXfrm>
    </dsp:sp>
    <dsp:sp modelId="{232C5071-C735-40FE-BF5B-6B23F659D384}">
      <dsp:nvSpPr>
        <dsp:cNvPr id="0" name=""/>
        <dsp:cNvSpPr/>
      </dsp:nvSpPr>
      <dsp:spPr>
        <a:xfrm>
          <a:off x="79291" y="3548851"/>
          <a:ext cx="909864" cy="909864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E415444-70B9-4F71-B606-B861F3190A90}">
      <dsp:nvSpPr>
        <dsp:cNvPr id="0" name=""/>
        <dsp:cNvSpPr/>
      </dsp:nvSpPr>
      <dsp:spPr>
        <a:xfrm>
          <a:off x="0" y="9538"/>
          <a:ext cx="5660572" cy="1392275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3200" kern="1200" dirty="0"/>
            <a:t>slijedimo Isusa </a:t>
          </a:r>
          <a:br>
            <a:rPr lang="hr-HR" sz="3200" kern="1200" dirty="0"/>
          </a:br>
          <a:r>
            <a:rPr lang="hr-HR" sz="3200" kern="1200" dirty="0"/>
            <a:t>i svjedočimo ga drugima</a:t>
          </a:r>
        </a:p>
      </dsp:txBody>
      <dsp:txXfrm>
        <a:off x="67965" y="77503"/>
        <a:ext cx="5524642" cy="1256345"/>
      </dsp:txXfrm>
    </dsp:sp>
    <dsp:sp modelId="{3B420D97-FE77-488D-8D0A-0F9EFB89339F}">
      <dsp:nvSpPr>
        <dsp:cNvPr id="0" name=""/>
        <dsp:cNvSpPr/>
      </dsp:nvSpPr>
      <dsp:spPr>
        <a:xfrm>
          <a:off x="0" y="1496854"/>
          <a:ext cx="5660572" cy="1239507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3200" kern="1200" dirty="0"/>
            <a:t>potaknemo druge </a:t>
          </a:r>
          <a:br>
            <a:rPr lang="hr-HR" sz="3200" kern="1200" dirty="0"/>
          </a:br>
          <a:r>
            <a:rPr lang="hr-HR" sz="3200" kern="1200" dirty="0"/>
            <a:t>da upoznaju Isusa</a:t>
          </a:r>
        </a:p>
      </dsp:txBody>
      <dsp:txXfrm>
        <a:off x="60508" y="1557362"/>
        <a:ext cx="5539556" cy="1118491"/>
      </dsp:txXfrm>
    </dsp:sp>
    <dsp:sp modelId="{17130EF9-6A22-4F9C-BFC7-18D291C7365B}">
      <dsp:nvSpPr>
        <dsp:cNvPr id="0" name=""/>
        <dsp:cNvSpPr/>
      </dsp:nvSpPr>
      <dsp:spPr>
        <a:xfrm>
          <a:off x="0" y="2831401"/>
          <a:ext cx="5660572" cy="1751928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3200" kern="1200" dirty="0"/>
            <a:t>drugi povedu iskreni razgovor </a:t>
          </a:r>
          <a:br>
            <a:rPr lang="hr-HR" sz="3200" kern="1200" dirty="0"/>
          </a:br>
          <a:r>
            <a:rPr lang="hr-HR" sz="3200" kern="1200" dirty="0"/>
            <a:t>s Isusom i požele ostati </a:t>
          </a:r>
          <a:br>
            <a:rPr lang="hr-HR" sz="3200" kern="1200" dirty="0"/>
          </a:br>
          <a:r>
            <a:rPr lang="hr-HR" sz="3200" kern="1200" dirty="0"/>
            <a:t>u njegovoj blizini</a:t>
          </a:r>
        </a:p>
      </dsp:txBody>
      <dsp:txXfrm>
        <a:off x="85522" y="2916923"/>
        <a:ext cx="5489528" cy="1580884"/>
      </dsp:txXfrm>
    </dsp:sp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664A7F1-E664-44A8-8DE4-B6ED1312EFEE}">
      <dsp:nvSpPr>
        <dsp:cNvPr id="0" name=""/>
        <dsp:cNvSpPr/>
      </dsp:nvSpPr>
      <dsp:spPr>
        <a:xfrm>
          <a:off x="-3719341" y="-571385"/>
          <a:ext cx="4433386" cy="4433386"/>
        </a:xfrm>
        <a:prstGeom prst="blockArc">
          <a:avLst>
            <a:gd name="adj1" fmla="val 18900000"/>
            <a:gd name="adj2" fmla="val 2700000"/>
            <a:gd name="adj3" fmla="val 487"/>
          </a:avLst>
        </a:prstGeom>
        <a:noFill/>
        <a:ln w="22225" cap="rnd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CDABF8D-EAFE-4E63-ABD2-A178B29495CC}">
      <dsp:nvSpPr>
        <dsp:cNvPr id="0" name=""/>
        <dsp:cNvSpPr/>
      </dsp:nvSpPr>
      <dsp:spPr>
        <a:xfrm>
          <a:off x="267333" y="173283"/>
          <a:ext cx="6881070" cy="346435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4984" tIns="45720" rIns="45720" bIns="4572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1800" kern="1200" dirty="0"/>
            <a:t>strukture</a:t>
          </a:r>
        </a:p>
      </dsp:txBody>
      <dsp:txXfrm>
        <a:off x="267333" y="173283"/>
        <a:ext cx="6881070" cy="346435"/>
      </dsp:txXfrm>
    </dsp:sp>
    <dsp:sp modelId="{F0693963-CA59-4050-A751-2C32BAE37B58}">
      <dsp:nvSpPr>
        <dsp:cNvPr id="0" name=""/>
        <dsp:cNvSpPr/>
      </dsp:nvSpPr>
      <dsp:spPr>
        <a:xfrm>
          <a:off x="50810" y="129979"/>
          <a:ext cx="433044" cy="433044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69827FD-7653-485D-8AB5-9ED0FF23D580}">
      <dsp:nvSpPr>
        <dsp:cNvPr id="0" name=""/>
        <dsp:cNvSpPr/>
      </dsp:nvSpPr>
      <dsp:spPr>
        <a:xfrm>
          <a:off x="552300" y="692871"/>
          <a:ext cx="6596102" cy="346435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4984" tIns="45720" rIns="45720" bIns="4572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1800" kern="1200" dirty="0"/>
            <a:t>dnevni red</a:t>
          </a:r>
        </a:p>
      </dsp:txBody>
      <dsp:txXfrm>
        <a:off x="552300" y="692871"/>
        <a:ext cx="6596102" cy="346435"/>
      </dsp:txXfrm>
    </dsp:sp>
    <dsp:sp modelId="{7C5DC16C-0233-4969-B6A4-963C36BD6425}">
      <dsp:nvSpPr>
        <dsp:cNvPr id="0" name=""/>
        <dsp:cNvSpPr/>
      </dsp:nvSpPr>
      <dsp:spPr>
        <a:xfrm>
          <a:off x="335778" y="649567"/>
          <a:ext cx="433044" cy="433044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09DB13F-8465-417B-AEE6-7B98CC4E956F}">
      <dsp:nvSpPr>
        <dsp:cNvPr id="0" name=""/>
        <dsp:cNvSpPr/>
      </dsp:nvSpPr>
      <dsp:spPr>
        <a:xfrm>
          <a:off x="682608" y="1212460"/>
          <a:ext cx="6465794" cy="346435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4984" tIns="45720" rIns="45720" bIns="4572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1800" kern="1200" dirty="0"/>
            <a:t>pravila dobro uređenog samostana</a:t>
          </a:r>
        </a:p>
      </dsp:txBody>
      <dsp:txXfrm>
        <a:off x="682608" y="1212460"/>
        <a:ext cx="6465794" cy="346435"/>
      </dsp:txXfrm>
    </dsp:sp>
    <dsp:sp modelId="{7EA2AA9D-E931-4701-8A0B-1B53330B5D91}">
      <dsp:nvSpPr>
        <dsp:cNvPr id="0" name=""/>
        <dsp:cNvSpPr/>
      </dsp:nvSpPr>
      <dsp:spPr>
        <a:xfrm>
          <a:off x="466086" y="1169155"/>
          <a:ext cx="433044" cy="433044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45989CA-1E89-4B79-B768-4353A241BE5D}">
      <dsp:nvSpPr>
        <dsp:cNvPr id="0" name=""/>
        <dsp:cNvSpPr/>
      </dsp:nvSpPr>
      <dsp:spPr>
        <a:xfrm>
          <a:off x="682608" y="1731719"/>
          <a:ext cx="6465794" cy="346435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4984" tIns="45720" rIns="45720" bIns="4572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1800" kern="1200" dirty="0"/>
            <a:t>dobar posao</a:t>
          </a:r>
        </a:p>
      </dsp:txBody>
      <dsp:txXfrm>
        <a:off x="682608" y="1731719"/>
        <a:ext cx="6465794" cy="346435"/>
      </dsp:txXfrm>
    </dsp:sp>
    <dsp:sp modelId="{319C9301-C910-44B8-B1F6-8B5E292951D6}">
      <dsp:nvSpPr>
        <dsp:cNvPr id="0" name=""/>
        <dsp:cNvSpPr/>
      </dsp:nvSpPr>
      <dsp:spPr>
        <a:xfrm>
          <a:off x="466086" y="1688414"/>
          <a:ext cx="433044" cy="433044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0025367-66B3-41A8-B0B2-782E895AAD72}">
      <dsp:nvSpPr>
        <dsp:cNvPr id="0" name=""/>
        <dsp:cNvSpPr/>
      </dsp:nvSpPr>
      <dsp:spPr>
        <a:xfrm>
          <a:off x="552300" y="2251307"/>
          <a:ext cx="6596102" cy="346435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4984" tIns="45720" rIns="45720" bIns="4572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1800" kern="1200" dirty="0"/>
            <a:t>dobre </a:t>
          </a:r>
          <a:r>
            <a:rPr lang="hr-HR" sz="1800" kern="1200" dirty="0" err="1"/>
            <a:t>susestre</a:t>
          </a:r>
          <a:endParaRPr lang="hr-HR" sz="1800" kern="1200" dirty="0"/>
        </a:p>
      </dsp:txBody>
      <dsp:txXfrm>
        <a:off x="552300" y="2251307"/>
        <a:ext cx="6596102" cy="346435"/>
      </dsp:txXfrm>
    </dsp:sp>
    <dsp:sp modelId="{23689A06-422F-49B7-AD8F-71DD8C7AFE6D}">
      <dsp:nvSpPr>
        <dsp:cNvPr id="0" name=""/>
        <dsp:cNvSpPr/>
      </dsp:nvSpPr>
      <dsp:spPr>
        <a:xfrm>
          <a:off x="335778" y="2208002"/>
          <a:ext cx="433044" cy="433044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751AA93-4542-4411-ADD2-DB88B9BF2028}">
      <dsp:nvSpPr>
        <dsp:cNvPr id="0" name=""/>
        <dsp:cNvSpPr/>
      </dsp:nvSpPr>
      <dsp:spPr>
        <a:xfrm>
          <a:off x="267333" y="2770895"/>
          <a:ext cx="6881070" cy="346435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4984" tIns="45720" rIns="45720" bIns="4572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1800" kern="1200"/>
            <a:t>pohvale</a:t>
          </a:r>
          <a:endParaRPr lang="hr-HR" sz="1800" kern="1200" dirty="0"/>
        </a:p>
      </dsp:txBody>
      <dsp:txXfrm>
        <a:off x="267333" y="2770895"/>
        <a:ext cx="6881070" cy="346435"/>
      </dsp:txXfrm>
    </dsp:sp>
    <dsp:sp modelId="{91820C63-5436-4D1D-9FFD-FCCB6CA8D831}">
      <dsp:nvSpPr>
        <dsp:cNvPr id="0" name=""/>
        <dsp:cNvSpPr/>
      </dsp:nvSpPr>
      <dsp:spPr>
        <a:xfrm>
          <a:off x="50810" y="2727590"/>
          <a:ext cx="433044" cy="433044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1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664A7F1-E664-44A8-8DE4-B6ED1312EFEE}">
      <dsp:nvSpPr>
        <dsp:cNvPr id="0" name=""/>
        <dsp:cNvSpPr/>
      </dsp:nvSpPr>
      <dsp:spPr>
        <a:xfrm>
          <a:off x="-3719341" y="-571385"/>
          <a:ext cx="4433386" cy="4433386"/>
        </a:xfrm>
        <a:prstGeom prst="blockArc">
          <a:avLst>
            <a:gd name="adj1" fmla="val 18900000"/>
            <a:gd name="adj2" fmla="val 2700000"/>
            <a:gd name="adj3" fmla="val 487"/>
          </a:avLst>
        </a:prstGeom>
        <a:noFill/>
        <a:ln w="22225" cap="rnd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CDABF8D-EAFE-4E63-ABD2-A178B29495CC}">
      <dsp:nvSpPr>
        <dsp:cNvPr id="0" name=""/>
        <dsp:cNvSpPr/>
      </dsp:nvSpPr>
      <dsp:spPr>
        <a:xfrm>
          <a:off x="374278" y="252982"/>
          <a:ext cx="6774125" cy="506228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1819" tIns="45720" rIns="45720" bIns="4572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1800" kern="1200" dirty="0"/>
            <a:t>Isus iz Nazareta</a:t>
          </a:r>
        </a:p>
      </dsp:txBody>
      <dsp:txXfrm>
        <a:off x="374278" y="252982"/>
        <a:ext cx="6774125" cy="506228"/>
      </dsp:txXfrm>
    </dsp:sp>
    <dsp:sp modelId="{F0693963-CA59-4050-A751-2C32BAE37B58}">
      <dsp:nvSpPr>
        <dsp:cNvPr id="0" name=""/>
        <dsp:cNvSpPr/>
      </dsp:nvSpPr>
      <dsp:spPr>
        <a:xfrm>
          <a:off x="57885" y="189703"/>
          <a:ext cx="632785" cy="632785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E02736C-22AB-4403-9E47-731DE16DBBD0}">
      <dsp:nvSpPr>
        <dsp:cNvPr id="0" name=""/>
        <dsp:cNvSpPr/>
      </dsp:nvSpPr>
      <dsp:spPr>
        <a:xfrm>
          <a:off x="664510" y="1012456"/>
          <a:ext cx="6483892" cy="506228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1819" tIns="45720" rIns="45720" bIns="4572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1800" kern="1200" dirty="0"/>
            <a:t>oduševljenje Isusovom osobom</a:t>
          </a:r>
        </a:p>
      </dsp:txBody>
      <dsp:txXfrm>
        <a:off x="664510" y="1012456"/>
        <a:ext cx="6483892" cy="506228"/>
      </dsp:txXfrm>
    </dsp:sp>
    <dsp:sp modelId="{460498D2-14E5-4400-8B04-A3E039379527}">
      <dsp:nvSpPr>
        <dsp:cNvPr id="0" name=""/>
        <dsp:cNvSpPr/>
      </dsp:nvSpPr>
      <dsp:spPr>
        <a:xfrm>
          <a:off x="348117" y="949177"/>
          <a:ext cx="632785" cy="632785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669E17F-271E-43D9-B991-17452F351AF3}">
      <dsp:nvSpPr>
        <dsp:cNvPr id="0" name=""/>
        <dsp:cNvSpPr/>
      </dsp:nvSpPr>
      <dsp:spPr>
        <a:xfrm>
          <a:off x="664510" y="1771930"/>
          <a:ext cx="6483892" cy="506228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1819" tIns="45720" rIns="45720" bIns="4572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1800" kern="1200" dirty="0"/>
            <a:t>zračila je oduševljenjem privlačeći i druge na nasljedovanje Krista</a:t>
          </a:r>
        </a:p>
      </dsp:txBody>
      <dsp:txXfrm>
        <a:off x="664510" y="1771930"/>
        <a:ext cx="6483892" cy="506228"/>
      </dsp:txXfrm>
    </dsp:sp>
    <dsp:sp modelId="{2C9CC69D-173C-4AEB-81BF-1063DD0B51E3}">
      <dsp:nvSpPr>
        <dsp:cNvPr id="0" name=""/>
        <dsp:cNvSpPr/>
      </dsp:nvSpPr>
      <dsp:spPr>
        <a:xfrm>
          <a:off x="348117" y="1708651"/>
          <a:ext cx="632785" cy="632785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2DC9274-5613-4DB2-A5F1-B3040B50CC0D}">
      <dsp:nvSpPr>
        <dsp:cNvPr id="0" name=""/>
        <dsp:cNvSpPr/>
      </dsp:nvSpPr>
      <dsp:spPr>
        <a:xfrm>
          <a:off x="374278" y="2531404"/>
          <a:ext cx="6774125" cy="506228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1819" tIns="45720" rIns="45720" bIns="4572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1800" kern="1200" dirty="0"/>
            <a:t>poput apostola Pavla zahvaćena je od Krista</a:t>
          </a:r>
        </a:p>
      </dsp:txBody>
      <dsp:txXfrm>
        <a:off x="374278" y="2531404"/>
        <a:ext cx="6774125" cy="506228"/>
      </dsp:txXfrm>
    </dsp:sp>
    <dsp:sp modelId="{0D587C12-3B1D-42C6-9A30-45AA351F4875}">
      <dsp:nvSpPr>
        <dsp:cNvPr id="0" name=""/>
        <dsp:cNvSpPr/>
      </dsp:nvSpPr>
      <dsp:spPr>
        <a:xfrm>
          <a:off x="57885" y="2468125"/>
          <a:ext cx="632785" cy="632785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1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664A7F1-E664-44A8-8DE4-B6ED1312EFEE}">
      <dsp:nvSpPr>
        <dsp:cNvPr id="0" name=""/>
        <dsp:cNvSpPr/>
      </dsp:nvSpPr>
      <dsp:spPr>
        <a:xfrm>
          <a:off x="-3719341" y="-571385"/>
          <a:ext cx="4433386" cy="4433386"/>
        </a:xfrm>
        <a:prstGeom prst="blockArc">
          <a:avLst>
            <a:gd name="adj1" fmla="val 18900000"/>
            <a:gd name="adj2" fmla="val 2700000"/>
            <a:gd name="adj3" fmla="val 487"/>
          </a:avLst>
        </a:prstGeom>
        <a:noFill/>
        <a:ln w="22225" cap="rnd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CDABF8D-EAFE-4E63-ABD2-A178B29495CC}">
      <dsp:nvSpPr>
        <dsp:cNvPr id="0" name=""/>
        <dsp:cNvSpPr/>
      </dsp:nvSpPr>
      <dsp:spPr>
        <a:xfrm>
          <a:off x="374278" y="252982"/>
          <a:ext cx="6774125" cy="506228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1819" tIns="40640" rIns="40640" bIns="4064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1600" kern="1200"/>
            <a:t>njena duša i srce odraz su plemenitosti i svetosti</a:t>
          </a:r>
          <a:endParaRPr lang="hr-HR" sz="1600" kern="1200" dirty="0"/>
        </a:p>
      </dsp:txBody>
      <dsp:txXfrm>
        <a:off x="374278" y="252982"/>
        <a:ext cx="6774125" cy="506228"/>
      </dsp:txXfrm>
    </dsp:sp>
    <dsp:sp modelId="{F0693963-CA59-4050-A751-2C32BAE37B58}">
      <dsp:nvSpPr>
        <dsp:cNvPr id="0" name=""/>
        <dsp:cNvSpPr/>
      </dsp:nvSpPr>
      <dsp:spPr>
        <a:xfrm>
          <a:off x="57885" y="189703"/>
          <a:ext cx="632785" cy="632785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F1F4AEA-36A7-4DF4-B59C-024C8316ADC5}">
      <dsp:nvSpPr>
        <dsp:cNvPr id="0" name=""/>
        <dsp:cNvSpPr/>
      </dsp:nvSpPr>
      <dsp:spPr>
        <a:xfrm>
          <a:off x="664510" y="1012456"/>
          <a:ext cx="6483892" cy="506228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1819" tIns="40640" rIns="40640" bIns="4064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1600" kern="1200" dirty="0"/>
            <a:t>po svakodnevnoj svetoj misi prinosila se Bogu </a:t>
          </a:r>
        </a:p>
      </dsp:txBody>
      <dsp:txXfrm>
        <a:off x="664510" y="1012456"/>
        <a:ext cx="6483892" cy="506228"/>
      </dsp:txXfrm>
    </dsp:sp>
    <dsp:sp modelId="{2AE03DBF-A2E0-4203-A0CC-CF994111C2E9}">
      <dsp:nvSpPr>
        <dsp:cNvPr id="0" name=""/>
        <dsp:cNvSpPr/>
      </dsp:nvSpPr>
      <dsp:spPr>
        <a:xfrm>
          <a:off x="348117" y="949177"/>
          <a:ext cx="632785" cy="632785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74C19F6-21D0-4439-AF0A-0C235A621EB4}">
      <dsp:nvSpPr>
        <dsp:cNvPr id="0" name=""/>
        <dsp:cNvSpPr/>
      </dsp:nvSpPr>
      <dsp:spPr>
        <a:xfrm>
          <a:off x="664510" y="1771930"/>
          <a:ext cx="6483892" cy="506228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1819" tIns="40640" rIns="40640" bIns="4064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1600" kern="1200" dirty="0"/>
            <a:t>čestim i iskrenim razgovorima dublje je i bolje upoznavala Boga</a:t>
          </a:r>
        </a:p>
      </dsp:txBody>
      <dsp:txXfrm>
        <a:off x="664510" y="1771930"/>
        <a:ext cx="6483892" cy="506228"/>
      </dsp:txXfrm>
    </dsp:sp>
    <dsp:sp modelId="{D2784B46-C2C5-471A-9942-C2A1DB9DE59B}">
      <dsp:nvSpPr>
        <dsp:cNvPr id="0" name=""/>
        <dsp:cNvSpPr/>
      </dsp:nvSpPr>
      <dsp:spPr>
        <a:xfrm>
          <a:off x="348117" y="1708651"/>
          <a:ext cx="632785" cy="632785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44066B2-0F09-48FB-B5BC-DAF55AC452BF}">
      <dsp:nvSpPr>
        <dsp:cNvPr id="0" name=""/>
        <dsp:cNvSpPr/>
      </dsp:nvSpPr>
      <dsp:spPr>
        <a:xfrm>
          <a:off x="374278" y="2531404"/>
          <a:ext cx="6774125" cy="506228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1819" tIns="40640" rIns="40640" bIns="4064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1600" kern="1200" dirty="0"/>
            <a:t>njezino oduševljenje bilo je vidljivo svima oko nje i privlačilo je ljude Isusu</a:t>
          </a:r>
        </a:p>
      </dsp:txBody>
      <dsp:txXfrm>
        <a:off x="374278" y="2531404"/>
        <a:ext cx="6774125" cy="506228"/>
      </dsp:txXfrm>
    </dsp:sp>
    <dsp:sp modelId="{DDE49B07-23FA-446C-B73E-C32B21CA81A9}">
      <dsp:nvSpPr>
        <dsp:cNvPr id="0" name=""/>
        <dsp:cNvSpPr/>
      </dsp:nvSpPr>
      <dsp:spPr>
        <a:xfrm>
          <a:off x="57885" y="2468125"/>
          <a:ext cx="632785" cy="632785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1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9E1977F-DD63-43A1-B77E-06156C806D81}">
      <dsp:nvSpPr>
        <dsp:cNvPr id="0" name=""/>
        <dsp:cNvSpPr/>
      </dsp:nvSpPr>
      <dsp:spPr>
        <a:xfrm rot="10800000">
          <a:off x="1600411" y="411"/>
          <a:ext cx="5476739" cy="883729"/>
        </a:xfrm>
        <a:prstGeom prst="homePlat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9700" tIns="160020" rIns="298704" bIns="160020" numCol="1" spcCol="1270" anchor="ctr" anchorCtr="0">
          <a:noAutofit/>
        </a:bodyPr>
        <a:lstStyle/>
        <a:p>
          <a:pPr marL="0" lvl="0" indent="0" algn="ctr" defTabSz="1866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4200" kern="1200" dirty="0"/>
            <a:t>unutarnjim otporima</a:t>
          </a:r>
        </a:p>
      </dsp:txBody>
      <dsp:txXfrm rot="10800000">
        <a:off x="1821343" y="411"/>
        <a:ext cx="5255807" cy="883729"/>
      </dsp:txXfrm>
    </dsp:sp>
    <dsp:sp modelId="{FF4998B1-5F4D-4D86-BD80-DAFF1326EA61}">
      <dsp:nvSpPr>
        <dsp:cNvPr id="0" name=""/>
        <dsp:cNvSpPr/>
      </dsp:nvSpPr>
      <dsp:spPr>
        <a:xfrm>
          <a:off x="1158547" y="411"/>
          <a:ext cx="883729" cy="883729"/>
        </a:xfrm>
        <a:prstGeom prst="ellipse">
          <a:avLst/>
        </a:prstGeom>
        <a:blipFill>
          <a:blip xmlns:r="http://schemas.openxmlformats.org/officeDocument/2006/relationships" r:embed="rId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FA629EE-C522-4404-BD71-F7A214764952}">
      <dsp:nvSpPr>
        <dsp:cNvPr id="0" name=""/>
        <dsp:cNvSpPr/>
      </dsp:nvSpPr>
      <dsp:spPr>
        <a:xfrm rot="10800000">
          <a:off x="1600411" y="1147940"/>
          <a:ext cx="5476739" cy="883729"/>
        </a:xfrm>
        <a:prstGeom prst="homePlat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9700" tIns="160020" rIns="298704" bIns="160020" numCol="1" spcCol="1270" anchor="ctr" anchorCtr="0">
          <a:noAutofit/>
        </a:bodyPr>
        <a:lstStyle/>
        <a:p>
          <a:pPr marL="0" lvl="0" indent="0" algn="ctr" defTabSz="1866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4200" kern="1200" dirty="0"/>
            <a:t>prigovaranjem</a:t>
          </a:r>
        </a:p>
      </dsp:txBody>
      <dsp:txXfrm rot="10800000">
        <a:off x="1821343" y="1147940"/>
        <a:ext cx="5255807" cy="883729"/>
      </dsp:txXfrm>
    </dsp:sp>
    <dsp:sp modelId="{F245261D-60D5-4926-AD86-395417D1F726}">
      <dsp:nvSpPr>
        <dsp:cNvPr id="0" name=""/>
        <dsp:cNvSpPr/>
      </dsp:nvSpPr>
      <dsp:spPr>
        <a:xfrm>
          <a:off x="1158547" y="1147940"/>
          <a:ext cx="883729" cy="883729"/>
        </a:xfrm>
        <a:prstGeom prst="ellipse">
          <a:avLst/>
        </a:prstGeom>
        <a:blipFill>
          <a:blip xmlns:r="http://schemas.openxmlformats.org/officeDocument/2006/relationships"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CCBD66E-11C0-40DA-B9B2-D5E50E6B3994}">
      <dsp:nvSpPr>
        <dsp:cNvPr id="0" name=""/>
        <dsp:cNvSpPr/>
      </dsp:nvSpPr>
      <dsp:spPr>
        <a:xfrm rot="10800000">
          <a:off x="1600411" y="2295469"/>
          <a:ext cx="5476739" cy="883729"/>
        </a:xfrm>
        <a:prstGeom prst="homePlat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9700" tIns="160020" rIns="298704" bIns="160020" numCol="1" spcCol="1270" anchor="ctr" anchorCtr="0">
          <a:noAutofit/>
        </a:bodyPr>
        <a:lstStyle/>
        <a:p>
          <a:pPr marL="0" lvl="0" indent="0" algn="ctr" defTabSz="1866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4200" kern="1200" dirty="0"/>
            <a:t>grijesima</a:t>
          </a:r>
        </a:p>
      </dsp:txBody>
      <dsp:txXfrm rot="10800000">
        <a:off x="1821343" y="2295469"/>
        <a:ext cx="5255807" cy="883729"/>
      </dsp:txXfrm>
    </dsp:sp>
    <dsp:sp modelId="{CEB64FA3-4CAB-4811-8101-211B9D239C78}">
      <dsp:nvSpPr>
        <dsp:cNvPr id="0" name=""/>
        <dsp:cNvSpPr/>
      </dsp:nvSpPr>
      <dsp:spPr>
        <a:xfrm>
          <a:off x="1158547" y="2295469"/>
          <a:ext cx="883729" cy="883729"/>
        </a:xfrm>
        <a:prstGeom prst="ellipse">
          <a:avLst/>
        </a:prstGeom>
        <a:blipFill>
          <a:blip xmlns:r="http://schemas.openxmlformats.org/officeDocument/2006/relationships"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9742840-9304-47AA-B293-79925E3D3A0C}">
      <dsp:nvSpPr>
        <dsp:cNvPr id="0" name=""/>
        <dsp:cNvSpPr/>
      </dsp:nvSpPr>
      <dsp:spPr>
        <a:xfrm rot="10800000">
          <a:off x="1600411" y="3442998"/>
          <a:ext cx="5476739" cy="883729"/>
        </a:xfrm>
        <a:prstGeom prst="homePlat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9700" tIns="160020" rIns="298704" bIns="160020" numCol="1" spcCol="1270" anchor="ctr" anchorCtr="0">
          <a:noAutofit/>
        </a:bodyPr>
        <a:lstStyle/>
        <a:p>
          <a:pPr marL="0" lvl="0" indent="0" algn="ctr" defTabSz="1866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4200" kern="1200" dirty="0"/>
            <a:t>kršenjem obećanja</a:t>
          </a:r>
        </a:p>
      </dsp:txBody>
      <dsp:txXfrm rot="10800000">
        <a:off x="1821343" y="3442998"/>
        <a:ext cx="5255807" cy="883729"/>
      </dsp:txXfrm>
    </dsp:sp>
    <dsp:sp modelId="{0FCA8C04-A011-4741-A8A1-28663B208905}">
      <dsp:nvSpPr>
        <dsp:cNvPr id="0" name=""/>
        <dsp:cNvSpPr/>
      </dsp:nvSpPr>
      <dsp:spPr>
        <a:xfrm>
          <a:off x="1158547" y="3442998"/>
          <a:ext cx="883729" cy="883729"/>
        </a:xfrm>
        <a:prstGeom prst="ellipse">
          <a:avLst/>
        </a:prstGeom>
        <a:blipFill>
          <a:blip xmlns:r="http://schemas.openxmlformats.org/officeDocument/2006/relationships"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t="-11000" b="-11000"/>
          </a:stretch>
        </a:blip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1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7D5068F-1898-41B3-B323-73355F5AE436}">
      <dsp:nvSpPr>
        <dsp:cNvPr id="0" name=""/>
        <dsp:cNvSpPr/>
      </dsp:nvSpPr>
      <dsp:spPr>
        <a:xfrm>
          <a:off x="2647" y="0"/>
          <a:ext cx="2774929" cy="4592869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3360" tIns="213360" rIns="213360" bIns="21336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3000" kern="1200" dirty="0"/>
            <a:t>molitva</a:t>
          </a:r>
        </a:p>
      </dsp:txBody>
      <dsp:txXfrm>
        <a:off x="2647" y="1837147"/>
        <a:ext cx="2774929" cy="1837147"/>
      </dsp:txXfrm>
    </dsp:sp>
    <dsp:sp modelId="{8B232E07-167F-4A03-955E-E41E7BEB1D82}">
      <dsp:nvSpPr>
        <dsp:cNvPr id="0" name=""/>
        <dsp:cNvSpPr/>
      </dsp:nvSpPr>
      <dsp:spPr>
        <a:xfrm>
          <a:off x="625399" y="275572"/>
          <a:ext cx="1529425" cy="1529425"/>
        </a:xfrm>
        <a:prstGeom prst="ellipse">
          <a:avLst/>
        </a:prstGeom>
        <a:blipFill>
          <a:blip xmlns:r="http://schemas.openxmlformats.org/officeDocument/2006/relationships" r:embed="rId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427941F-72C4-47DD-8717-80C0369FF140}">
      <dsp:nvSpPr>
        <dsp:cNvPr id="0" name=""/>
        <dsp:cNvSpPr/>
      </dsp:nvSpPr>
      <dsp:spPr>
        <a:xfrm>
          <a:off x="2860824" y="0"/>
          <a:ext cx="2774929" cy="4592869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3360" tIns="213360" rIns="213360" bIns="21336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3000" kern="1200"/>
            <a:t>dobra djela</a:t>
          </a:r>
        </a:p>
      </dsp:txBody>
      <dsp:txXfrm>
        <a:off x="2860824" y="1837147"/>
        <a:ext cx="2774929" cy="1837147"/>
      </dsp:txXfrm>
    </dsp:sp>
    <dsp:sp modelId="{64C84E7E-10EC-4163-B248-A2B15F76C00F}">
      <dsp:nvSpPr>
        <dsp:cNvPr id="0" name=""/>
        <dsp:cNvSpPr/>
      </dsp:nvSpPr>
      <dsp:spPr>
        <a:xfrm>
          <a:off x="3483576" y="275572"/>
          <a:ext cx="1529425" cy="1529425"/>
        </a:xfrm>
        <a:prstGeom prst="ellipse">
          <a:avLst/>
        </a:prstGeom>
        <a:blipFill>
          <a:blip xmlns:r="http://schemas.openxmlformats.org/officeDocument/2006/relationships"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9EC8381-095E-40C3-8B44-210E0512E6FD}">
      <dsp:nvSpPr>
        <dsp:cNvPr id="0" name=""/>
        <dsp:cNvSpPr/>
      </dsp:nvSpPr>
      <dsp:spPr>
        <a:xfrm>
          <a:off x="5719001" y="0"/>
          <a:ext cx="2774929" cy="4592869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3360" tIns="213360" rIns="213360" bIns="21336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3000" kern="1200" dirty="0"/>
            <a:t>različite žrtve </a:t>
          </a:r>
          <a:br>
            <a:rPr lang="hr-HR" sz="3000" kern="1200" dirty="0"/>
          </a:br>
          <a:r>
            <a:rPr lang="hr-HR" sz="3000" kern="1200" dirty="0"/>
            <a:t>i odricanja</a:t>
          </a:r>
        </a:p>
      </dsp:txBody>
      <dsp:txXfrm>
        <a:off x="5719001" y="1837147"/>
        <a:ext cx="2774929" cy="1837147"/>
      </dsp:txXfrm>
    </dsp:sp>
    <dsp:sp modelId="{B79616C6-443F-41A9-9543-523F22A4D952}">
      <dsp:nvSpPr>
        <dsp:cNvPr id="0" name=""/>
        <dsp:cNvSpPr/>
      </dsp:nvSpPr>
      <dsp:spPr>
        <a:xfrm>
          <a:off x="6341753" y="275572"/>
          <a:ext cx="1529425" cy="1529425"/>
        </a:xfrm>
        <a:prstGeom prst="ellipse">
          <a:avLst/>
        </a:prstGeom>
        <a:blipFill>
          <a:blip xmlns:r="http://schemas.openxmlformats.org/officeDocument/2006/relationships"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CFD4DB5-DDF4-48EB-99FA-D606A02AD360}">
      <dsp:nvSpPr>
        <dsp:cNvPr id="0" name=""/>
        <dsp:cNvSpPr/>
      </dsp:nvSpPr>
      <dsp:spPr>
        <a:xfrm>
          <a:off x="8577178" y="0"/>
          <a:ext cx="2774929" cy="4592869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3360" tIns="213360" rIns="213360" bIns="21336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3000" kern="1200" dirty="0"/>
            <a:t>sudjelovanje na križnom putu i svetoj misi </a:t>
          </a:r>
        </a:p>
      </dsp:txBody>
      <dsp:txXfrm>
        <a:off x="8577178" y="1837147"/>
        <a:ext cx="2774929" cy="1837147"/>
      </dsp:txXfrm>
    </dsp:sp>
    <dsp:sp modelId="{1AC1BB0F-B6DF-4106-B655-E5C4A65C4C90}">
      <dsp:nvSpPr>
        <dsp:cNvPr id="0" name=""/>
        <dsp:cNvSpPr/>
      </dsp:nvSpPr>
      <dsp:spPr>
        <a:xfrm>
          <a:off x="9199930" y="275572"/>
          <a:ext cx="1529425" cy="1529425"/>
        </a:xfrm>
        <a:prstGeom prst="ellipse">
          <a:avLst/>
        </a:prstGeom>
        <a:blipFill>
          <a:blip xmlns:r="http://schemas.openxmlformats.org/officeDocument/2006/relationships"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57850D0-7E59-41F4-BD58-7C339EF7B0A1}">
      <dsp:nvSpPr>
        <dsp:cNvPr id="0" name=""/>
        <dsp:cNvSpPr/>
      </dsp:nvSpPr>
      <dsp:spPr>
        <a:xfrm>
          <a:off x="454190" y="3674295"/>
          <a:ext cx="10446374" cy="688930"/>
        </a:xfrm>
        <a:prstGeom prst="leftRightArrow">
          <a:avLst/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1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18F7DB9-ED59-4102-A4B1-C71BAB9187BB}">
      <dsp:nvSpPr>
        <dsp:cNvPr id="0" name=""/>
        <dsp:cNvSpPr/>
      </dsp:nvSpPr>
      <dsp:spPr>
        <a:xfrm>
          <a:off x="2640" y="0"/>
          <a:ext cx="2768182" cy="497347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2400" kern="1200" dirty="0"/>
            <a:t>Odluči </a:t>
          </a:r>
          <a:br>
            <a:rPr lang="hr-HR" sz="2400" kern="1200" dirty="0"/>
          </a:br>
          <a:r>
            <a:rPr lang="hr-HR" sz="2400" kern="1200" dirty="0"/>
            <a:t>razgovarati </a:t>
          </a:r>
          <a:br>
            <a:rPr lang="hr-HR" sz="2400" kern="1200" dirty="0"/>
          </a:br>
          <a:r>
            <a:rPr lang="hr-HR" sz="2400" kern="1200" dirty="0"/>
            <a:t>s Bogom </a:t>
          </a:r>
          <a:br>
            <a:rPr lang="hr-HR" sz="2400" kern="1200" dirty="0"/>
          </a:br>
          <a:r>
            <a:rPr lang="hr-HR" sz="2400" kern="1200" dirty="0"/>
            <a:t>češće! </a:t>
          </a:r>
        </a:p>
      </dsp:txBody>
      <dsp:txXfrm>
        <a:off x="2640" y="1989388"/>
        <a:ext cx="2768182" cy="1989388"/>
      </dsp:txXfrm>
    </dsp:sp>
    <dsp:sp modelId="{9E63AD6C-89AD-404F-AED9-E34D089C1B87}">
      <dsp:nvSpPr>
        <dsp:cNvPr id="0" name=""/>
        <dsp:cNvSpPr/>
      </dsp:nvSpPr>
      <dsp:spPr>
        <a:xfrm>
          <a:off x="558649" y="298408"/>
          <a:ext cx="1656165" cy="1656165"/>
        </a:xfrm>
        <a:prstGeom prst="ellipse">
          <a:avLst/>
        </a:prstGeom>
        <a:blipFill>
          <a:blip xmlns:r="http://schemas.openxmlformats.org/officeDocument/2006/relationships" r:embed="rId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7B1B244-5BF4-474A-8C3E-C19E787B0519}">
      <dsp:nvSpPr>
        <dsp:cNvPr id="0" name=""/>
        <dsp:cNvSpPr/>
      </dsp:nvSpPr>
      <dsp:spPr>
        <a:xfrm>
          <a:off x="2853869" y="0"/>
          <a:ext cx="2768182" cy="497347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SzPts val="1000"/>
            <a:buFont typeface="Symbol" panose="05050102010706020507" pitchFamily="18" charset="2"/>
            <a:buNone/>
          </a:pPr>
          <a:r>
            <a:rPr lang="hr-HR" sz="2400" kern="1200" dirty="0"/>
            <a:t>Neka tvoja </a:t>
          </a:r>
          <a:br>
            <a:rPr lang="hr-HR" sz="2400" kern="1200" dirty="0"/>
          </a:br>
          <a:r>
            <a:rPr lang="hr-HR" sz="2400" kern="1200" dirty="0"/>
            <a:t>molitva bude </a:t>
          </a:r>
          <a:br>
            <a:rPr lang="hr-HR" sz="2400" kern="1200" dirty="0"/>
          </a:br>
          <a:r>
            <a:rPr lang="hr-HR" sz="2400" kern="1200" dirty="0"/>
            <a:t>iz srca, pouzdana, ponizna, predana </a:t>
          </a:r>
          <a:br>
            <a:rPr lang="hr-HR" sz="2400" kern="1200" dirty="0"/>
          </a:br>
          <a:r>
            <a:rPr lang="hr-HR" sz="2400" kern="1200" dirty="0"/>
            <a:t>i ustrajna!</a:t>
          </a:r>
        </a:p>
      </dsp:txBody>
      <dsp:txXfrm>
        <a:off x="2853869" y="1989388"/>
        <a:ext cx="2768182" cy="1989388"/>
      </dsp:txXfrm>
    </dsp:sp>
    <dsp:sp modelId="{782BBB8F-5BEC-4D20-937D-682CEF60DD38}">
      <dsp:nvSpPr>
        <dsp:cNvPr id="0" name=""/>
        <dsp:cNvSpPr/>
      </dsp:nvSpPr>
      <dsp:spPr>
        <a:xfrm>
          <a:off x="3409877" y="298408"/>
          <a:ext cx="1656165" cy="1656165"/>
        </a:xfrm>
        <a:prstGeom prst="ellipse">
          <a:avLst/>
        </a:prstGeom>
        <a:blipFill>
          <a:blip xmlns:r="http://schemas.openxmlformats.org/officeDocument/2006/relationships"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2C92C05-94C7-421F-B8BE-8B29B1DD3634}">
      <dsp:nvSpPr>
        <dsp:cNvPr id="0" name=""/>
        <dsp:cNvSpPr/>
      </dsp:nvSpPr>
      <dsp:spPr>
        <a:xfrm>
          <a:off x="5705097" y="0"/>
          <a:ext cx="2768182" cy="497347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SzPts val="1000"/>
            <a:buFont typeface="Symbol" panose="05050102010706020507" pitchFamily="18" charset="2"/>
            <a:buNone/>
          </a:pPr>
          <a:r>
            <a:rPr lang="hr-HR" sz="2400" kern="1200" dirty="0"/>
            <a:t>Moli za dar </a:t>
          </a:r>
          <a:br>
            <a:rPr lang="hr-HR" sz="2400" kern="1200" dirty="0"/>
          </a:br>
          <a:r>
            <a:rPr lang="hr-HR" sz="2400" kern="1200" dirty="0"/>
            <a:t>žarke i ustrajne vjere za sebe </a:t>
          </a:r>
          <a:br>
            <a:rPr lang="hr-HR" sz="2400" kern="1200" dirty="0"/>
          </a:br>
          <a:r>
            <a:rPr lang="hr-HR" sz="2400" kern="1200" dirty="0"/>
            <a:t>i svoje bližnje! </a:t>
          </a:r>
        </a:p>
      </dsp:txBody>
      <dsp:txXfrm>
        <a:off x="5705097" y="1989388"/>
        <a:ext cx="2768182" cy="1989388"/>
      </dsp:txXfrm>
    </dsp:sp>
    <dsp:sp modelId="{6293A28A-0910-43D3-966D-D68D02C51643}">
      <dsp:nvSpPr>
        <dsp:cNvPr id="0" name=""/>
        <dsp:cNvSpPr/>
      </dsp:nvSpPr>
      <dsp:spPr>
        <a:xfrm>
          <a:off x="6261106" y="298408"/>
          <a:ext cx="1656165" cy="1656165"/>
        </a:xfrm>
        <a:prstGeom prst="ellipse">
          <a:avLst/>
        </a:prstGeom>
        <a:blipFill>
          <a:blip xmlns:r="http://schemas.openxmlformats.org/officeDocument/2006/relationships"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25B2017-3BD3-437F-A8A4-89C40B68F9E4}">
      <dsp:nvSpPr>
        <dsp:cNvPr id="0" name=""/>
        <dsp:cNvSpPr/>
      </dsp:nvSpPr>
      <dsp:spPr>
        <a:xfrm>
          <a:off x="8556326" y="0"/>
          <a:ext cx="2768182" cy="497347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SzPts val="1000"/>
            <a:buFont typeface="Symbol" panose="05050102010706020507" pitchFamily="18" charset="2"/>
            <a:buNone/>
          </a:pPr>
          <a:r>
            <a:rPr lang="hr-HR" sz="2400" kern="1200" dirty="0"/>
            <a:t>Sveta misa </a:t>
          </a:r>
          <a:br>
            <a:rPr lang="hr-HR" sz="2400" kern="1200" dirty="0"/>
          </a:br>
          <a:r>
            <a:rPr lang="hr-HR" sz="2400" kern="1200" dirty="0"/>
            <a:t>i molitva neka budu trenuci tvoje istinske ljubavi </a:t>
          </a:r>
          <a:br>
            <a:rPr lang="hr-HR" sz="2400" kern="1200" dirty="0"/>
          </a:br>
          <a:r>
            <a:rPr lang="hr-HR" sz="2400" kern="1200" dirty="0"/>
            <a:t>i klanjanja Bogu!</a:t>
          </a:r>
        </a:p>
      </dsp:txBody>
      <dsp:txXfrm>
        <a:off x="8556326" y="1989388"/>
        <a:ext cx="2768182" cy="1989388"/>
      </dsp:txXfrm>
    </dsp:sp>
    <dsp:sp modelId="{74855E23-95CE-42CF-BB00-1FD2D4BED955}">
      <dsp:nvSpPr>
        <dsp:cNvPr id="0" name=""/>
        <dsp:cNvSpPr/>
      </dsp:nvSpPr>
      <dsp:spPr>
        <a:xfrm>
          <a:off x="9112334" y="298408"/>
          <a:ext cx="1656165" cy="1656165"/>
        </a:xfrm>
        <a:prstGeom prst="ellipse">
          <a:avLst/>
        </a:prstGeom>
        <a:blipFill>
          <a:blip xmlns:r="http://schemas.openxmlformats.org/officeDocument/2006/relationships"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91EC696-5586-4677-9933-C8C275182778}">
      <dsp:nvSpPr>
        <dsp:cNvPr id="0" name=""/>
        <dsp:cNvSpPr/>
      </dsp:nvSpPr>
      <dsp:spPr>
        <a:xfrm>
          <a:off x="453085" y="3978776"/>
          <a:ext cx="10420978" cy="746020"/>
        </a:xfrm>
        <a:prstGeom prst="leftRightArrow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5B30F1D-2E77-4CD3-8A11-77147BBE4039}">
      <dsp:nvSpPr>
        <dsp:cNvPr id="0" name=""/>
        <dsp:cNvSpPr/>
      </dsp:nvSpPr>
      <dsp:spPr>
        <a:xfrm>
          <a:off x="290320" y="1259010"/>
          <a:ext cx="2933199" cy="241927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26022F6-905E-4075-A7AB-DCA63B010F0E}">
      <dsp:nvSpPr>
        <dsp:cNvPr id="0" name=""/>
        <dsp:cNvSpPr/>
      </dsp:nvSpPr>
      <dsp:spPr>
        <a:xfrm>
          <a:off x="1911611" y="1737910"/>
          <a:ext cx="3378510" cy="3378510"/>
        </a:xfrm>
        <a:prstGeom prst="leftCircularArrow">
          <a:avLst>
            <a:gd name="adj1" fmla="val 3577"/>
            <a:gd name="adj2" fmla="val 444615"/>
            <a:gd name="adj3" fmla="val 2220126"/>
            <a:gd name="adj4" fmla="val 9024489"/>
            <a:gd name="adj5" fmla="val 4173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C484694-B84A-4C2E-B4FE-93524957A26C}">
      <dsp:nvSpPr>
        <dsp:cNvPr id="0" name=""/>
        <dsp:cNvSpPr/>
      </dsp:nvSpPr>
      <dsp:spPr>
        <a:xfrm>
          <a:off x="942143" y="3159870"/>
          <a:ext cx="2607288" cy="1036832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2865" tIns="41910" rIns="62865" bIns="41910" numCol="1" spcCol="1270" anchor="ctr" anchorCtr="0">
          <a:noAutofit/>
        </a:bodyPr>
        <a:lstStyle/>
        <a:p>
          <a:pPr marL="0" lvl="0" indent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3300" kern="1200"/>
            <a:t>Korizmeni hod vjere </a:t>
          </a:r>
          <a:endParaRPr lang="hr-HR" sz="3300" kern="1200" dirty="0"/>
        </a:p>
      </dsp:txBody>
      <dsp:txXfrm>
        <a:off x="972511" y="3190238"/>
        <a:ext cx="2546552" cy="976096"/>
      </dsp:txXfrm>
    </dsp:sp>
    <dsp:sp modelId="{D9781C4A-8F0A-418F-9950-C7D6B8969B80}">
      <dsp:nvSpPr>
        <dsp:cNvPr id="0" name=""/>
        <dsp:cNvSpPr/>
      </dsp:nvSpPr>
      <dsp:spPr>
        <a:xfrm>
          <a:off x="4124874" y="1259010"/>
          <a:ext cx="2933199" cy="241927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5C37329-3773-44DE-B649-86661EDCEEC7}">
      <dsp:nvSpPr>
        <dsp:cNvPr id="0" name=""/>
        <dsp:cNvSpPr/>
      </dsp:nvSpPr>
      <dsp:spPr>
        <a:xfrm>
          <a:off x="5721721" y="-273981"/>
          <a:ext cx="3753308" cy="3753308"/>
        </a:xfrm>
        <a:prstGeom prst="circularArrow">
          <a:avLst>
            <a:gd name="adj1" fmla="val 3220"/>
            <a:gd name="adj2" fmla="val 396831"/>
            <a:gd name="adj3" fmla="val 19427658"/>
            <a:gd name="adj4" fmla="val 12575511"/>
            <a:gd name="adj5" fmla="val 3756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CB213C0-1781-4DF2-A0D2-757710987E37}">
      <dsp:nvSpPr>
        <dsp:cNvPr id="0" name=""/>
        <dsp:cNvSpPr/>
      </dsp:nvSpPr>
      <dsp:spPr>
        <a:xfrm>
          <a:off x="4776696" y="740594"/>
          <a:ext cx="2607288" cy="1036832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2865" tIns="41910" rIns="62865" bIns="41910" numCol="1" spcCol="1270" anchor="ctr" anchorCtr="0">
          <a:noAutofit/>
        </a:bodyPr>
        <a:lstStyle/>
        <a:p>
          <a:pPr marL="0" lvl="0" indent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3300" kern="1200" dirty="0"/>
            <a:t>naporan i zahtjevan</a:t>
          </a:r>
        </a:p>
      </dsp:txBody>
      <dsp:txXfrm>
        <a:off x="4807064" y="770962"/>
        <a:ext cx="2546552" cy="976096"/>
      </dsp:txXfrm>
    </dsp:sp>
    <dsp:sp modelId="{FA533B10-CF39-4713-A755-AC0639799451}">
      <dsp:nvSpPr>
        <dsp:cNvPr id="0" name=""/>
        <dsp:cNvSpPr/>
      </dsp:nvSpPr>
      <dsp:spPr>
        <a:xfrm>
          <a:off x="7959427" y="1259010"/>
          <a:ext cx="2933199" cy="241927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3FFAC19-1510-4223-8AC8-EF641C7EA70B}">
      <dsp:nvSpPr>
        <dsp:cNvPr id="0" name=""/>
        <dsp:cNvSpPr/>
      </dsp:nvSpPr>
      <dsp:spPr>
        <a:xfrm>
          <a:off x="8611249" y="3159870"/>
          <a:ext cx="2607288" cy="1036832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2865" tIns="41910" rIns="62865" bIns="41910" numCol="1" spcCol="1270" anchor="ctr" anchorCtr="0">
          <a:noAutofit/>
        </a:bodyPr>
        <a:lstStyle/>
        <a:p>
          <a:pPr marL="0" lvl="0" indent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3300" kern="1200" dirty="0"/>
            <a:t>potreban nam je odmor</a:t>
          </a:r>
        </a:p>
      </dsp:txBody>
      <dsp:txXfrm>
        <a:off x="8641617" y="3190238"/>
        <a:ext cx="2546552" cy="976096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6EA7544-93E2-4D1B-BBDC-4111AA6A92A5}">
      <dsp:nvSpPr>
        <dsp:cNvPr id="0" name=""/>
        <dsp:cNvSpPr/>
      </dsp:nvSpPr>
      <dsp:spPr>
        <a:xfrm>
          <a:off x="4861" y="1042056"/>
          <a:ext cx="3204721" cy="3204721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866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4200" kern="1200" dirty="0"/>
            <a:t>životne poteškoće</a:t>
          </a:r>
        </a:p>
      </dsp:txBody>
      <dsp:txXfrm>
        <a:off x="474182" y="1511377"/>
        <a:ext cx="2266079" cy="2266079"/>
      </dsp:txXfrm>
    </dsp:sp>
    <dsp:sp modelId="{BDB30430-7548-4B79-B1AE-2CBE43A6C213}">
      <dsp:nvSpPr>
        <dsp:cNvPr id="0" name=""/>
        <dsp:cNvSpPr/>
      </dsp:nvSpPr>
      <dsp:spPr>
        <a:xfrm rot="19041445">
          <a:off x="3166359" y="2202166"/>
          <a:ext cx="1046902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046902" y="0"/>
              </a:lnTo>
            </a:path>
          </a:pathLst>
        </a:custGeom>
        <a:noFill/>
        <a:ln w="2222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8976E86-884E-460E-BB2C-C5B0B2E60054}">
      <dsp:nvSpPr>
        <dsp:cNvPr id="0" name=""/>
        <dsp:cNvSpPr/>
      </dsp:nvSpPr>
      <dsp:spPr>
        <a:xfrm rot="13358555">
          <a:off x="7341790" y="2202166"/>
          <a:ext cx="1046902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046902" y="0"/>
              </a:lnTo>
            </a:path>
          </a:pathLst>
        </a:custGeom>
        <a:noFill/>
        <a:ln w="2222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2749253-9F96-4F73-B9A3-959D23029C0F}">
      <dsp:nvSpPr>
        <dsp:cNvPr id="0" name=""/>
        <dsp:cNvSpPr/>
      </dsp:nvSpPr>
      <dsp:spPr>
        <a:xfrm>
          <a:off x="4074857" y="1847568"/>
          <a:ext cx="374587" cy="0"/>
        </a:xfrm>
        <a:prstGeom prst="line">
          <a:avLst/>
        </a:prstGeom>
        <a:noFill/>
        <a:ln w="2222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1A3929B-E919-4991-861E-C15A87BF05E3}">
      <dsp:nvSpPr>
        <dsp:cNvPr id="0" name=""/>
        <dsp:cNvSpPr/>
      </dsp:nvSpPr>
      <dsp:spPr>
        <a:xfrm>
          <a:off x="4449444" y="1050719"/>
          <a:ext cx="2656162" cy="1593697"/>
        </a:xfrm>
        <a:prstGeom prst="rect">
          <a:avLst/>
        </a:prstGeom>
        <a:noFill/>
        <a:ln>
          <a:noFill/>
        </a:ln>
        <a:effectLst/>
        <a:sp3d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9352" tIns="149352" rIns="149352" bIns="149352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2100" kern="1200" dirty="0"/>
            <a:t>sumnja u Božju prisutnost u našem životu i u njegovu dobrotu prema nama</a:t>
          </a:r>
        </a:p>
      </dsp:txBody>
      <dsp:txXfrm>
        <a:off x="4449444" y="1050719"/>
        <a:ext cx="2656162" cy="1593697"/>
      </dsp:txXfrm>
    </dsp:sp>
    <dsp:sp modelId="{8A0D18A2-DE92-426C-BDF3-6BA0700A9279}">
      <dsp:nvSpPr>
        <dsp:cNvPr id="0" name=""/>
        <dsp:cNvSpPr/>
      </dsp:nvSpPr>
      <dsp:spPr>
        <a:xfrm>
          <a:off x="7105607" y="1847568"/>
          <a:ext cx="374587" cy="0"/>
        </a:xfrm>
        <a:prstGeom prst="line">
          <a:avLst/>
        </a:prstGeom>
        <a:noFill/>
        <a:ln w="2222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4406B61-829F-4376-9716-96C1F4D37791}">
      <dsp:nvSpPr>
        <dsp:cNvPr id="0" name=""/>
        <dsp:cNvSpPr/>
      </dsp:nvSpPr>
      <dsp:spPr>
        <a:xfrm rot="2558555">
          <a:off x="3166359" y="3086668"/>
          <a:ext cx="1046902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046902" y="0"/>
              </a:lnTo>
            </a:path>
          </a:pathLst>
        </a:custGeom>
        <a:noFill/>
        <a:ln w="2222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E95915D-E3F4-4277-A717-AFD186CA2855}">
      <dsp:nvSpPr>
        <dsp:cNvPr id="0" name=""/>
        <dsp:cNvSpPr/>
      </dsp:nvSpPr>
      <dsp:spPr>
        <a:xfrm rot="8241445">
          <a:off x="7341790" y="3086668"/>
          <a:ext cx="1046902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046902" y="0"/>
              </a:lnTo>
            </a:path>
          </a:pathLst>
        </a:custGeom>
        <a:noFill/>
        <a:ln w="2222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4CCA357-3228-4E52-B92C-85DD97EEBF3F}">
      <dsp:nvSpPr>
        <dsp:cNvPr id="0" name=""/>
        <dsp:cNvSpPr/>
      </dsp:nvSpPr>
      <dsp:spPr>
        <a:xfrm>
          <a:off x="4074857" y="3441266"/>
          <a:ext cx="374587" cy="0"/>
        </a:xfrm>
        <a:prstGeom prst="line">
          <a:avLst/>
        </a:prstGeom>
        <a:noFill/>
        <a:ln w="2222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5CA97A2-767A-40AF-8A47-C7A566BC880A}">
      <dsp:nvSpPr>
        <dsp:cNvPr id="0" name=""/>
        <dsp:cNvSpPr/>
      </dsp:nvSpPr>
      <dsp:spPr>
        <a:xfrm>
          <a:off x="4449444" y="2644417"/>
          <a:ext cx="2656162" cy="1593697"/>
        </a:xfrm>
        <a:prstGeom prst="rect">
          <a:avLst/>
        </a:prstGeom>
        <a:noFill/>
        <a:ln>
          <a:noFill/>
        </a:ln>
        <a:effectLst/>
        <a:sp3d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9352" tIns="149352" rIns="149352" bIns="149352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2100" kern="1200" dirty="0"/>
            <a:t>ponekad prestajemo činiti ono što smo Bogu obećali</a:t>
          </a:r>
        </a:p>
      </dsp:txBody>
      <dsp:txXfrm>
        <a:off x="4449444" y="2644417"/>
        <a:ext cx="2656162" cy="1593697"/>
      </dsp:txXfrm>
    </dsp:sp>
    <dsp:sp modelId="{F7E26AC8-4991-4033-B209-FD532EB21B41}">
      <dsp:nvSpPr>
        <dsp:cNvPr id="0" name=""/>
        <dsp:cNvSpPr/>
      </dsp:nvSpPr>
      <dsp:spPr>
        <a:xfrm>
          <a:off x="7105607" y="3441266"/>
          <a:ext cx="374587" cy="0"/>
        </a:xfrm>
        <a:prstGeom prst="line">
          <a:avLst/>
        </a:prstGeom>
        <a:noFill/>
        <a:ln w="2222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DF128D7-D3A6-46F6-AFDD-40D36A9B6045}">
      <dsp:nvSpPr>
        <dsp:cNvPr id="0" name=""/>
        <dsp:cNvSpPr/>
      </dsp:nvSpPr>
      <dsp:spPr>
        <a:xfrm>
          <a:off x="8345469" y="1042056"/>
          <a:ext cx="3204721" cy="3204721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866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4200" kern="1200"/>
            <a:t>napast nevjere</a:t>
          </a:r>
          <a:endParaRPr lang="hr-HR" sz="4200" kern="1200" dirty="0"/>
        </a:p>
      </dsp:txBody>
      <dsp:txXfrm>
        <a:off x="8814790" y="1511377"/>
        <a:ext cx="2266079" cy="2266079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6EA7544-93E2-4D1B-BBDC-4111AA6A92A5}">
      <dsp:nvSpPr>
        <dsp:cNvPr id="0" name=""/>
        <dsp:cNvSpPr/>
      </dsp:nvSpPr>
      <dsp:spPr>
        <a:xfrm>
          <a:off x="1443" y="657258"/>
          <a:ext cx="3920143" cy="3920143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6500" kern="1200" dirty="0"/>
            <a:t>Bog ostaje vjeran</a:t>
          </a:r>
        </a:p>
      </dsp:txBody>
      <dsp:txXfrm>
        <a:off x="575535" y="1231350"/>
        <a:ext cx="2771959" cy="2771959"/>
      </dsp:txXfrm>
    </dsp:sp>
    <dsp:sp modelId="{52ED69C9-94DD-4449-AC0D-729D76E41E3F}">
      <dsp:nvSpPr>
        <dsp:cNvPr id="0" name=""/>
        <dsp:cNvSpPr/>
      </dsp:nvSpPr>
      <dsp:spPr>
        <a:xfrm rot="18074503">
          <a:off x="3600882" y="1648954"/>
          <a:ext cx="1816275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816275" y="0"/>
              </a:lnTo>
            </a:path>
          </a:pathLst>
        </a:custGeom>
        <a:noFill/>
        <a:ln w="2222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20F3433-3B25-44C5-8892-B4A886A4CFF5}">
      <dsp:nvSpPr>
        <dsp:cNvPr id="0" name=""/>
        <dsp:cNvSpPr/>
      </dsp:nvSpPr>
      <dsp:spPr>
        <a:xfrm>
          <a:off x="4980025" y="872508"/>
          <a:ext cx="458209" cy="0"/>
        </a:xfrm>
        <a:prstGeom prst="line">
          <a:avLst/>
        </a:prstGeom>
        <a:noFill/>
        <a:ln w="2222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7122A8F-446E-4F80-9528-E42E93C7942C}">
      <dsp:nvSpPr>
        <dsp:cNvPr id="0" name=""/>
        <dsp:cNvSpPr/>
      </dsp:nvSpPr>
      <dsp:spPr>
        <a:xfrm>
          <a:off x="5438235" y="96"/>
          <a:ext cx="3249125" cy="1744822"/>
        </a:xfrm>
        <a:prstGeom prst="rect">
          <a:avLst/>
        </a:prstGeom>
        <a:noFill/>
        <a:ln>
          <a:noFill/>
        </a:ln>
        <a:effectLst/>
        <a:sp3d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3576" tIns="163576" rIns="163576" bIns="163576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2300" kern="1200" dirty="0"/>
            <a:t>ne napušta nas kad mu se iznevjerimo</a:t>
          </a:r>
        </a:p>
      </dsp:txBody>
      <dsp:txXfrm>
        <a:off x="5438235" y="96"/>
        <a:ext cx="3249125" cy="1744822"/>
      </dsp:txXfrm>
    </dsp:sp>
    <dsp:sp modelId="{E96D07F7-E6CA-45F6-83ED-CB1C57C2B3FA}">
      <dsp:nvSpPr>
        <dsp:cNvPr id="0" name=""/>
        <dsp:cNvSpPr/>
      </dsp:nvSpPr>
      <dsp:spPr>
        <a:xfrm>
          <a:off x="4038015" y="2617330"/>
          <a:ext cx="942010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942010" y="0"/>
              </a:lnTo>
            </a:path>
          </a:pathLst>
        </a:custGeom>
        <a:noFill/>
        <a:ln w="2222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E24250C-9F0B-42B7-9FED-D87161FD336F}">
      <dsp:nvSpPr>
        <dsp:cNvPr id="0" name=""/>
        <dsp:cNvSpPr/>
      </dsp:nvSpPr>
      <dsp:spPr>
        <a:xfrm>
          <a:off x="4980025" y="2617330"/>
          <a:ext cx="458209" cy="0"/>
        </a:xfrm>
        <a:prstGeom prst="line">
          <a:avLst/>
        </a:prstGeom>
        <a:noFill/>
        <a:ln w="2222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E30F485-2FCB-45C5-910E-A471F07DFD28}">
      <dsp:nvSpPr>
        <dsp:cNvPr id="0" name=""/>
        <dsp:cNvSpPr/>
      </dsp:nvSpPr>
      <dsp:spPr>
        <a:xfrm>
          <a:off x="5438235" y="1744919"/>
          <a:ext cx="3249125" cy="1744822"/>
        </a:xfrm>
        <a:prstGeom prst="rect">
          <a:avLst/>
        </a:prstGeom>
        <a:noFill/>
        <a:ln>
          <a:noFill/>
        </a:ln>
        <a:effectLst/>
        <a:sp3d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3576" tIns="163576" rIns="163576" bIns="163576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2300" kern="1200" dirty="0"/>
            <a:t>po svojim slugama, prorocima i svećenicima neprestano nas podsjeća na svoju ljubav </a:t>
          </a:r>
        </a:p>
      </dsp:txBody>
      <dsp:txXfrm>
        <a:off x="5438235" y="1744919"/>
        <a:ext cx="3249125" cy="1744822"/>
      </dsp:txXfrm>
    </dsp:sp>
    <dsp:sp modelId="{AE6071B1-8972-4561-8C61-4DFC4A7C706C}">
      <dsp:nvSpPr>
        <dsp:cNvPr id="0" name=""/>
        <dsp:cNvSpPr/>
      </dsp:nvSpPr>
      <dsp:spPr>
        <a:xfrm rot="3525497">
          <a:off x="3600882" y="3585706"/>
          <a:ext cx="1816275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816275" y="0"/>
              </a:lnTo>
            </a:path>
          </a:pathLst>
        </a:custGeom>
        <a:noFill/>
        <a:ln w="2222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0FE2564-3768-4288-9F1E-DAE1D15312DC}">
      <dsp:nvSpPr>
        <dsp:cNvPr id="0" name=""/>
        <dsp:cNvSpPr/>
      </dsp:nvSpPr>
      <dsp:spPr>
        <a:xfrm>
          <a:off x="4980025" y="4362152"/>
          <a:ext cx="458209" cy="0"/>
        </a:xfrm>
        <a:prstGeom prst="line">
          <a:avLst/>
        </a:prstGeom>
        <a:noFill/>
        <a:ln w="2222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8E16A9A-DB4F-4E09-A498-DFA0488EA14E}">
      <dsp:nvSpPr>
        <dsp:cNvPr id="0" name=""/>
        <dsp:cNvSpPr/>
      </dsp:nvSpPr>
      <dsp:spPr>
        <a:xfrm>
          <a:off x="5438235" y="3489741"/>
          <a:ext cx="3249125" cy="1744822"/>
        </a:xfrm>
        <a:prstGeom prst="rect">
          <a:avLst/>
        </a:prstGeom>
        <a:noFill/>
        <a:ln>
          <a:noFill/>
        </a:ln>
        <a:effectLst/>
        <a:sp3d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3576" tIns="163576" rIns="163576" bIns="163576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2300" kern="1200" dirty="0"/>
            <a:t>Isus Krist je umro za naše grijehe te nas svojom smrću na križu pomirio s Bogom</a:t>
          </a:r>
        </a:p>
      </dsp:txBody>
      <dsp:txXfrm>
        <a:off x="5438235" y="3489741"/>
        <a:ext cx="3249125" cy="1744822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6EA7544-93E2-4D1B-BBDC-4111AA6A92A5}">
      <dsp:nvSpPr>
        <dsp:cNvPr id="0" name=""/>
        <dsp:cNvSpPr/>
      </dsp:nvSpPr>
      <dsp:spPr>
        <a:xfrm>
          <a:off x="4776" y="721849"/>
          <a:ext cx="3149170" cy="3149170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3500" kern="1200" dirty="0" err="1"/>
            <a:t>Samarijanka</a:t>
          </a:r>
          <a:r>
            <a:rPr lang="hr-HR" sz="3500" kern="1200" dirty="0"/>
            <a:t> ima</a:t>
          </a:r>
        </a:p>
      </dsp:txBody>
      <dsp:txXfrm>
        <a:off x="465961" y="1183034"/>
        <a:ext cx="2226800" cy="2226800"/>
      </dsp:txXfrm>
    </dsp:sp>
    <dsp:sp modelId="{B748FEA6-21AC-433D-9902-85B18C26FFED}">
      <dsp:nvSpPr>
        <dsp:cNvPr id="0" name=""/>
        <dsp:cNvSpPr/>
      </dsp:nvSpPr>
      <dsp:spPr>
        <a:xfrm rot="17943532">
          <a:off x="2846837" y="1447157"/>
          <a:ext cx="1558026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558026" y="0"/>
              </a:lnTo>
            </a:path>
          </a:pathLst>
        </a:custGeom>
        <a:noFill/>
        <a:ln w="2222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002FBA5-3643-407B-8F0C-D433D46D4235}">
      <dsp:nvSpPr>
        <dsp:cNvPr id="0" name=""/>
        <dsp:cNvSpPr/>
      </dsp:nvSpPr>
      <dsp:spPr>
        <a:xfrm rot="14456468">
          <a:off x="6949891" y="1447157"/>
          <a:ext cx="1558026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558026" y="0"/>
              </a:lnTo>
            </a:path>
          </a:pathLst>
        </a:custGeom>
        <a:noFill/>
        <a:ln w="2222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02F159D-3BE4-4F2A-9C3F-20614DD0B486}">
      <dsp:nvSpPr>
        <dsp:cNvPr id="0" name=""/>
        <dsp:cNvSpPr/>
      </dsp:nvSpPr>
      <dsp:spPr>
        <a:xfrm>
          <a:off x="4004223" y="766205"/>
          <a:ext cx="368093" cy="0"/>
        </a:xfrm>
        <a:prstGeom prst="line">
          <a:avLst/>
        </a:prstGeom>
        <a:noFill/>
        <a:ln w="2222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2279AD8-E7FF-4B68-BAC4-DE04DF98C781}">
      <dsp:nvSpPr>
        <dsp:cNvPr id="0" name=""/>
        <dsp:cNvSpPr/>
      </dsp:nvSpPr>
      <dsp:spPr>
        <a:xfrm>
          <a:off x="4372317" y="1090"/>
          <a:ext cx="2610120" cy="1530229"/>
        </a:xfrm>
        <a:prstGeom prst="rect">
          <a:avLst/>
        </a:prstGeom>
        <a:noFill/>
        <a:ln>
          <a:noFill/>
        </a:ln>
        <a:effectLst/>
        <a:sp3d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12928" tIns="312928" rIns="312928" bIns="312928" numCol="1" spcCol="1270" anchor="ctr" anchorCtr="0">
          <a:noAutofit/>
        </a:bodyPr>
        <a:lstStyle/>
        <a:p>
          <a:pPr marL="0" lvl="0" indent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4400" kern="1200" dirty="0"/>
            <a:t>volju</a:t>
          </a:r>
        </a:p>
      </dsp:txBody>
      <dsp:txXfrm>
        <a:off x="4372317" y="1090"/>
        <a:ext cx="2610120" cy="1530229"/>
      </dsp:txXfrm>
    </dsp:sp>
    <dsp:sp modelId="{C14A575C-E0EF-4157-A29D-60B3F420DB7F}">
      <dsp:nvSpPr>
        <dsp:cNvPr id="0" name=""/>
        <dsp:cNvSpPr/>
      </dsp:nvSpPr>
      <dsp:spPr>
        <a:xfrm>
          <a:off x="6982437" y="766205"/>
          <a:ext cx="368093" cy="0"/>
        </a:xfrm>
        <a:prstGeom prst="line">
          <a:avLst/>
        </a:prstGeom>
        <a:noFill/>
        <a:ln w="2222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9B28ADE-742A-4148-832A-4DF71FD39AF3}">
      <dsp:nvSpPr>
        <dsp:cNvPr id="0" name=""/>
        <dsp:cNvSpPr/>
      </dsp:nvSpPr>
      <dsp:spPr>
        <a:xfrm>
          <a:off x="3247477" y="2296434"/>
          <a:ext cx="756745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756745" y="0"/>
              </a:lnTo>
            </a:path>
          </a:pathLst>
        </a:custGeom>
        <a:noFill/>
        <a:ln w="2222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9F77CA1-25C9-4561-ABDF-B280EC93CC07}">
      <dsp:nvSpPr>
        <dsp:cNvPr id="0" name=""/>
        <dsp:cNvSpPr/>
      </dsp:nvSpPr>
      <dsp:spPr>
        <a:xfrm rot="10800000">
          <a:off x="7350531" y="2296434"/>
          <a:ext cx="756745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756745" y="0"/>
              </a:lnTo>
            </a:path>
          </a:pathLst>
        </a:custGeom>
        <a:noFill/>
        <a:ln w="2222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C2653DB-A427-4CEE-890A-02A82B5CE0A1}">
      <dsp:nvSpPr>
        <dsp:cNvPr id="0" name=""/>
        <dsp:cNvSpPr/>
      </dsp:nvSpPr>
      <dsp:spPr>
        <a:xfrm>
          <a:off x="4004223" y="2296434"/>
          <a:ext cx="368093" cy="0"/>
        </a:xfrm>
        <a:prstGeom prst="line">
          <a:avLst/>
        </a:prstGeom>
        <a:noFill/>
        <a:ln w="2222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0C1D5D8-4037-4AD2-A47F-5753623BB0EA}">
      <dsp:nvSpPr>
        <dsp:cNvPr id="0" name=""/>
        <dsp:cNvSpPr/>
      </dsp:nvSpPr>
      <dsp:spPr>
        <a:xfrm>
          <a:off x="4372317" y="1531319"/>
          <a:ext cx="2610120" cy="1530229"/>
        </a:xfrm>
        <a:prstGeom prst="rect">
          <a:avLst/>
        </a:prstGeom>
        <a:noFill/>
        <a:ln>
          <a:noFill/>
        </a:ln>
        <a:effectLst/>
        <a:sp3d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12928" tIns="312928" rIns="312928" bIns="312928" numCol="1" spcCol="1270" anchor="ctr" anchorCtr="0">
          <a:noAutofit/>
        </a:bodyPr>
        <a:lstStyle/>
        <a:p>
          <a:pPr marL="0" lvl="0" indent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4400" kern="1200" dirty="0"/>
            <a:t>vremena</a:t>
          </a:r>
        </a:p>
      </dsp:txBody>
      <dsp:txXfrm>
        <a:off x="4372317" y="1531319"/>
        <a:ext cx="2610120" cy="1530229"/>
      </dsp:txXfrm>
    </dsp:sp>
    <dsp:sp modelId="{E0D10236-6279-47B7-953B-1AB0DC9C7C98}">
      <dsp:nvSpPr>
        <dsp:cNvPr id="0" name=""/>
        <dsp:cNvSpPr/>
      </dsp:nvSpPr>
      <dsp:spPr>
        <a:xfrm>
          <a:off x="6982437" y="2296434"/>
          <a:ext cx="368093" cy="0"/>
        </a:xfrm>
        <a:prstGeom prst="line">
          <a:avLst/>
        </a:prstGeom>
        <a:noFill/>
        <a:ln w="2222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7CA047F-09A3-41F4-A94B-B0778BC8EBC0}">
      <dsp:nvSpPr>
        <dsp:cNvPr id="0" name=""/>
        <dsp:cNvSpPr/>
      </dsp:nvSpPr>
      <dsp:spPr>
        <a:xfrm rot="3656468">
          <a:off x="2846837" y="3145711"/>
          <a:ext cx="1558026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558026" y="0"/>
              </a:lnTo>
            </a:path>
          </a:pathLst>
        </a:custGeom>
        <a:noFill/>
        <a:ln w="2222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384E152-DABE-4C67-A385-B2C875DA9067}">
      <dsp:nvSpPr>
        <dsp:cNvPr id="0" name=""/>
        <dsp:cNvSpPr/>
      </dsp:nvSpPr>
      <dsp:spPr>
        <a:xfrm rot="7143532">
          <a:off x="6949891" y="3145711"/>
          <a:ext cx="1558026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558026" y="0"/>
              </a:lnTo>
            </a:path>
          </a:pathLst>
        </a:custGeom>
        <a:noFill/>
        <a:ln w="2222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CFE0E10-F0FD-4960-9F6E-35D6A1291BD2}">
      <dsp:nvSpPr>
        <dsp:cNvPr id="0" name=""/>
        <dsp:cNvSpPr/>
      </dsp:nvSpPr>
      <dsp:spPr>
        <a:xfrm>
          <a:off x="4004223" y="3826663"/>
          <a:ext cx="368093" cy="0"/>
        </a:xfrm>
        <a:prstGeom prst="line">
          <a:avLst/>
        </a:prstGeom>
        <a:noFill/>
        <a:ln w="2222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4817842-4552-477F-ACD1-25011E00234E}">
      <dsp:nvSpPr>
        <dsp:cNvPr id="0" name=""/>
        <dsp:cNvSpPr/>
      </dsp:nvSpPr>
      <dsp:spPr>
        <a:xfrm>
          <a:off x="4372317" y="3061549"/>
          <a:ext cx="2610120" cy="1530229"/>
        </a:xfrm>
        <a:prstGeom prst="rect">
          <a:avLst/>
        </a:prstGeom>
        <a:noFill/>
        <a:ln>
          <a:noFill/>
        </a:ln>
        <a:effectLst/>
        <a:sp3d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12928" tIns="312928" rIns="312928" bIns="312928" numCol="1" spcCol="1270" anchor="ctr" anchorCtr="0">
          <a:noAutofit/>
        </a:bodyPr>
        <a:lstStyle/>
        <a:p>
          <a:pPr marL="0" lvl="0" indent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4400" kern="1200" dirty="0"/>
            <a:t>želju</a:t>
          </a:r>
        </a:p>
      </dsp:txBody>
      <dsp:txXfrm>
        <a:off x="4372317" y="3061549"/>
        <a:ext cx="2610120" cy="1530229"/>
      </dsp:txXfrm>
    </dsp:sp>
    <dsp:sp modelId="{9138F640-8E70-42C5-8B64-D79194361875}">
      <dsp:nvSpPr>
        <dsp:cNvPr id="0" name=""/>
        <dsp:cNvSpPr/>
      </dsp:nvSpPr>
      <dsp:spPr>
        <a:xfrm>
          <a:off x="6982437" y="3826663"/>
          <a:ext cx="368093" cy="0"/>
        </a:xfrm>
        <a:prstGeom prst="line">
          <a:avLst/>
        </a:prstGeom>
        <a:noFill/>
        <a:ln w="2222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292F200-53F8-4D60-8C2B-11D47D84527D}">
      <dsp:nvSpPr>
        <dsp:cNvPr id="0" name=""/>
        <dsp:cNvSpPr/>
      </dsp:nvSpPr>
      <dsp:spPr>
        <a:xfrm>
          <a:off x="8200807" y="721849"/>
          <a:ext cx="3149170" cy="3149170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3500" kern="1200"/>
            <a:t>zadržati se s (tuđincem) Isusom u razgovoru</a:t>
          </a:r>
          <a:endParaRPr lang="hr-HR" sz="3500" kern="1200" dirty="0"/>
        </a:p>
      </dsp:txBody>
      <dsp:txXfrm>
        <a:off x="8661992" y="1183034"/>
        <a:ext cx="2226800" cy="2226800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4C8E87A-9AB2-41D9-AEAF-A378C9A6756A}">
      <dsp:nvSpPr>
        <dsp:cNvPr id="0" name=""/>
        <dsp:cNvSpPr/>
      </dsp:nvSpPr>
      <dsp:spPr>
        <a:xfrm>
          <a:off x="197858" y="634"/>
          <a:ext cx="3740855" cy="2078252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marL="0" lvl="0" indent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3400" kern="1200" dirty="0"/>
            <a:t>Molitva je </a:t>
          </a:r>
          <a:br>
            <a:rPr lang="hr-HR" sz="3400" kern="1200" dirty="0"/>
          </a:br>
          <a:r>
            <a:rPr lang="hr-HR" sz="3400" kern="1200" dirty="0"/>
            <a:t>vrijeme provedeno s Bogom</a:t>
          </a:r>
        </a:p>
      </dsp:txBody>
      <dsp:txXfrm>
        <a:off x="258728" y="61504"/>
        <a:ext cx="3619115" cy="1956512"/>
      </dsp:txXfrm>
    </dsp:sp>
    <dsp:sp modelId="{95040C62-533F-465A-A401-7B43DEA319CB}">
      <dsp:nvSpPr>
        <dsp:cNvPr id="0" name=""/>
        <dsp:cNvSpPr/>
      </dsp:nvSpPr>
      <dsp:spPr>
        <a:xfrm rot="5400000">
          <a:off x="1678613" y="2130843"/>
          <a:ext cx="779344" cy="935213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hr-HR" sz="2700" kern="1200"/>
        </a:p>
      </dsp:txBody>
      <dsp:txXfrm rot="-5400000">
        <a:off x="1787722" y="2208778"/>
        <a:ext cx="561127" cy="545541"/>
      </dsp:txXfrm>
    </dsp:sp>
    <dsp:sp modelId="{883E5DA6-0C96-4C86-B2DF-26D7091BF9EF}">
      <dsp:nvSpPr>
        <dsp:cNvPr id="0" name=""/>
        <dsp:cNvSpPr/>
      </dsp:nvSpPr>
      <dsp:spPr>
        <a:xfrm>
          <a:off x="197858" y="3118013"/>
          <a:ext cx="3740855" cy="2078252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marL="0" lvl="0" indent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3400" kern="1200" dirty="0"/>
            <a:t>Odvija </a:t>
          </a:r>
          <a:br>
            <a:rPr lang="hr-HR" sz="3400" kern="1200" dirty="0"/>
          </a:br>
          <a:r>
            <a:rPr lang="hr-HR" sz="3400" kern="1200" dirty="0"/>
            <a:t>se u dubini </a:t>
          </a:r>
          <a:br>
            <a:rPr lang="hr-HR" sz="3400" kern="1200" dirty="0"/>
          </a:br>
          <a:r>
            <a:rPr lang="hr-HR" sz="3400" kern="1200" dirty="0"/>
            <a:t>našeg bića</a:t>
          </a:r>
        </a:p>
      </dsp:txBody>
      <dsp:txXfrm>
        <a:off x="258728" y="3178883"/>
        <a:ext cx="3619115" cy="1956512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C2F87FC-7F93-4EF1-A913-83EA1ADC3196}">
      <dsp:nvSpPr>
        <dsp:cNvPr id="0" name=""/>
        <dsp:cNvSpPr/>
      </dsp:nvSpPr>
      <dsp:spPr>
        <a:xfrm>
          <a:off x="0" y="69301"/>
          <a:ext cx="4937760" cy="1404016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2500" kern="1200" dirty="0"/>
            <a:t>Zašto često imamo </a:t>
          </a:r>
          <a:br>
            <a:rPr lang="hr-HR" sz="2500" kern="1200" dirty="0"/>
          </a:br>
          <a:r>
            <a:rPr lang="hr-HR" sz="2500" kern="1200" dirty="0"/>
            <a:t>poteškoća s molitvom?</a:t>
          </a:r>
        </a:p>
      </dsp:txBody>
      <dsp:txXfrm>
        <a:off x="68538" y="137839"/>
        <a:ext cx="4800684" cy="1266940"/>
      </dsp:txXfrm>
    </dsp:sp>
    <dsp:sp modelId="{E9A3F171-EAE7-4A5A-AA14-6E81C58BD3E9}">
      <dsp:nvSpPr>
        <dsp:cNvPr id="0" name=""/>
        <dsp:cNvSpPr/>
      </dsp:nvSpPr>
      <dsp:spPr>
        <a:xfrm>
          <a:off x="0" y="1545317"/>
          <a:ext cx="4937760" cy="1379997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2500" kern="1200" dirty="0"/>
            <a:t>Zašto nam je ponekad teško odvojiti vrijeme za molitvu? </a:t>
          </a:r>
        </a:p>
      </dsp:txBody>
      <dsp:txXfrm>
        <a:off x="67366" y="1612683"/>
        <a:ext cx="4803028" cy="1245265"/>
      </dsp:txXfrm>
    </dsp:sp>
    <dsp:sp modelId="{7B66B1A4-64B4-4CFE-BE7E-83D935B3FF7A}">
      <dsp:nvSpPr>
        <dsp:cNvPr id="0" name=""/>
        <dsp:cNvSpPr/>
      </dsp:nvSpPr>
      <dsp:spPr>
        <a:xfrm>
          <a:off x="0" y="2997315"/>
          <a:ext cx="4937760" cy="2051156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2500" kern="1200"/>
            <a:t>Možda zato što se naša molitva prečesto svodi na izgovaranje naučenih molitvenih obrazaca čije riječi ostaju samo na našim usnama, a ne dopiru do našeg srca? </a:t>
          </a:r>
        </a:p>
      </dsp:txBody>
      <dsp:txXfrm>
        <a:off x="100129" y="3097444"/>
        <a:ext cx="4737502" cy="1850898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6FE8DF2-431C-4941-9CC8-6DCD694852E0}">
      <dsp:nvSpPr>
        <dsp:cNvPr id="0" name=""/>
        <dsp:cNvSpPr/>
      </dsp:nvSpPr>
      <dsp:spPr>
        <a:xfrm>
          <a:off x="0" y="278504"/>
          <a:ext cx="6418217" cy="1196909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marL="0" lvl="0" indent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3100" kern="1200" dirty="0"/>
            <a:t>Štovanje je pitanje srca, a ne izvanjskih radnji, a usmjerava ga istina.</a:t>
          </a:r>
        </a:p>
      </dsp:txBody>
      <dsp:txXfrm>
        <a:off x="58428" y="336932"/>
        <a:ext cx="6301361" cy="1080053"/>
      </dsp:txXfrm>
    </dsp:sp>
    <dsp:sp modelId="{3D24884B-F6F4-4EA7-A5F4-4A0FE80E4DB6}">
      <dsp:nvSpPr>
        <dsp:cNvPr id="0" name=""/>
        <dsp:cNvSpPr/>
      </dsp:nvSpPr>
      <dsp:spPr>
        <a:xfrm>
          <a:off x="0" y="1564693"/>
          <a:ext cx="6418217" cy="1196909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marL="0" lvl="0" indent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3100" kern="1200" dirty="0"/>
            <a:t>Štovati Boga u duhu i istini </a:t>
          </a:r>
          <a:br>
            <a:rPr lang="hr-HR" sz="3100" kern="1200" dirty="0"/>
          </a:br>
          <a:r>
            <a:rPr lang="hr-HR" sz="3100" kern="1200" dirty="0"/>
            <a:t>nužno znači voljeti ga</a:t>
          </a:r>
        </a:p>
      </dsp:txBody>
      <dsp:txXfrm>
        <a:off x="58428" y="1623121"/>
        <a:ext cx="6301361" cy="1080053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22206AA-32F5-4C83-A4AD-76D3EEF044E7}">
      <dsp:nvSpPr>
        <dsp:cNvPr id="0" name=""/>
        <dsp:cNvSpPr/>
      </dsp:nvSpPr>
      <dsp:spPr>
        <a:xfrm>
          <a:off x="2820" y="535130"/>
          <a:ext cx="1233187" cy="739912"/>
        </a:xfrm>
        <a:prstGeom prst="roundRect">
          <a:avLst>
            <a:gd name="adj" fmla="val 10000"/>
          </a:avLst>
        </a:prstGeom>
        <a:solidFill>
          <a:schemeClr val="accent3"/>
        </a:solidFill>
        <a:ln w="25400" cap="rnd" cmpd="sng" algn="ctr">
          <a:solidFill>
            <a:schemeClr val="lt1"/>
          </a:solidFill>
          <a:prstDash val="solid"/>
        </a:ln>
        <a:effectLst/>
      </dsp:spPr>
      <dsp:style>
        <a:lnRef idx="3">
          <a:schemeClr val="lt1"/>
        </a:lnRef>
        <a:fillRef idx="1">
          <a:schemeClr val="accent3"/>
        </a:fillRef>
        <a:effectRef idx="1">
          <a:schemeClr val="accent3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2500" kern="1200" dirty="0"/>
            <a:t>srcem</a:t>
          </a:r>
        </a:p>
      </dsp:txBody>
      <dsp:txXfrm>
        <a:off x="24491" y="556801"/>
        <a:ext cx="1189845" cy="696570"/>
      </dsp:txXfrm>
    </dsp:sp>
    <dsp:sp modelId="{5B2F5649-8709-4190-9826-122B8DE07DC3}">
      <dsp:nvSpPr>
        <dsp:cNvPr id="0" name=""/>
        <dsp:cNvSpPr/>
      </dsp:nvSpPr>
      <dsp:spPr>
        <a:xfrm>
          <a:off x="1359327" y="752171"/>
          <a:ext cx="261435" cy="305830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hr-HR" sz="1300" kern="1200"/>
        </a:p>
      </dsp:txBody>
      <dsp:txXfrm>
        <a:off x="1359327" y="813337"/>
        <a:ext cx="183005" cy="183498"/>
      </dsp:txXfrm>
    </dsp:sp>
    <dsp:sp modelId="{5CEB373D-A79A-409A-A4D5-B8C567DBE57F}">
      <dsp:nvSpPr>
        <dsp:cNvPr id="0" name=""/>
        <dsp:cNvSpPr/>
      </dsp:nvSpPr>
      <dsp:spPr>
        <a:xfrm>
          <a:off x="1729283" y="535130"/>
          <a:ext cx="1233187" cy="739912"/>
        </a:xfrm>
        <a:prstGeom prst="roundRect">
          <a:avLst>
            <a:gd name="adj" fmla="val 10000"/>
          </a:avLst>
        </a:prstGeom>
        <a:solidFill>
          <a:srgbClr val="FFC000"/>
        </a:soli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2500" kern="1200"/>
            <a:t>dušom</a:t>
          </a:r>
          <a:endParaRPr lang="hr-HR" sz="2500" kern="1200" dirty="0"/>
        </a:p>
      </dsp:txBody>
      <dsp:txXfrm>
        <a:off x="1750954" y="556801"/>
        <a:ext cx="1189845" cy="696570"/>
      </dsp:txXfrm>
    </dsp:sp>
    <dsp:sp modelId="{EBFFBCAC-A4CB-4AC8-B104-660403B62790}">
      <dsp:nvSpPr>
        <dsp:cNvPr id="0" name=""/>
        <dsp:cNvSpPr/>
      </dsp:nvSpPr>
      <dsp:spPr>
        <a:xfrm>
          <a:off x="3085790" y="752171"/>
          <a:ext cx="261435" cy="305830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hr-HR" sz="1300" kern="1200"/>
        </a:p>
      </dsp:txBody>
      <dsp:txXfrm>
        <a:off x="3085790" y="813337"/>
        <a:ext cx="183005" cy="183498"/>
      </dsp:txXfrm>
    </dsp:sp>
    <dsp:sp modelId="{F3090813-A2EB-4F21-AF11-E75E56CA553A}">
      <dsp:nvSpPr>
        <dsp:cNvPr id="0" name=""/>
        <dsp:cNvSpPr/>
      </dsp:nvSpPr>
      <dsp:spPr>
        <a:xfrm>
          <a:off x="3455746" y="535130"/>
          <a:ext cx="1233187" cy="739912"/>
        </a:xfrm>
        <a:prstGeom prst="roundRect">
          <a:avLst>
            <a:gd name="adj" fmla="val 10000"/>
          </a:avLst>
        </a:prstGeom>
        <a:solidFill>
          <a:srgbClr val="87954A"/>
        </a:soli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2500" kern="1200"/>
            <a:t>umom</a:t>
          </a:r>
          <a:endParaRPr lang="hr-HR" sz="2500" kern="1200" dirty="0"/>
        </a:p>
      </dsp:txBody>
      <dsp:txXfrm>
        <a:off x="3477417" y="556801"/>
        <a:ext cx="1189845" cy="696570"/>
      </dsp:txXfrm>
    </dsp:sp>
    <dsp:sp modelId="{A4C3CE8C-BD49-479E-87EA-F4DC06E6E3AF}">
      <dsp:nvSpPr>
        <dsp:cNvPr id="0" name=""/>
        <dsp:cNvSpPr/>
      </dsp:nvSpPr>
      <dsp:spPr>
        <a:xfrm>
          <a:off x="4812253" y="752171"/>
          <a:ext cx="261435" cy="305830"/>
        </a:xfrm>
        <a:prstGeom prst="rightArrow">
          <a:avLst>
            <a:gd name="adj1" fmla="val 60000"/>
            <a:gd name="adj2" fmla="val 5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hr-HR" sz="1300" kern="1200"/>
        </a:p>
      </dsp:txBody>
      <dsp:txXfrm>
        <a:off x="4812253" y="813337"/>
        <a:ext cx="183005" cy="183498"/>
      </dsp:txXfrm>
    </dsp:sp>
    <dsp:sp modelId="{960B3474-B492-4B3B-AFC9-973E2B131348}">
      <dsp:nvSpPr>
        <dsp:cNvPr id="0" name=""/>
        <dsp:cNvSpPr/>
      </dsp:nvSpPr>
      <dsp:spPr>
        <a:xfrm>
          <a:off x="5182209" y="535130"/>
          <a:ext cx="1233187" cy="739912"/>
        </a:xfrm>
        <a:prstGeom prst="roundRect">
          <a:avLst>
            <a:gd name="adj" fmla="val 10000"/>
          </a:avLst>
        </a:prstGeom>
        <a:solidFill>
          <a:srgbClr val="1B69B4"/>
        </a:soli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2500" kern="1200"/>
            <a:t>snagom</a:t>
          </a:r>
        </a:p>
      </dsp:txBody>
      <dsp:txXfrm>
        <a:off x="5203880" y="556801"/>
        <a:ext cx="1189845" cy="69657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List2">
  <dgm:title val=""/>
  <dgm:desc val=""/>
  <dgm:catLst>
    <dgm:cat type="list" pri="11000"/>
    <dgm:cat type="picture" pri="24000"/>
    <dgm:cat type="pictureconvert" pri="2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bkgdShp" refType="w"/>
      <dgm:constr type="h" for="ch" forName="bkgdShp" refType="h" fact="0.45"/>
      <dgm:constr type="t" for="ch" forName="bkgdShp"/>
      <dgm:constr type="w" for="ch" forName="linComp" refType="w" fact="0.94"/>
      <dgm:constr type="h" for="ch" forName="linComp" refType="h"/>
      <dgm:constr type="ctrX" for="ch" forName="linComp" refType="w" fact="0.5"/>
    </dgm:constrLst>
    <dgm:ruleLst/>
    <dgm:choose name="Name1">
      <dgm:if name="Name2" axis="ch" ptType="node" func="cnt" op="gte" val="1">
        <dgm:layoutNode name="bkgdShp" styleLbl="alignAccFollow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linComp">
          <dgm:choose name="Name3">
            <dgm:if name="Name4" func="var" arg="dir" op="equ" val="norm">
              <dgm:alg type="lin"/>
            </dgm:if>
            <dgm:else name="Name5">
              <dgm:alg type="lin">
                <dgm:param type="linDir" val="from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w" for="ch" forName="compNode" refType="w"/>
            <dgm:constr type="h" for="ch" forName="compNode" refType="h"/>
            <dgm:constr type="w" for="ch" ptType="sibTrans" refType="w" refFor="ch" refForName="compNode" fact="0.1"/>
            <dgm:constr type="h" for="ch" ptType="sibTrans" op="equ"/>
            <dgm:constr type="h" for="ch" forName="compNode" op="equ"/>
            <dgm:constr type="primFontSz" for="des" forName="node" op="equ"/>
          </dgm:constrLst>
          <dgm:ruleLst/>
          <dgm:forEach name="nodesForEach" axis="ch" ptType="node">
            <dgm:layoutNode name="compNode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node" refType="w"/>
                <dgm:constr type="h" for="ch" forName="node" refType="h" fact="0.55"/>
                <dgm:constr type="b" for="ch" forName="node" refType="h"/>
                <dgm:constr type="w" for="ch" forName="invisiNode" refType="w" fact="0.75"/>
                <dgm:constr type="h" for="ch" forName="invisiNode" refType="h" fact="0.06"/>
                <dgm:constr type="t" for="ch" forName="invisiNode"/>
                <dgm:constr type="w" for="ch" forName="imagNode" refType="w"/>
                <dgm:constr type="h" for="ch" forName="imagNode" refType="h" fact="0.33"/>
                <dgm:constr type="ctrX" for="ch" forName="imagNode" refType="w" fact="0.5"/>
                <dgm:constr type="t" for="ch" forName="imagNode" refType="h" fact="0.06"/>
              </dgm:constrLst>
              <dgm:ruleLst/>
              <dgm:layoutNode name="node" styleLbl="node1">
                <dgm:varLst>
                  <dgm:bulletEnabled val="1"/>
                </dgm:varLst>
                <dgm:alg type="tx">
                  <dgm:param type="txAnchorVert" val="t"/>
                </dgm:alg>
                <dgm:shape xmlns:r="http://schemas.openxmlformats.org/officeDocument/2006/relationships" rot="180" type="round2SameRect" r:blip="">
                  <dgm:adjLst>
                    <dgm:adj idx="1" val="0.105"/>
                  </dgm:adjLst>
                </dgm:shape>
                <dgm:presOf axis="desOrSelf" ptType="node"/>
                <dgm:constrLst>
                  <dgm:constr type="primFontSz" val="65"/>
                </dgm:constrLst>
                <dgm:ruleLst>
                  <dgm:rule type="primFontSz" val="5" fact="NaN" max="NaN"/>
                </dgm:ruleLst>
              </dgm:layoutNode>
              <dgm:layoutNode name="invisiNode">
                <dgm:alg type="sp"/>
                <dgm:shape xmlns:r="http://schemas.openxmlformats.org/officeDocument/2006/relationships" type="roundRect" r:blip="" hideGeom="1">
                  <dgm:adjLst>
                    <dgm:adj idx="1" val="0.1"/>
                  </dgm:adjLst>
                </dgm:shape>
                <dgm:presOf/>
                <dgm:constrLst/>
                <dgm:ruleLst/>
              </dgm:layoutNode>
              <dgm:layoutNode name="imagNode" styleLbl="fgImgPlace1">
                <dgm:alg type="sp"/>
                <dgm:shape xmlns:r="http://schemas.openxmlformats.org/officeDocument/2006/relationships" type="roundRect" r:blip="" zOrderOff="-2" blipPhldr="1">
                  <dgm:adjLst>
                    <dgm:adj idx="1" val="0.1"/>
                  </dgm:adjLst>
                </dgm:shape>
                <dgm:presOf/>
                <dgm:constrLst/>
                <dgm:ruleLst/>
              </dgm:layoutNode>
            </dgm:layoutNode>
            <dgm:forEach name="sibTransForEach" axis="followSib" ptType="sibTrans" cnt="1">
              <dgm:layoutNode name="sibTrans">
                <dgm:alg type="sp"/>
                <dgm:shape xmlns:r="http://schemas.openxmlformats.org/officeDocument/2006/relationships" type="rect" r:blip="" hideGeom="1">
                  <dgm:adjLst/>
                </dgm:shape>
                <dgm:presOf axis="self"/>
                <dgm:constrLst/>
                <dgm:ruleLst/>
              </dgm:layoutNode>
            </dgm:forEach>
          </dgm:forEach>
        </dgm:layoutNode>
      </dgm:if>
      <dgm:else name="Name6"/>
    </dgm:choose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15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16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17.xml><?xml version="1.0" encoding="utf-8"?>
<dgm:layoutDef xmlns:dgm="http://schemas.openxmlformats.org/drawingml/2006/diagram" xmlns:a="http://schemas.openxmlformats.org/drawingml/2006/main" uniqueId="urn:microsoft.com/office/officeart/2005/8/layout/hList7">
  <dgm:title val=""/>
  <dgm:desc val=""/>
  <dgm:catLst>
    <dgm:cat type="list" pri="12000"/>
    <dgm:cat type="process" pri="20000"/>
    <dgm:cat type="relationship" pri="14000"/>
    <dgm:cat type="convert" pri="8000"/>
    <dgm:cat type="picture" pri="25000"/>
    <dgm:cat type="pictureconvert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fgShape" refType="w" fact="0.92"/>
      <dgm:constr type="h" for="ch" forName="fgShape" refType="h" fact="0.15"/>
      <dgm:constr type="b" for="ch" forName="fgShape" refType="h" fact="0.95"/>
      <dgm:constr type="ctrX" for="ch" forName="fgShape" refType="w" fact="0.5"/>
      <dgm:constr type="w" for="ch" forName="linComp" refType="w"/>
      <dgm:constr type="h" for="ch" forName="linComp" refType="h"/>
      <dgm:constr type="ctrX" for="ch" forName="linComp" refType="w" fact="0.5"/>
    </dgm:constrLst>
    <dgm:ruleLst/>
    <dgm:layoutNode name="fgShape" styleLbl="fgShp">
      <dgm:alg type="sp"/>
      <dgm:shape xmlns:r="http://schemas.openxmlformats.org/officeDocument/2006/relationships" type="leftRightArrow" r:blip="" zOrderOff="99999">
        <dgm:adjLst/>
      </dgm:shape>
      <dgm:presOf/>
      <dgm:constrLst/>
      <dgm:ruleLst/>
    </dgm:layoutNode>
    <dgm:layoutNode name="linComp">
      <dgm:choose name="Name1">
        <dgm:if name="Name2" func="var" arg="dir" op="equ" val="norm">
          <dgm:alg type="lin"/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h"/>
        <dgm:constr type="w" for="ch" ptType="sibTrans" refType="w" refFor="ch" refForName="compNode" fact="0.03"/>
        <dgm:constr type="primFontSz" for="des" ptType="node" op="equ" val="65"/>
      </dgm:constrLst>
      <dgm:ruleLst/>
      <dgm:forEach name="nodesForEach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bkgdShape" refType="w"/>
            <dgm:constr type="h" for="ch" forName="bkgdShape" refType="h"/>
            <dgm:constr type="w" for="ch" forName="nodeTx" refType="w"/>
            <dgm:constr type="h" for="ch" forName="nodeTx" refType="h" fact="0.4"/>
            <dgm:constr type="b" for="ch" forName="nodeTx" refType="h" fact="0.8"/>
            <dgm:constr type="w" for="ch" forName="invisiNode" refType="w" fact="0.01"/>
            <dgm:constr type="h" for="ch" forName="invisiNode" refType="h" fact="0.06"/>
            <dgm:constr type="t" for="ch" forName="invisiNode"/>
            <dgm:constr type="ctrX" for="ch" forName="invisiNode" refType="w" fact="0.5"/>
            <dgm:constr type="h" for="ch" forName="imagNode" refType="h" fact="0.333"/>
            <dgm:constr type="w" for="ch" forName="imagNode" refType="h" refFor="ch" refForName="imagNode"/>
            <dgm:constr type="ctrX" for="ch" forName="imagNode" refType="w" fact="0.5"/>
            <dgm:constr type="t" for="ch" forName="imagNode" refType="h" fact="0.06"/>
            <dgm:constr type="w" for="ch" forName="imagNode" refType="w" op="lte" fact="0.94"/>
          </dgm:constrLst>
          <dgm:ruleLst/>
          <dgm:layoutNode name="bkgdShape"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nodeTx">
            <dgm:varLst>
              <dgm:bulletEnabled val="1"/>
            </dgm:varLst>
            <dgm:alg type="tx">
              <dgm:param type="txAnchorVert" val="mid"/>
              <dgm:param type="txAnchorHorzCh" val="ctr"/>
              <dgm:param type="stBulletLvl" val="2"/>
            </dgm:alg>
            <dgm:shape xmlns:r="http://schemas.openxmlformats.org/officeDocument/2006/relationships" type="rect" r:blip="" hideGeom="1">
              <dgm:adjLst/>
            </dgm:shape>
            <dgm:presOf axis="desOrSelf" ptType="node"/>
            <dgm:constrLst/>
            <dgm:ruleLst>
              <dgm:rule type="primFontSz" val="5" fact="NaN" max="NaN"/>
            </dgm:ruleLst>
          </dgm:layoutNode>
          <dgm:layoutNode name="invisiNode">
            <dgm:alg type="sp"/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/>
            <dgm:constrLst/>
            <dgm:ruleLst/>
          </dgm:layoutNode>
          <dgm:layoutNode name="imag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/>
            <dgm:constrLst/>
            <dgm:ruleLst/>
          </dgm:layoutNode>
        </dgm:layoutNode>
        <dgm:forEach name="sibTransForEach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</dgm:layoutDef>
</file>

<file path=ppt/diagrams/layout18.xml><?xml version="1.0" encoding="utf-8"?>
<dgm:layoutDef xmlns:dgm="http://schemas.openxmlformats.org/drawingml/2006/diagram" xmlns:a="http://schemas.openxmlformats.org/drawingml/2006/main" uniqueId="urn:microsoft.com/office/officeart/2005/8/layout/hList7">
  <dgm:title val=""/>
  <dgm:desc val=""/>
  <dgm:catLst>
    <dgm:cat type="list" pri="12000"/>
    <dgm:cat type="process" pri="20000"/>
    <dgm:cat type="relationship" pri="14000"/>
    <dgm:cat type="convert" pri="8000"/>
    <dgm:cat type="picture" pri="25000"/>
    <dgm:cat type="pictureconvert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fgShape" refType="w" fact="0.92"/>
      <dgm:constr type="h" for="ch" forName="fgShape" refType="h" fact="0.15"/>
      <dgm:constr type="b" for="ch" forName="fgShape" refType="h" fact="0.95"/>
      <dgm:constr type="ctrX" for="ch" forName="fgShape" refType="w" fact="0.5"/>
      <dgm:constr type="w" for="ch" forName="linComp" refType="w"/>
      <dgm:constr type="h" for="ch" forName="linComp" refType="h"/>
      <dgm:constr type="ctrX" for="ch" forName="linComp" refType="w" fact="0.5"/>
    </dgm:constrLst>
    <dgm:ruleLst/>
    <dgm:layoutNode name="fgShape" styleLbl="fgShp">
      <dgm:alg type="sp"/>
      <dgm:shape xmlns:r="http://schemas.openxmlformats.org/officeDocument/2006/relationships" type="leftRightArrow" r:blip="" zOrderOff="99999">
        <dgm:adjLst/>
      </dgm:shape>
      <dgm:presOf/>
      <dgm:constrLst/>
      <dgm:ruleLst/>
    </dgm:layoutNode>
    <dgm:layoutNode name="linComp">
      <dgm:choose name="Name1">
        <dgm:if name="Name2" func="var" arg="dir" op="equ" val="norm">
          <dgm:alg type="lin"/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h"/>
        <dgm:constr type="w" for="ch" ptType="sibTrans" refType="w" refFor="ch" refForName="compNode" fact="0.03"/>
        <dgm:constr type="primFontSz" for="des" ptType="node" op="equ" val="65"/>
      </dgm:constrLst>
      <dgm:ruleLst/>
      <dgm:forEach name="nodesForEach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bkgdShape" refType="w"/>
            <dgm:constr type="h" for="ch" forName="bkgdShape" refType="h"/>
            <dgm:constr type="w" for="ch" forName="nodeTx" refType="w"/>
            <dgm:constr type="h" for="ch" forName="nodeTx" refType="h" fact="0.4"/>
            <dgm:constr type="b" for="ch" forName="nodeTx" refType="h" fact="0.8"/>
            <dgm:constr type="w" for="ch" forName="invisiNode" refType="w" fact="0.01"/>
            <dgm:constr type="h" for="ch" forName="invisiNode" refType="h" fact="0.06"/>
            <dgm:constr type="t" for="ch" forName="invisiNode"/>
            <dgm:constr type="ctrX" for="ch" forName="invisiNode" refType="w" fact="0.5"/>
            <dgm:constr type="h" for="ch" forName="imagNode" refType="h" fact="0.333"/>
            <dgm:constr type="w" for="ch" forName="imagNode" refType="h" refFor="ch" refForName="imagNode"/>
            <dgm:constr type="ctrX" for="ch" forName="imagNode" refType="w" fact="0.5"/>
            <dgm:constr type="t" for="ch" forName="imagNode" refType="h" fact="0.06"/>
            <dgm:constr type="w" for="ch" forName="imagNode" refType="w" op="lte" fact="0.94"/>
          </dgm:constrLst>
          <dgm:ruleLst/>
          <dgm:layoutNode name="bkgdShape"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nodeTx">
            <dgm:varLst>
              <dgm:bulletEnabled val="1"/>
            </dgm:varLst>
            <dgm:alg type="tx">
              <dgm:param type="txAnchorVert" val="mid"/>
              <dgm:param type="txAnchorHorzCh" val="ctr"/>
              <dgm:param type="stBulletLvl" val="2"/>
            </dgm:alg>
            <dgm:shape xmlns:r="http://schemas.openxmlformats.org/officeDocument/2006/relationships" type="rect" r:blip="" hideGeom="1">
              <dgm:adjLst/>
            </dgm:shape>
            <dgm:presOf axis="desOrSelf" ptType="node"/>
            <dgm:constrLst/>
            <dgm:ruleLst>
              <dgm:rule type="primFontSz" val="5" fact="NaN" max="NaN"/>
            </dgm:ruleLst>
          </dgm:layoutNode>
          <dgm:layoutNode name="invisiNode">
            <dgm:alg type="sp"/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/>
            <dgm:constrLst/>
            <dgm:ruleLst/>
          </dgm:layoutNode>
          <dgm:layoutNode name="imag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/>
            <dgm:constrLst/>
            <dgm:ruleLst/>
          </dgm:layoutNode>
        </dgm:layoutNode>
        <dgm:forEach name="sibTransForEach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Process4">
  <dgm:title val=""/>
  <dgm:desc val=""/>
  <dgm:catLst>
    <dgm:cat type="process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tSp" refType="w"/>
      <dgm:constr type="h" for="ch" forName="tSp" refType="h" fact="0.15"/>
      <dgm:constr type="l" for="ch" forName="tSp"/>
      <dgm:constr type="t" for="ch" forName="tSp"/>
      <dgm:constr type="w" for="ch" forName="bSp" refType="w"/>
      <dgm:constr type="h" for="ch" forName="bSp" refType="h" fact="0.15"/>
      <dgm:constr type="l" for="ch" forName="bSp"/>
      <dgm:constr type="t" for="ch" forName="bSp" refType="h" fact="0.85"/>
      <dgm:constr type="w" for="ch" forName="process" refType="w"/>
      <dgm:constr type="h" for="ch" forName="process" refType="h" fact="0.7"/>
      <dgm:constr type="l" for="ch" forName="process"/>
      <dgm:constr type="t" for="ch" forName="process" refType="h" fact="0.15"/>
    </dgm:constrLst>
    <dgm:ruleLst/>
    <dgm:layoutNode name="tSp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bSp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process">
      <dgm:choose name="Name1">
        <dgm:if name="Name2" func="var" arg="dir" op="equ" val="norm">
          <dgm:alg type="lin">
            <dgm:param type="linDir" val="fromL"/>
          </dgm:alg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osite1" refType="w"/>
        <dgm:constr type="w" for="ch" forName="composite2" refType="w" refFor="ch" refForName="composite1" op="equ"/>
        <dgm:constr type="h" for="ch" forName="composite1" refType="h"/>
        <dgm:constr type="h" for="ch" forName="composite2" refType="h" refFor="ch" refForName="composite1" op="equ"/>
        <dgm:constr type="primFontSz" for="des" forName="parentNode1" val="65"/>
        <dgm:constr type="primFontSz" for="des" forName="parentNode2" refType="primFontSz" refFor="des" refForName="parentNode1" op="equ"/>
        <dgm:constr type="secFontSz" for="des" forName="childNode1tx" val="65"/>
        <dgm:constr type="secFontSz" for="des" forName="childNode2tx" refType="secFontSz" refFor="des" refForName="childNode1tx" op="equ"/>
        <dgm:constr type="w" for="des" ptType="sibTrans" refType="w" refFor="ch" refForName="composite1" op="equ" fact="0.05"/>
      </dgm:constrLst>
      <dgm:ruleLst/>
      <dgm:forEach name="Name4" axis="ch" ptType="node" step="2">
        <dgm:layoutNode name="composite1">
          <dgm:alg type="composite">
            <dgm:param type="ar" val="0.943"/>
          </dgm:alg>
          <dgm:shape xmlns:r="http://schemas.openxmlformats.org/officeDocument/2006/relationships" r:blip="">
            <dgm:adjLst/>
          </dgm:shape>
          <dgm:presOf/>
          <dgm:choose name="Name5">
            <dgm:if name="Name6" func="var" arg="dir" op="equ" val="norm">
              <dgm:constrLst>
                <dgm:constr type="h" refType="w" fact="1.06"/>
                <dgm:constr type="w" for="ch" forName="dummyNode1" refType="w"/>
                <dgm:constr type="h" for="ch" forName="dummyNode1" refType="h"/>
                <dgm:constr type="t" for="ch" forName="dummyNode1"/>
                <dgm:constr type="l" for="ch" forName="dummyNode1"/>
                <dgm:constr type="w" for="ch" forName="childNode1" refType="w" fact="0.9"/>
                <dgm:constr type="h" for="ch" forName="childNode1" refType="h" fact="0.7"/>
                <dgm:constr type="t" for="ch" forName="childNode1" refType="h" fact="0.15"/>
                <dgm:constr type="l" for="ch" forName="childNode1"/>
                <dgm:constr type="w" for="ch" forName="childNode1tx" refType="w" fact="0.9"/>
                <dgm:constr type="h" for="ch" forName="childNode1tx" refType="h" fact="0.55"/>
                <dgm:constr type="t" for="ch" forName="childNode1tx" refType="h" fact="0.15"/>
                <dgm:constr type="l" for="ch" forName="childNode1tx"/>
                <dgm:constr type="w" for="ch" forName="parentNode1" refType="w" fact="0.8"/>
                <dgm:constr type="h" for="ch" forName="parentNode1" refType="h" fact="0.3"/>
                <dgm:constr type="t" for="ch" forName="parentNode1" refType="h" fact="0.7"/>
                <dgm:constr type="l" for="ch" forName="parentNode1" refType="w" fact="0.2"/>
                <dgm:constr type="w" for="ch" forName="connSite1" refType="w" fact="0.01"/>
                <dgm:constr type="h" for="ch" forName="connSite1" refType="h" fact="0.01"/>
                <dgm:constr type="t" for="ch" forName="connSite1"/>
                <dgm:constr type="l" for="ch" forName="connSite1" refType="w" fact="0.35"/>
              </dgm:constrLst>
            </dgm:if>
            <dgm:else name="Name7">
              <dgm:constrLst>
                <dgm:constr type="h" refType="w" fact="1.06"/>
                <dgm:constr type="w" for="ch" forName="dummyNode1" refType="w"/>
                <dgm:constr type="h" for="ch" forName="dummyNode1" refType="h"/>
                <dgm:constr type="t" for="ch" forName="dummyNode1"/>
                <dgm:constr type="l" for="ch" forName="dummyNode1"/>
                <dgm:constr type="w" for="ch" forName="childNode1" refType="w" fact="0.9"/>
                <dgm:constr type="h" for="ch" forName="childNode1" refType="h" fact="0.7"/>
                <dgm:constr type="t" for="ch" forName="childNode1" refType="h" fact="0.15"/>
                <dgm:constr type="l" for="ch" forName="childNode1" refType="w" fact="0.1"/>
                <dgm:constr type="w" for="ch" forName="childNode1tx" refType="w" fact="0.9"/>
                <dgm:constr type="h" for="ch" forName="childNode1tx" refType="h" fact="0.55"/>
                <dgm:constr type="t" for="ch" forName="childNode1tx" refType="h" fact="0.15"/>
                <dgm:constr type="l" for="ch" forName="childNode1tx" refType="w" fact="0.1"/>
                <dgm:constr type="w" for="ch" forName="parentNode1" refType="w" fact="0.8"/>
                <dgm:constr type="h" for="ch" forName="parentNode1" refType="h" fact="0.3"/>
                <dgm:constr type="t" for="ch" forName="parentNode1" refType="h" fact="0.7"/>
                <dgm:constr type="l" for="ch" forName="parentNode1"/>
                <dgm:constr type="w" for="ch" forName="connSite1" refType="w" fact="0.01"/>
                <dgm:constr type="h" for="ch" forName="connSite1" refType="h" fact="0.01"/>
                <dgm:constr type="t" for="ch" forName="connSite1"/>
                <dgm:constr type="l" for="ch" forName="connSite1" refType="w" fact="0.65"/>
              </dgm:constrLst>
            </dgm:else>
          </dgm:choose>
          <dgm:ruleLst/>
          <dgm:layoutNode name="dummyNode1">
            <dgm:alg type="sp"/>
            <dgm:shape xmlns:r="http://schemas.openxmlformats.org/officeDocument/2006/relationships" type="rect" r:blip="" hideGeom="1">
              <dgm:adjLst/>
            </dgm:shape>
            <dgm:presOf/>
            <dgm:constrLst/>
            <dgm:ruleLst/>
          </dgm:layoutNode>
          <dgm:layoutNode name="childNode1" styleLbl="bgAcc1">
            <dgm:varLst>
              <dgm:bulletEnabled val="1"/>
            </dgm:varLst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/>
            <dgm:ruleLst/>
          </dgm:layoutNode>
          <dgm:layoutNode name="childNode1tx" styleLbl="bgAcc1">
            <dgm:varLst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 axis="des" ptType="node"/>
            <dgm:constrLst>
              <dgm:constr type="secFontSz" val="65"/>
              <dgm:constr type="primFontSz" refType="secFontSz"/>
              <dgm:constr type="tMarg" refType="secFontSz" fact="0.15"/>
              <dgm:constr type="bMarg" refType="secFontSz" fact="0.15"/>
              <dgm:constr type="lMarg" refType="secFontSz" fact="0.15"/>
              <dgm:constr type="rMarg" refType="secFontSz" fact="0.15"/>
            </dgm:constrLst>
            <dgm:ruleLst>
              <dgm:rule type="secFontSz" val="5" fact="NaN" max="NaN"/>
            </dgm:ruleLst>
          </dgm:layoutNode>
          <dgm:layoutNode name="parentNode1" styleLbl="node1">
            <dgm:varLst>
              <dgm:chMax val="1"/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1"/>
              <dgm:constr type="bMarg" refType="primFontSz" fact="0.1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  <dgm:layoutNode name="connSite1" moveWith="childNode1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forEach name="Name8" axis="followSib" ptType="sibTrans" cnt="1">
          <dgm:layoutNode name="Name9">
            <dgm:alg type="conn">
              <dgm:param type="connRout" val="curve"/>
              <dgm:param type="srcNode" val="parentNode1"/>
              <dgm:param type="dstNode" val="connSite2"/>
              <dgm:param type="begPts" val="bCtr"/>
              <dgm:param type="endPts" val="bCtr"/>
            </dgm:alg>
            <dgm:shape xmlns:r="http://schemas.openxmlformats.org/officeDocument/2006/relationships" type="conn" r:blip="" zOrderOff="-2">
              <dgm:adjLst/>
            </dgm:shape>
            <dgm:presOf axis="self"/>
            <dgm:choose name="Name10">
              <dgm:if name="Name11" func="var" arg="dir" op="equ" val="norm">
                <dgm:constrLst>
                  <dgm:constr type="h" refType="w" fact="0.35"/>
                  <dgm:constr type="wArH" refType="h"/>
                  <dgm:constr type="hArH" refType="h"/>
                  <dgm:constr type="connDist"/>
                  <dgm:constr type="diam" refType="connDist" fact="-1.15"/>
                  <dgm:constr type="begPad"/>
                  <dgm:constr type="endPad"/>
                </dgm:constrLst>
              </dgm:if>
              <dgm:else name="Name12">
                <dgm:constrLst>
                  <dgm:constr type="h" refType="w" fact="0.35"/>
                  <dgm:constr type="wArH" refType="h"/>
                  <dgm:constr type="hArH" refType="h"/>
                  <dgm:constr type="connDist"/>
                  <dgm:constr type="diam" refType="connDist" fact="1.15"/>
                  <dgm:constr type="begPad"/>
                  <dgm:constr type="endPad"/>
                </dgm:constrLst>
              </dgm:else>
            </dgm:choose>
            <dgm:ruleLst/>
          </dgm:layoutNode>
        </dgm:forEach>
        <dgm:forEach name="Name13" axis="followSib" ptType="node" cnt="1">
          <dgm:layoutNode name="composite2">
            <dgm:alg type="composite">
              <dgm:param type="ar" val="0.943"/>
            </dgm:alg>
            <dgm:shape xmlns:r="http://schemas.openxmlformats.org/officeDocument/2006/relationships" r:blip="">
              <dgm:adjLst/>
            </dgm:shape>
            <dgm:presOf/>
            <dgm:choose name="Name14">
              <dgm:if name="Name15" func="var" arg="dir" op="equ" val="norm">
                <dgm:constrLst>
                  <dgm:constr type="h" refType="w" fact="1.06"/>
                  <dgm:constr type="w" for="ch" forName="dummyNode2" refType="w"/>
                  <dgm:constr type="h" for="ch" forName="dummyNode2" refType="h"/>
                  <dgm:constr type="t" for="ch" forName="dummyNode2"/>
                  <dgm:constr type="l" for="ch" forName="dummyNode2"/>
                  <dgm:constr type="w" for="ch" forName="childNode2" refType="w" fact="0.9"/>
                  <dgm:constr type="h" for="ch" forName="childNode2" refType="h" fact="0.7"/>
                  <dgm:constr type="t" for="ch" forName="childNode2" refType="h" fact="0.15"/>
                  <dgm:constr type="l" for="ch" forName="childNode2"/>
                  <dgm:constr type="w" for="ch" forName="childNode2tx" refType="w" fact="0.9"/>
                  <dgm:constr type="h" for="ch" forName="childNode2tx" refType="h" fact="0.55"/>
                  <dgm:constr type="t" for="ch" forName="childNode2tx" refType="h" fact="0.3"/>
                  <dgm:constr type="l" for="ch" forName="childNode2tx"/>
                  <dgm:constr type="w" for="ch" forName="parentNode2" refType="w" fact="0.8"/>
                  <dgm:constr type="h" for="ch" forName="parentNode2" refType="h" fact="0.3"/>
                  <dgm:constr type="t" for="ch" forName="parentNode2"/>
                  <dgm:constr type="l" for="ch" forName="parentNode2" refType="w" fact="0.2"/>
                  <dgm:constr type="w" for="ch" forName="connSite2" refType="w" fact="0.01"/>
                  <dgm:constr type="h" for="ch" forName="connSite2" refType="h" fact="0.01"/>
                  <dgm:constr type="t" for="ch" forName="connSite2" refType="h" fact="0.99"/>
                  <dgm:constr type="l" for="ch" forName="connSite2" refType="w" fact="0.25"/>
                </dgm:constrLst>
              </dgm:if>
              <dgm:else name="Name16">
                <dgm:constrLst>
                  <dgm:constr type="h" refType="w" fact="1.06"/>
                  <dgm:constr type="w" for="ch" forName="dummyNode2" refType="w"/>
                  <dgm:constr type="h" for="ch" forName="dummyNode2" refType="h"/>
                  <dgm:constr type="t" for="ch" forName="dummyNode2"/>
                  <dgm:constr type="l" for="ch" forName="dummyNode2"/>
                  <dgm:constr type="w" for="ch" forName="childNode2" refType="w" fact="0.9"/>
                  <dgm:constr type="h" for="ch" forName="childNode2" refType="h" fact="0.7"/>
                  <dgm:constr type="t" for="ch" forName="childNode2" refType="h" fact="0.15"/>
                  <dgm:constr type="l" for="ch" forName="childNode2" refType="w" fact="0.1"/>
                  <dgm:constr type="w" for="ch" forName="childNode2tx" refType="w" fact="0.9"/>
                  <dgm:constr type="h" for="ch" forName="childNode2tx" refType="h" fact="0.55"/>
                  <dgm:constr type="t" for="ch" forName="childNode2tx" refType="h" fact="0.3"/>
                  <dgm:constr type="l" for="ch" forName="childNode2tx" refType="w" fact="0.1"/>
                  <dgm:constr type="w" for="ch" forName="parentNode2" refType="w" fact="0.8"/>
                  <dgm:constr type="h" for="ch" forName="parentNode2" refType="h" fact="0.3"/>
                  <dgm:constr type="t" for="ch" forName="parentNode2"/>
                  <dgm:constr type="l" for="ch" forName="parentNode2"/>
                  <dgm:constr type="w" for="ch" forName="connSite2" refType="w" fact="0.01"/>
                  <dgm:constr type="h" for="ch" forName="connSite2" refType="h" fact="0.01"/>
                  <dgm:constr type="t" for="ch" forName="connSite2" refType="h" fact="0.99"/>
                  <dgm:constr type="l" for="ch" forName="connSite2" refType="w" fact="0.85"/>
                </dgm:constrLst>
              </dgm:else>
            </dgm:choose>
            <dgm:ruleLst/>
            <dgm:layoutNode name="dummyNode2">
              <dgm:alg type="sp"/>
              <dgm:shape xmlns:r="http://schemas.openxmlformats.org/officeDocument/2006/relationships" type="rect" r:blip="" hideGeom="1">
                <dgm:adjLst/>
              </dgm:shape>
              <dgm:presOf/>
              <dgm:constrLst/>
              <dgm:ruleLst/>
            </dgm:layoutNode>
            <dgm:layoutNode name="childNode2" styleLbl="bgAcc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des" ptType="node"/>
              <dgm:constrLst/>
              <dgm:ruleLst/>
            </dgm:layoutNode>
            <dgm:layoutNode name="childNode2tx" styleLbl="bgAcc1">
              <dgm:varLst>
                <dgm:bulletEnabled val="1"/>
              </dgm:varLst>
              <dgm:alg type="tx">
                <dgm:param type="stBulletLvl" val="1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15"/>
                <dgm:constr type="bMarg" refType="secFontSz" fact="0.15"/>
                <dgm:constr type="lMarg" refType="secFontSz" fact="0.15"/>
                <dgm:constr type="rMarg" refType="secFontSz" fact="0.15"/>
              </dgm:constrLst>
              <dgm:ruleLst>
                <dgm:rule type="secFontSz" val="5" fact="NaN" max="NaN"/>
              </dgm:ruleLst>
            </dgm:layoutNode>
            <dgm:layoutNode name="parentNode2" styleLbl="node1">
              <dgm:varLst>
                <dgm:chMax val="0"/>
                <dgm:bulletEnabled val="1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connSite2" moveWith="childNode2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layoutNode>
          <dgm:forEach name="Name17" axis="followSib" ptType="sibTrans" cnt="1">
            <dgm:layoutNode name="Name18">
              <dgm:alg type="conn">
                <dgm:param type="connRout" val="curve"/>
                <dgm:param type="srcNode" val="parentNode2"/>
                <dgm:param type="dstNode" val="connSite1"/>
                <dgm:param type="begPts" val="tCtr"/>
                <dgm:param type="endPts" val="tCtr"/>
              </dgm:alg>
              <dgm:shape xmlns:r="http://schemas.openxmlformats.org/officeDocument/2006/relationships" type="conn" r:blip="" zOrderOff="-2">
                <dgm:adjLst/>
              </dgm:shape>
              <dgm:presOf axis="self"/>
              <dgm:choose name="Name19">
                <dgm:if name="Name20" func="var" arg="dir" op="equ" val="norm">
                  <dgm:constrLst>
                    <dgm:constr type="h" refType="w" fact="0.35"/>
                    <dgm:constr type="wArH" refType="h"/>
                    <dgm:constr type="hArH" refType="h"/>
                    <dgm:constr type="connDist"/>
                    <dgm:constr type="diam" refType="connDist" fact="1.15"/>
                    <dgm:constr type="begPad"/>
                    <dgm:constr type="endPad"/>
                  </dgm:constrLst>
                </dgm:if>
                <dgm:else name="Name21">
                  <dgm:constrLst>
                    <dgm:constr type="h" refType="w" fact="0.35"/>
                    <dgm:constr type="wArH" refType="h"/>
                    <dgm:constr type="hArH" refType="h"/>
                    <dgm:constr type="connDist"/>
                    <dgm:constr type="diam" refType="connDist" fact="-1.15"/>
                    <dgm:constr type="begPad"/>
                    <dgm:constr type="endPad"/>
                  </dgm:constrLst>
                </dgm:else>
              </dgm:choose>
              <dgm:ruleLst/>
            </dgm:layoutNode>
          </dgm:forEach>
        </dgm:forEach>
      </dgm:forEach>
    </dgm:layoutNod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9/3/layout/SubStepProcess">
  <dgm:title val=""/>
  <dgm:desc val=""/>
  <dgm:catLst>
    <dgm:cat type="process" pri="1225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3">
          <dgm:prSet phldr="1"/>
        </dgm:pt>
      </dgm:ptLst>
      <dgm:cxnLst>
        <dgm:cxn modelId="6" srcId="0" destId="1" srcOrd="0" destOrd="0"/>
        <dgm:cxn modelId="61" srcId="1" destId="11" srcOrd="0" destOrd="0"/>
        <dgm:cxn modelId="62" srcId="1" destId="12" srcOrd="1" destOrd="0"/>
        <dgm:cxn modelId="7" srcId="0" destId="2" srcOrd="0" destOrd="0"/>
        <dgm:cxn modelId="8" srcId="0" destId="3" srcOrd="0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</dgm:ptLst>
      <dgm:cxnLst>
        <dgm:cxn modelId="4" srcId="0" destId="1" srcOrd="0" destOrd="0"/>
        <dgm:cxn modelId="41" srcId="1" destId="11" srcOrd="0" destOrd="0"/>
        <dgm:cxn modelId="42" srcId="1" destId="12" srcOrd="1" destOrd="0"/>
        <dgm:cxn modelId="5" srcId="0" destId="2" srcOrd="0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8" srcId="0" destId="1" srcOrd="0" destOrd="0"/>
        <dgm:cxn modelId="81" srcId="1" destId="11" srcOrd="0" destOrd="0"/>
        <dgm:cxn modelId="82" srcId="1" destId="12" srcOrd="1" destOrd="0"/>
        <dgm:cxn modelId="9" srcId="0" destId="2" srcOrd="0" destOrd="0"/>
        <dgm:cxn modelId="10" srcId="0" destId="3" srcOrd="0" destOrd="0"/>
        <dgm:cxn modelId="11" srcId="0" destId="4" srcOrd="0" destOrd="0"/>
      </dgm:cxnLst>
      <dgm:bg/>
      <dgm:whole/>
    </dgm:dataModel>
  </dgm:clrData>
  <dgm:layoutNode name="Name0">
    <dgm:varLst>
      <dgm:chMax val="7"/>
      <dgm:dir/>
      <dgm:animOne val="branch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Tx1" refType="w"/>
      <dgm:constr type="w" for="ch" forName="chLin1" refType="w" refFor="ch" refForName="parTx1" fact="1.38"/>
      <dgm:constr type="h" for="ch" forName="chLin1" refType="h"/>
      <dgm:constr type="w" for="ch" forName="spPre1" refType="w" fact="0.27"/>
      <dgm:constr type="w" for="ch" forName="spPost1" refType="w" fact="0.27"/>
      <dgm:constr type="h" for="ch" forName="spPre1" refType="h"/>
      <dgm:constr type="h" for="ch" forName="spPost1" refType="h"/>
      <dgm:constr type="primFontSz" for="ch" forName="parTx1" val="65"/>
      <dgm:constr type="primFontSz" for="des" forName="desTx1" refType="primFontSz" refFor="ch" refForName="parTx1" fact="0.78"/>
      <dgm:constr type="primFontSz" for="des" forName="desTx1" op="equ"/>
      <dgm:constr type="w" for="ch" forName="parTx2" refType="w"/>
      <dgm:constr type="w" for="ch" forName="chLin2" refType="w" refFor="ch" refForName="parTx2" fact="1.38"/>
      <dgm:constr type="h" for="ch" forName="chLin2" refType="h"/>
      <dgm:constr type="w" for="ch" forName="spPre2" refType="w" fact="0.54"/>
      <dgm:constr type="w" for="ch" forName="spPost2" refType="w" fact="0.54"/>
      <dgm:constr type="h" for="ch" forName="spPre2" refType="h"/>
      <dgm:constr type="h" for="ch" forName="spPost2" refType="h"/>
      <dgm:constr type="primFontSz" for="ch" forName="parTx2" refType="primFontSz" refFor="ch" refForName="parTx1" op="equ"/>
      <dgm:constr type="primFontSz" for="des" forName="desTx2" refType="primFontSz" refFor="des" refForName="desTx1" op="equ"/>
      <dgm:constr type="w" for="ch" forName="parTx3" refType="w"/>
      <dgm:constr type="w" for="ch" forName="chLin3" refType="w" refFor="ch" refForName="parTx3" fact="1.38"/>
      <dgm:constr type="h" for="ch" forName="chLin3" refType="h"/>
      <dgm:constr type="w" for="ch" forName="spPre3" refType="w" fact="0.54"/>
      <dgm:constr type="w" for="ch" forName="spPost3" refType="w" fact="0.54"/>
      <dgm:constr type="h" for="ch" forName="spPre3" refType="h"/>
      <dgm:constr type="h" for="ch" forName="spPost3" refType="h"/>
      <dgm:constr type="primFontSz" for="ch" forName="parTx3" refType="primFontSz" refFor="ch" refForName="parTx1" op="equ"/>
      <dgm:constr type="primFontSz" for="des" forName="desTx3" refType="primFontSz" refFor="des" refForName="desTx1" op="equ"/>
      <dgm:constr type="w" for="ch" forName="parTx4" refType="w"/>
      <dgm:constr type="w" for="ch" forName="chLin4" refType="w" refFor="ch" refForName="parTx4" fact="1.38"/>
      <dgm:constr type="h" for="ch" forName="chLin4" refType="h"/>
      <dgm:constr type="w" for="ch" forName="spPre4" refType="w" fact="0.54"/>
      <dgm:constr type="w" for="ch" forName="spPost4" refType="w" fact="0.54"/>
      <dgm:constr type="h" for="ch" forName="spPre4" refType="h"/>
      <dgm:constr type="h" for="ch" forName="spPost4" refType="h"/>
      <dgm:constr type="primFontSz" for="ch" forName="parTx4" refType="primFontSz" refFor="ch" refForName="parTx1" op="equ"/>
      <dgm:constr type="primFontSz" for="des" forName="desTx4" refType="primFontSz" refFor="des" refForName="desTx1" op="equ"/>
      <dgm:constr type="w" for="ch" forName="parTx5" refType="w"/>
      <dgm:constr type="w" for="ch" forName="chLin5" refType="w" refFor="ch" refForName="parTx5" fact="1.38"/>
      <dgm:constr type="h" for="ch" forName="chLin5" refType="h"/>
      <dgm:constr type="w" for="ch" forName="spPre5" refType="w" fact="0.54"/>
      <dgm:constr type="w" for="ch" forName="spPost5" refType="w" fact="0.54"/>
      <dgm:constr type="h" for="ch" forName="spPre5" refType="h"/>
      <dgm:constr type="h" for="ch" forName="spPost5" refType="h"/>
      <dgm:constr type="primFontSz" for="ch" forName="parTx5" refType="primFontSz" refFor="ch" refForName="parTx1" op="equ"/>
      <dgm:constr type="primFontSz" for="des" forName="desTx5" refType="primFontSz" refFor="des" refForName="desTx1" op="equ"/>
      <dgm:constr type="w" for="ch" forName="parTx6" refType="w"/>
      <dgm:constr type="w" for="ch" forName="chLin6" refType="w" refFor="ch" refForName="parTx6" fact="1.38"/>
      <dgm:constr type="h" for="ch" forName="chLin6" refType="h"/>
      <dgm:constr type="w" for="ch" forName="spPre6" refType="w" fact="0.54"/>
      <dgm:constr type="w" for="ch" forName="spPost6" refType="w" fact="0.54"/>
      <dgm:constr type="h" for="ch" forName="spPre6" refType="h"/>
      <dgm:constr type="h" for="ch" forName="spPost6" refType="h"/>
      <dgm:constr type="primFontSz" for="ch" forName="parTx6" refType="primFontSz" refFor="ch" refForName="parTx1" op="equ"/>
      <dgm:constr type="primFontSz" for="des" forName="desTx6" refType="primFontSz" refFor="des" refForName="desTx1" op="equ"/>
      <dgm:constr type="w" for="ch" forName="parTx7" refType="w"/>
      <dgm:constr type="w" for="ch" forName="chLin7" refType="w" refFor="ch" refForName="parTx7" fact="1.38"/>
      <dgm:constr type="h" for="ch" forName="chLin7" refType="h"/>
      <dgm:constr type="w" for="ch" forName="spPre7" refType="w" fact="0.54"/>
      <dgm:constr type="w" for="ch" forName="spPost7" refType="w" fact="0.54"/>
      <dgm:constr type="h" for="ch" forName="spPre7" refType="h"/>
      <dgm:constr type="h" for="ch" forName="spPost7" refType="h"/>
      <dgm:constr type="primFontSz" for="ch" forName="parTx7" refType="primFontSz" refFor="ch" refForName="parTx1" op="equ"/>
      <dgm:constr type="primFontSz" for="des" forName="desTx7" refType="primFontSz" refFor="des" refForName="desTx1" op="equ"/>
    </dgm:constrLst>
    <dgm:forEach name="Name4" axis="ch" ptType="node">
      <dgm:choose name="Name5">
        <dgm:if name="Name6" axis="self" ptType="node" func="pos" op="equ" val="1">
          <dgm:layoutNode name="parTx1" styleLbl="node1">
            <dgm:alg type="tx"/>
            <dgm:shape xmlns:r="http://schemas.openxmlformats.org/officeDocument/2006/relationships" type="ellipse" r:blip="">
              <dgm:adjLst/>
            </dgm:shape>
            <dgm:presOf axis="self" ptType="node"/>
            <dgm:constrLst>
              <dgm:constr type="h" refType="w"/>
              <dgm:constr type="w" refType="h" op="lte"/>
              <dgm:constr type="tMarg"/>
              <dgm:constr type="bMarg"/>
              <dgm:constr type="lMarg"/>
              <dgm:constr type="rMarg"/>
            </dgm:constrLst>
            <dgm:ruleLst>
              <dgm:rule type="primFontSz" val="5" fact="NaN" max="NaN"/>
            </dgm:ruleLst>
          </dgm:layoutNode>
          <dgm:choose name="Name7">
            <dgm:if name="Name8" axis="ch" ptType="node" func="cnt" op="gte" val="1">
              <dgm:layoutNode name="spPre1">
                <dgm:alg type="sp"/>
                <dgm:shape xmlns:r="http://schemas.openxmlformats.org/officeDocument/2006/relationships" r:blip="">
                  <dgm:adjLst/>
                </dgm:shape>
              </dgm:layoutNode>
              <dgm:layoutNode name="chLin1">
                <dgm:alg type="lin">
                  <dgm:param type="linDir" val="fromT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w" for="ch" forName="txAndLines1" refType="w" fact="0.77"/>
                  <dgm:constr type="w" for="ch" forName="top1" refType="w" refFor="ch" refForName="txAndLines1" fact="0.78"/>
                </dgm:constrLst>
                <dgm:forEach name="Name9" axis="ch">
                  <dgm:forEach name="Name10" axis="self" ptType="parTrans">
                    <dgm:layoutNode name="Name11" styleLbl="parChTrans1D1">
                      <dgm:choose name="Name12">
                        <dgm:if name="Name13" func="var" arg="dir" op="equ" val="norm">
                          <dgm:alg type="conn">
                            <dgm:param type="dim" val="1D"/>
                            <dgm:param type="begPts" val="midR"/>
                            <dgm:param type="endSty" val="noArr"/>
                            <dgm:param type="dstNode" val="anchor1"/>
                          </dgm:alg>
                        </dgm:if>
                        <dgm:else name="Name14">
                          <dgm:alg type="conn">
                            <dgm:param type="dim" val="1D"/>
                            <dgm:param type="begPts" val="midL"/>
                            <dgm:param type="endSty" val="noArr"/>
                            <dgm:param type="srcNode" val="parTx1"/>
                            <dgm:param type="dstNode" val="anchor1"/>
                          </dgm:alg>
                        </dgm:else>
                      </dgm:choose>
                      <dgm:shape xmlns:r="http://schemas.openxmlformats.org/officeDocument/2006/relationships" type="conn" r:blip="">
                        <dgm:adjLst/>
                      </dgm:shape>
                      <dgm:presOf/>
                      <dgm:constrLst>
                        <dgm:constr type="connDist"/>
                        <dgm:constr type="begPad" refType="connDist" fact="0.11"/>
                        <dgm:constr type="endPad"/>
                      </dgm:constrLst>
                    </dgm:layoutNode>
                  </dgm:forEach>
                  <dgm:forEach name="Name15" axis="self" ptType="node">
                    <dgm:choose name="Name16">
                      <dgm:if name="Name17" axis="par ch" ptType="node node" func="cnt" op="equ" val="1">
                        <dgm:layoutNode name="top1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constrLst>
                            <dgm:constr type="h" refType="w" fact="0.6"/>
                          </dgm:constrLst>
                        </dgm:layoutNode>
                      </dgm:if>
                      <dgm:else name="Name18"/>
                    </dgm:choose>
                    <dgm:layoutNode name="txAndLines1">
                      <dgm:choose name="Name19">
                        <dgm:if name="Name20" func="var" arg="dir" op="equ" val="norm">
                          <dgm:alg type="lin"/>
                        </dgm:if>
                        <dgm:else name="Name21">
                          <dgm:alg type="lin">
                            <dgm:param type="linDir" val="from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hoose name="Name22">
                        <dgm:if name="Name23" axis="root ch" ptType="all node" func="cnt" op="gte" val="2">
                          <dgm:constrLst>
                            <dgm:constr type="w" for="ch" forName="anchor1" refType="w"/>
                            <dgm:constr type="w" for="ch" forName="backup1" refType="w" fact="-1"/>
                            <dgm:constr type="w" for="ch" forName="preLine1" refType="w" fact="0.11"/>
                            <dgm:constr type="w" for="ch" forName="desTx1" refType="w" fact="0.78"/>
                            <dgm:constr type="w" for="ch" forName="postLine1" refType="w" fact="0.11"/>
                          </dgm:constrLst>
                        </dgm:if>
                        <dgm:else name="Name24">
                          <dgm:constrLst>
                            <dgm:constr type="w" for="ch" forName="anchor1" refType="w" fact="0.89"/>
                            <dgm:constr type="w" for="ch" forName="backup1" refType="w" fact="-0.89"/>
                            <dgm:constr type="w" for="ch" forName="preLine1" refType="w" fact="0.11"/>
                            <dgm:constr type="w" for="ch" forName="desTx1" refType="w" fact="0.78"/>
                          </dgm:constrLst>
                        </dgm:else>
                      </dgm:choose>
                      <dgm:layoutNode name="anchor1" moveWith="desTx1">
                        <dgm:alg type="sp"/>
                        <dgm:shape xmlns:r="http://schemas.openxmlformats.org/officeDocument/2006/relationships" r:blip="">
                          <dgm:adjLst/>
                        </dgm:shape>
                      </dgm:layoutNode>
                      <dgm:layoutNode name="backup1" moveWith="desTx1">
                        <dgm:alg type="sp"/>
                        <dgm:shape xmlns:r="http://schemas.openxmlformats.org/officeDocument/2006/relationships" r:blip="">
                          <dgm:adjLst/>
                        </dgm:shape>
                      </dgm:layoutNode>
                      <dgm:layoutNode name="preLine1" styleLbl="parChTrans1D1" moveWith="desTx1">
                        <dgm:alg type="sp"/>
                        <dgm:shape xmlns:r="http://schemas.openxmlformats.org/officeDocument/2006/relationships" type="line" r:blip="">
                          <dgm:adjLst/>
                        </dgm:shape>
                        <dgm:presOf/>
                      </dgm:layoutNode>
                      <dgm:layoutNode name="desTx1" styleLbl="revTx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ect" r:blip="" hideGeom="1">
                          <dgm:adjLst/>
                        </dgm:shape>
                        <dgm:presOf axis="desOrSelf" ptType="node"/>
                        <dgm:constrLst>
                          <dgm:constr type="h" refType="w" fact="0.6"/>
                        </dgm:constrLst>
                        <dgm:ruleLst>
                          <dgm:rule type="primFontSz" val="5" fact="NaN" max="NaN"/>
                        </dgm:ruleLst>
                      </dgm:layoutNode>
                      <dgm:choose name="Name25">
                        <dgm:if name="Name26" axis="root ch" ptType="all node" func="cnt" op="gte" val="2">
                          <dgm:layoutNode name="postLine1" styleLbl="parChTrans1D1" moveWith="desTx1">
                            <dgm:alg type="sp"/>
                            <dgm:shape xmlns:r="http://schemas.openxmlformats.org/officeDocument/2006/relationships" type="line" r:blip="">
                              <dgm:adjLst/>
                            </dgm:shape>
                            <dgm:presOf/>
                          </dgm:layoutNode>
                        </dgm:if>
                        <dgm:else name="Name27"/>
                      </dgm:choose>
                    </dgm:layoutNode>
                  </dgm:forEach>
                  <dgm:choose name="Name28">
                    <dgm:if name="Name29" axis="root ch" ptType="all node" func="cnt" op="gte" val="2">
                      <dgm:forEach name="Name30" axis="self" ptType="parTrans">
                        <dgm:layoutNode name="Name31" styleLbl="parChTrans1D1">
                          <dgm:choose name="Name32">
                            <dgm:if name="Name33" func="var" arg="dir" op="equ" val="norm">
                              <dgm:alg type="conn">
                                <dgm:param type="dim" val="1D"/>
                                <dgm:param type="begPts" val="midL"/>
                                <dgm:param type="srcNode" val="parTx2"/>
                                <dgm:param type="endSty" val="noArr"/>
                                <dgm:param type="dstNode" val="anchor1"/>
                              </dgm:alg>
                            </dgm:if>
                            <dgm:else name="Name34">
                              <dgm:alg type="conn">
                                <dgm:param type="dim" val="1D"/>
                                <dgm:param type="begPts" val="midR"/>
                                <dgm:param type="endSty" val="noArr"/>
                                <dgm:param type="srcNode" val="parTx2"/>
                                <dgm:param type="dstNode" val="anchor1"/>
                              </dgm:alg>
                            </dgm:else>
                          </dgm:choose>
                          <dgm:shape xmlns:r="http://schemas.openxmlformats.org/officeDocument/2006/relationships" type="conn" r:blip="">
                            <dgm:adjLst/>
                          </dgm:shape>
                          <dgm:presOf/>
                          <dgm:constrLst>
                            <dgm:constr type="connDist"/>
                            <dgm:constr type="begPad" refType="connDist" fact="0.11"/>
                            <dgm:constr type="endPad"/>
                          </dgm:constrLst>
                        </dgm:layoutNode>
                      </dgm:forEach>
                    </dgm:if>
                    <dgm:else name="Name35"/>
                  </dgm:choose>
                </dgm:forEach>
              </dgm:layoutNode>
              <dgm:choose name="Name36">
                <dgm:if name="Name37" axis="root ch" ptType="all node" func="cnt" op="gte" val="2">
                  <dgm:layoutNode name="spPost1">
                    <dgm:alg type="sp"/>
                    <dgm:shape xmlns:r="http://schemas.openxmlformats.org/officeDocument/2006/relationships" r:blip="">
                      <dgm:adjLst/>
                    </dgm:shape>
                  </dgm:layoutNode>
                </dgm:if>
                <dgm:else name="Name38"/>
              </dgm:choose>
            </dgm:if>
            <dgm:else name="Name39"/>
          </dgm:choose>
        </dgm:if>
        <dgm:if name="Name40" axis="self" ptType="node" func="pos" op="equ" val="2">
          <dgm:layoutNode name="parTx2" styleLbl="node1">
            <dgm:alg type="tx"/>
            <dgm:shape xmlns:r="http://schemas.openxmlformats.org/officeDocument/2006/relationships" type="ellipse" r:blip="">
              <dgm:adjLst/>
            </dgm:shape>
            <dgm:presOf axis="self" ptType="node"/>
            <dgm:constrLst>
              <dgm:constr type="h" refType="w"/>
              <dgm:constr type="w" refType="h" op="lte"/>
              <dgm:constr type="tMarg"/>
              <dgm:constr type="bMarg"/>
              <dgm:constr type="lMarg"/>
              <dgm:constr type="rMarg"/>
            </dgm:constrLst>
            <dgm:ruleLst>
              <dgm:rule type="primFontSz" val="5" fact="NaN" max="NaN"/>
            </dgm:ruleLst>
          </dgm:layoutNode>
          <dgm:choose name="Name41">
            <dgm:if name="Name42" axis="ch" ptType="node" func="cnt" op="gte" val="1">
              <dgm:layoutNode name="spPre2">
                <dgm:alg type="sp"/>
                <dgm:shape xmlns:r="http://schemas.openxmlformats.org/officeDocument/2006/relationships" r:blip="">
                  <dgm:adjLst/>
                </dgm:shape>
              </dgm:layoutNode>
              <dgm:layoutNode name="chLin2">
                <dgm:alg type="lin">
                  <dgm:param type="linDir" val="fromT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w" for="ch" forName="txAndLines2" refType="w" fact="0.77"/>
                  <dgm:constr type="w" for="ch" forName="top2" refType="w" refFor="ch" refForName="txAndLines2" fact="0.78"/>
                </dgm:constrLst>
                <dgm:forEach name="Name43" axis="ch">
                  <dgm:forEach name="Name44" axis="self" ptType="parTrans">
                    <dgm:layoutNode name="Name45" styleLbl="parChTrans1D1">
                      <dgm:choose name="Name46">
                        <dgm:if name="Name47" func="var" arg="dir" op="equ" val="norm">
                          <dgm:alg type="conn">
                            <dgm:param type="dim" val="1D"/>
                            <dgm:param type="begPts" val="midR"/>
                            <dgm:param type="endSty" val="noArr"/>
                            <dgm:param type="dstNode" val="anchor2"/>
                          </dgm:alg>
                        </dgm:if>
                        <dgm:else name="Name48">
                          <dgm:alg type="conn">
                            <dgm:param type="dim" val="1D"/>
                            <dgm:param type="begPts" val="midL"/>
                            <dgm:param type="endSty" val="noArr"/>
                            <dgm:param type="srcNode" val="parTx2"/>
                            <dgm:param type="dstNode" val="anchor2"/>
                          </dgm:alg>
                        </dgm:else>
                      </dgm:choose>
                      <dgm:shape xmlns:r="http://schemas.openxmlformats.org/officeDocument/2006/relationships" type="conn" r:blip="">
                        <dgm:adjLst/>
                      </dgm:shape>
                      <dgm:presOf/>
                      <dgm:constrLst>
                        <dgm:constr type="connDist"/>
                        <dgm:constr type="begPad" refType="connDist" fact="0.11"/>
                        <dgm:constr type="endPad"/>
                      </dgm:constrLst>
                    </dgm:layoutNode>
                  </dgm:forEach>
                  <dgm:forEach name="Name49" axis="self" ptType="node">
                    <dgm:choose name="Name50">
                      <dgm:if name="Name51" axis="par ch" ptType="node node" func="cnt" op="equ" val="1">
                        <dgm:layoutNode name="top2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constrLst>
                            <dgm:constr type="h" refType="w" fact="0.6"/>
                          </dgm:constrLst>
                        </dgm:layoutNode>
                      </dgm:if>
                      <dgm:else name="Name52"/>
                    </dgm:choose>
                    <dgm:layoutNode name="txAndLines2">
                      <dgm:choose name="Name53">
                        <dgm:if name="Name54" func="var" arg="dir" op="equ" val="norm">
                          <dgm:alg type="lin"/>
                        </dgm:if>
                        <dgm:else name="Name55">
                          <dgm:alg type="lin">
                            <dgm:param type="linDir" val="from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hoose name="Name56">
                        <dgm:if name="Name57" axis="root ch" ptType="all node" func="cnt" op="gte" val="3">
                          <dgm:constrLst>
                            <dgm:constr type="w" for="ch" forName="anchor2" refType="w"/>
                            <dgm:constr type="w" for="ch" forName="backup2" refType="w" fact="-1"/>
                            <dgm:constr type="w" for="ch" forName="preLine2" refType="w" fact="0.11"/>
                            <dgm:constr type="w" for="ch" forName="desTx2" refType="w" fact="0.78"/>
                            <dgm:constr type="w" for="ch" forName="postLine2" refType="w" fact="0.11"/>
                          </dgm:constrLst>
                        </dgm:if>
                        <dgm:else name="Name58">
                          <dgm:constrLst>
                            <dgm:constr type="w" for="ch" forName="anchor2" refType="w" fact="0.89"/>
                            <dgm:constr type="w" for="ch" forName="backup2" refType="w" fact="-0.89"/>
                            <dgm:constr type="w" for="ch" forName="preLine2" refType="w" fact="0.11"/>
                            <dgm:constr type="w" for="ch" forName="desTx2" refType="w" fact="0.78"/>
                          </dgm:constrLst>
                        </dgm:else>
                      </dgm:choose>
                      <dgm:layoutNode name="anchor2" moveWith="desTx2">
                        <dgm:alg type="sp"/>
                        <dgm:shape xmlns:r="http://schemas.openxmlformats.org/officeDocument/2006/relationships" r:blip="">
                          <dgm:adjLst/>
                        </dgm:shape>
                      </dgm:layoutNode>
                      <dgm:layoutNode name="backup2" moveWith="desTx2">
                        <dgm:alg type="sp"/>
                        <dgm:shape xmlns:r="http://schemas.openxmlformats.org/officeDocument/2006/relationships" r:blip="">
                          <dgm:adjLst/>
                        </dgm:shape>
                      </dgm:layoutNode>
                      <dgm:layoutNode name="preLine2" styleLbl="parChTrans1D1" moveWith="desTx2">
                        <dgm:alg type="sp"/>
                        <dgm:shape xmlns:r="http://schemas.openxmlformats.org/officeDocument/2006/relationships" type="line" r:blip="">
                          <dgm:adjLst/>
                        </dgm:shape>
                        <dgm:presOf/>
                      </dgm:layoutNode>
                      <dgm:layoutNode name="desTx2" styleLbl="revTx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ect" r:blip="" hideGeom="1">
                          <dgm:adjLst/>
                        </dgm:shape>
                        <dgm:presOf axis="desOrSelf" ptType="node"/>
                        <dgm:constrLst>
                          <dgm:constr type="h" refType="w" fact="0.6"/>
                        </dgm:constrLst>
                        <dgm:ruleLst>
                          <dgm:rule type="primFontSz" val="5" fact="NaN" max="NaN"/>
                        </dgm:ruleLst>
                      </dgm:layoutNode>
                      <dgm:choose name="Name59">
                        <dgm:if name="Name60" axis="root ch" ptType="all node" func="cnt" op="gte" val="3">
                          <dgm:layoutNode name="postLine2" styleLbl="parChTrans1D1" moveWith="desTx2">
                            <dgm:alg type="sp"/>
                            <dgm:shape xmlns:r="http://schemas.openxmlformats.org/officeDocument/2006/relationships" type="line" r:blip="">
                              <dgm:adjLst/>
                            </dgm:shape>
                            <dgm:presOf/>
                          </dgm:layoutNode>
                        </dgm:if>
                        <dgm:else name="Name61"/>
                      </dgm:choose>
                    </dgm:layoutNode>
                  </dgm:forEach>
                  <dgm:choose name="Name62">
                    <dgm:if name="Name63" axis="root ch" ptType="all node" func="cnt" op="gte" val="3">
                      <dgm:forEach name="Name64" axis="self" ptType="parTrans">
                        <dgm:layoutNode name="Name65" styleLbl="parChTrans1D1">
                          <dgm:choose name="Name66">
                            <dgm:if name="Name67" func="var" arg="dir" op="equ" val="norm">
                              <dgm:alg type="conn">
                                <dgm:param type="dim" val="1D"/>
                                <dgm:param type="begPts" val="midL"/>
                                <dgm:param type="srcNode" val="parTx3"/>
                                <dgm:param type="endSty" val="noArr"/>
                                <dgm:param type="dstNode" val="anchor2"/>
                              </dgm:alg>
                            </dgm:if>
                            <dgm:else name="Name68">
                              <dgm:alg type="conn">
                                <dgm:param type="dim" val="1D"/>
                                <dgm:param type="begPts" val="midR"/>
                                <dgm:param type="endSty" val="noArr"/>
                                <dgm:param type="srcNode" val="parTx3"/>
                                <dgm:param type="dstNode" val="anchor2"/>
                              </dgm:alg>
                            </dgm:else>
                          </dgm:choose>
                          <dgm:shape xmlns:r="http://schemas.openxmlformats.org/officeDocument/2006/relationships" type="conn" r:blip="">
                            <dgm:adjLst/>
                          </dgm:shape>
                          <dgm:presOf/>
                          <dgm:constrLst>
                            <dgm:constr type="connDist"/>
                            <dgm:constr type="begPad" refType="connDist" fact="0.11"/>
                            <dgm:constr type="endPad"/>
                          </dgm:constrLst>
                        </dgm:layoutNode>
                      </dgm:forEach>
                    </dgm:if>
                    <dgm:else name="Name69"/>
                  </dgm:choose>
                </dgm:forEach>
              </dgm:layoutNode>
              <dgm:choose name="Name70">
                <dgm:if name="Name71" axis="root ch" ptType="all node" func="cnt" op="gte" val="3">
                  <dgm:layoutNode name="spPost2">
                    <dgm:alg type="sp"/>
                    <dgm:shape xmlns:r="http://schemas.openxmlformats.org/officeDocument/2006/relationships" r:blip="">
                      <dgm:adjLst/>
                    </dgm:shape>
                  </dgm:layoutNode>
                </dgm:if>
                <dgm:else name="Name72"/>
              </dgm:choose>
            </dgm:if>
            <dgm:else name="Name73"/>
          </dgm:choose>
        </dgm:if>
        <dgm:if name="Name74" axis="self" ptType="node" func="pos" op="equ" val="3">
          <dgm:layoutNode name="parTx3" styleLbl="node1">
            <dgm:alg type="tx"/>
            <dgm:shape xmlns:r="http://schemas.openxmlformats.org/officeDocument/2006/relationships" type="ellipse" r:blip="">
              <dgm:adjLst/>
            </dgm:shape>
            <dgm:presOf axis="self" ptType="node"/>
            <dgm:constrLst>
              <dgm:constr type="h" refType="w"/>
              <dgm:constr type="w" refType="h" op="lte"/>
              <dgm:constr type="tMarg"/>
              <dgm:constr type="bMarg"/>
              <dgm:constr type="lMarg"/>
              <dgm:constr type="rMarg"/>
            </dgm:constrLst>
            <dgm:ruleLst>
              <dgm:rule type="primFontSz" val="5" fact="NaN" max="NaN"/>
            </dgm:ruleLst>
          </dgm:layoutNode>
          <dgm:choose name="Name75">
            <dgm:if name="Name76" axis="ch" ptType="node" func="cnt" op="gte" val="1">
              <dgm:layoutNode name="spPre3">
                <dgm:alg type="sp"/>
                <dgm:shape xmlns:r="http://schemas.openxmlformats.org/officeDocument/2006/relationships" r:blip="">
                  <dgm:adjLst/>
                </dgm:shape>
              </dgm:layoutNode>
              <dgm:layoutNode name="chLin3">
                <dgm:alg type="lin">
                  <dgm:param type="linDir" val="fromT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w" for="ch" forName="txAndLines3" refType="w" fact="0.77"/>
                  <dgm:constr type="w" for="ch" forName="top3" refType="w" refFor="ch" refForName="txAndLines3" fact="0.78"/>
                </dgm:constrLst>
                <dgm:forEach name="Name77" axis="ch">
                  <dgm:forEach name="Name78" axis="self" ptType="parTrans">
                    <dgm:layoutNode name="Name79" styleLbl="parChTrans1D1">
                      <dgm:choose name="Name80">
                        <dgm:if name="Name81" func="var" arg="dir" op="equ" val="norm">
                          <dgm:alg type="conn">
                            <dgm:param type="dim" val="1D"/>
                            <dgm:param type="begPts" val="midR"/>
                            <dgm:param type="endSty" val="noArr"/>
                            <dgm:param type="dstNode" val="anchor3"/>
                          </dgm:alg>
                        </dgm:if>
                        <dgm:else name="Name82">
                          <dgm:alg type="conn">
                            <dgm:param type="dim" val="1D"/>
                            <dgm:param type="begPts" val="midL"/>
                            <dgm:param type="endSty" val="noArr"/>
                            <dgm:param type="srcNode" val="parTx3"/>
                            <dgm:param type="dstNode" val="anchor3"/>
                          </dgm:alg>
                        </dgm:else>
                      </dgm:choose>
                      <dgm:shape xmlns:r="http://schemas.openxmlformats.org/officeDocument/2006/relationships" type="conn" r:blip="">
                        <dgm:adjLst/>
                      </dgm:shape>
                      <dgm:presOf/>
                      <dgm:constrLst>
                        <dgm:constr type="connDist"/>
                        <dgm:constr type="begPad" refType="connDist" fact="0.11"/>
                        <dgm:constr type="endPad"/>
                      </dgm:constrLst>
                    </dgm:layoutNode>
                  </dgm:forEach>
                  <dgm:forEach name="Name83" axis="self" ptType="node">
                    <dgm:choose name="Name84">
                      <dgm:if name="Name85" axis="par ch" ptType="node node" func="cnt" op="equ" val="1">
                        <dgm:layoutNode name="top3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constrLst>
                            <dgm:constr type="h" refType="w" fact="0.6"/>
                          </dgm:constrLst>
                        </dgm:layoutNode>
                      </dgm:if>
                      <dgm:else name="Name86"/>
                    </dgm:choose>
                    <dgm:layoutNode name="txAndLines3">
                      <dgm:choose name="Name87">
                        <dgm:if name="Name88" func="var" arg="dir" op="equ" val="norm">
                          <dgm:alg type="lin"/>
                        </dgm:if>
                        <dgm:else name="Name89">
                          <dgm:alg type="lin">
                            <dgm:param type="linDir" val="from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hoose name="Name90">
                        <dgm:if name="Name91" axis="root ch" ptType="all node" func="cnt" op="gte" val="4">
                          <dgm:constrLst>
                            <dgm:constr type="w" for="ch" forName="anchor3" refType="w"/>
                            <dgm:constr type="w" for="ch" forName="backup3" refType="w" fact="-1"/>
                            <dgm:constr type="w" for="ch" forName="preLine3" refType="w" fact="0.11"/>
                            <dgm:constr type="w" for="ch" forName="desTx3" refType="w" fact="0.78"/>
                            <dgm:constr type="w" for="ch" forName="postLine3" refType="w" fact="0.11"/>
                          </dgm:constrLst>
                        </dgm:if>
                        <dgm:else name="Name92">
                          <dgm:constrLst>
                            <dgm:constr type="w" for="ch" forName="anchor3" refType="w" fact="0.89"/>
                            <dgm:constr type="w" for="ch" forName="backup3" refType="w" fact="-0.89"/>
                            <dgm:constr type="w" for="ch" forName="preLine3" refType="w" fact="0.11"/>
                            <dgm:constr type="w" for="ch" forName="desTx3" refType="w" fact="0.78"/>
                          </dgm:constrLst>
                        </dgm:else>
                      </dgm:choose>
                      <dgm:layoutNode name="anchor3" moveWith="desTx3">
                        <dgm:alg type="sp"/>
                        <dgm:shape xmlns:r="http://schemas.openxmlformats.org/officeDocument/2006/relationships" r:blip="">
                          <dgm:adjLst/>
                        </dgm:shape>
                      </dgm:layoutNode>
                      <dgm:layoutNode name="backup3" moveWith="desTx3">
                        <dgm:alg type="sp"/>
                        <dgm:shape xmlns:r="http://schemas.openxmlformats.org/officeDocument/2006/relationships" r:blip="">
                          <dgm:adjLst/>
                        </dgm:shape>
                      </dgm:layoutNode>
                      <dgm:layoutNode name="preLine3" styleLbl="parChTrans1D1" moveWith="desTx3">
                        <dgm:alg type="sp"/>
                        <dgm:shape xmlns:r="http://schemas.openxmlformats.org/officeDocument/2006/relationships" type="line" r:blip="">
                          <dgm:adjLst/>
                        </dgm:shape>
                        <dgm:presOf/>
                      </dgm:layoutNode>
                      <dgm:layoutNode name="desTx3" styleLbl="revTx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ect" r:blip="" hideGeom="1">
                          <dgm:adjLst/>
                        </dgm:shape>
                        <dgm:presOf axis="desOrSelf" ptType="node"/>
                        <dgm:constrLst>
                          <dgm:constr type="h" refType="w" fact="0.6"/>
                        </dgm:constrLst>
                        <dgm:ruleLst>
                          <dgm:rule type="primFontSz" val="5" fact="NaN" max="NaN"/>
                        </dgm:ruleLst>
                      </dgm:layoutNode>
                      <dgm:choose name="Name93">
                        <dgm:if name="Name94" axis="root ch" ptType="all node" func="cnt" op="gte" val="4">
                          <dgm:layoutNode name="postLine3" styleLbl="parChTrans1D1" moveWith="desTx3">
                            <dgm:alg type="sp"/>
                            <dgm:shape xmlns:r="http://schemas.openxmlformats.org/officeDocument/2006/relationships" type="line" r:blip="">
                              <dgm:adjLst/>
                            </dgm:shape>
                            <dgm:presOf/>
                          </dgm:layoutNode>
                        </dgm:if>
                        <dgm:else name="Name95"/>
                      </dgm:choose>
                    </dgm:layoutNode>
                  </dgm:forEach>
                  <dgm:choose name="Name96">
                    <dgm:if name="Name97" axis="root ch" ptType="all node" func="cnt" op="gte" val="4">
                      <dgm:forEach name="Name98" axis="self" ptType="parTrans">
                        <dgm:layoutNode name="Name99" styleLbl="parChTrans1D1">
                          <dgm:choose name="Name100">
                            <dgm:if name="Name101" func="var" arg="dir" op="equ" val="norm">
                              <dgm:alg type="conn">
                                <dgm:param type="dim" val="1D"/>
                                <dgm:param type="begPts" val="midL"/>
                                <dgm:param type="srcNode" val="parTx4"/>
                                <dgm:param type="endSty" val="noArr"/>
                                <dgm:param type="dstNode" val="anchor3"/>
                              </dgm:alg>
                            </dgm:if>
                            <dgm:else name="Name102">
                              <dgm:alg type="conn">
                                <dgm:param type="dim" val="1D"/>
                                <dgm:param type="begPts" val="midR"/>
                                <dgm:param type="endSty" val="noArr"/>
                                <dgm:param type="srcNode" val="parTx4"/>
                                <dgm:param type="dstNode" val="anchor3"/>
                              </dgm:alg>
                            </dgm:else>
                          </dgm:choose>
                          <dgm:shape xmlns:r="http://schemas.openxmlformats.org/officeDocument/2006/relationships" type="conn" r:blip="">
                            <dgm:adjLst/>
                          </dgm:shape>
                          <dgm:presOf/>
                          <dgm:constrLst>
                            <dgm:constr type="connDist"/>
                            <dgm:constr type="begPad" refType="connDist" fact="0.11"/>
                            <dgm:constr type="endPad"/>
                          </dgm:constrLst>
                        </dgm:layoutNode>
                      </dgm:forEach>
                    </dgm:if>
                    <dgm:else name="Name103"/>
                  </dgm:choose>
                </dgm:forEach>
              </dgm:layoutNode>
              <dgm:choose name="Name104">
                <dgm:if name="Name105" axis="root ch" ptType="all node" func="cnt" op="gte" val="4">
                  <dgm:layoutNode name="spPost3">
                    <dgm:alg type="sp"/>
                    <dgm:shape xmlns:r="http://schemas.openxmlformats.org/officeDocument/2006/relationships" r:blip="">
                      <dgm:adjLst/>
                    </dgm:shape>
                  </dgm:layoutNode>
                </dgm:if>
                <dgm:else name="Name106"/>
              </dgm:choose>
            </dgm:if>
            <dgm:else name="Name107"/>
          </dgm:choose>
        </dgm:if>
        <dgm:if name="Name108" axis="self" ptType="node" func="pos" op="equ" val="4">
          <dgm:layoutNode name="parTx4" styleLbl="node1">
            <dgm:alg type="tx"/>
            <dgm:shape xmlns:r="http://schemas.openxmlformats.org/officeDocument/2006/relationships" type="ellipse" r:blip="">
              <dgm:adjLst/>
            </dgm:shape>
            <dgm:presOf axis="self" ptType="node"/>
            <dgm:constrLst>
              <dgm:constr type="h" refType="w"/>
              <dgm:constr type="w" refType="h" op="lte"/>
              <dgm:constr type="tMarg"/>
              <dgm:constr type="bMarg"/>
              <dgm:constr type="lMarg"/>
              <dgm:constr type="rMarg"/>
            </dgm:constrLst>
            <dgm:ruleLst>
              <dgm:rule type="primFontSz" val="5" fact="NaN" max="NaN"/>
            </dgm:ruleLst>
          </dgm:layoutNode>
          <dgm:choose name="Name109">
            <dgm:if name="Name110" axis="ch" ptType="node" func="cnt" op="gte" val="1">
              <dgm:layoutNode name="spPre4">
                <dgm:alg type="sp"/>
                <dgm:shape xmlns:r="http://schemas.openxmlformats.org/officeDocument/2006/relationships" r:blip="">
                  <dgm:adjLst/>
                </dgm:shape>
              </dgm:layoutNode>
              <dgm:layoutNode name="chLin4">
                <dgm:alg type="lin">
                  <dgm:param type="linDir" val="fromT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w" for="ch" forName="txAndLines4" refType="w" fact="0.77"/>
                  <dgm:constr type="w" for="ch" forName="top4" refType="w" refFor="ch" refForName="txAndLines4" fact="0.78"/>
                </dgm:constrLst>
                <dgm:forEach name="Name111" axis="ch">
                  <dgm:forEach name="Name112" axis="self" ptType="parTrans">
                    <dgm:layoutNode name="Name113" styleLbl="parChTrans1D1">
                      <dgm:choose name="Name114">
                        <dgm:if name="Name115" func="var" arg="dir" op="equ" val="norm">
                          <dgm:alg type="conn">
                            <dgm:param type="dim" val="1D"/>
                            <dgm:param type="begPts" val="midR"/>
                            <dgm:param type="endSty" val="noArr"/>
                            <dgm:param type="dstNode" val="anchor4"/>
                          </dgm:alg>
                        </dgm:if>
                        <dgm:else name="Name116">
                          <dgm:alg type="conn">
                            <dgm:param type="dim" val="1D"/>
                            <dgm:param type="begPts" val="midL"/>
                            <dgm:param type="endSty" val="noArr"/>
                            <dgm:param type="srcNode" val="parTx4"/>
                            <dgm:param type="dstNode" val="anchor4"/>
                          </dgm:alg>
                        </dgm:else>
                      </dgm:choose>
                      <dgm:shape xmlns:r="http://schemas.openxmlformats.org/officeDocument/2006/relationships" type="conn" r:blip="">
                        <dgm:adjLst/>
                      </dgm:shape>
                      <dgm:presOf/>
                      <dgm:constrLst>
                        <dgm:constr type="connDist"/>
                        <dgm:constr type="begPad" refType="connDist" fact="0.11"/>
                        <dgm:constr type="endPad"/>
                      </dgm:constrLst>
                    </dgm:layoutNode>
                  </dgm:forEach>
                  <dgm:forEach name="Name117" axis="self" ptType="node">
                    <dgm:choose name="Name118">
                      <dgm:if name="Name119" axis="par ch" ptType="node node" func="cnt" op="equ" val="1">
                        <dgm:layoutNode name="top4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constrLst>
                            <dgm:constr type="h" refType="w" fact="0.6"/>
                          </dgm:constrLst>
                        </dgm:layoutNode>
                      </dgm:if>
                      <dgm:else name="Name120"/>
                    </dgm:choose>
                    <dgm:layoutNode name="txAndLines4">
                      <dgm:choose name="Name121">
                        <dgm:if name="Name122" func="var" arg="dir" op="equ" val="norm">
                          <dgm:alg type="lin"/>
                        </dgm:if>
                        <dgm:else name="Name123">
                          <dgm:alg type="lin">
                            <dgm:param type="linDir" val="from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hoose name="Name124">
                        <dgm:if name="Name125" axis="root ch" ptType="all node" func="cnt" op="gte" val="5">
                          <dgm:constrLst>
                            <dgm:constr type="w" for="ch" forName="anchor4" refType="w"/>
                            <dgm:constr type="w" for="ch" forName="backup4" refType="w" fact="-1"/>
                            <dgm:constr type="w" for="ch" forName="preLine4" refType="w" fact="0.11"/>
                            <dgm:constr type="w" for="ch" forName="desTx4" refType="w" fact="0.78"/>
                            <dgm:constr type="w" for="ch" forName="postLine4" refType="w" fact="0.11"/>
                          </dgm:constrLst>
                        </dgm:if>
                        <dgm:else name="Name126">
                          <dgm:constrLst>
                            <dgm:constr type="w" for="ch" forName="anchor4" refType="w" fact="0.89"/>
                            <dgm:constr type="w" for="ch" forName="backup4" refType="w" fact="-0.89"/>
                            <dgm:constr type="w" for="ch" forName="preLine4" refType="w" fact="0.11"/>
                            <dgm:constr type="w" for="ch" forName="desTx4" refType="w" fact="0.78"/>
                          </dgm:constrLst>
                        </dgm:else>
                      </dgm:choose>
                      <dgm:layoutNode name="anchor4" moveWith="desTx4">
                        <dgm:alg type="sp"/>
                        <dgm:shape xmlns:r="http://schemas.openxmlformats.org/officeDocument/2006/relationships" r:blip="">
                          <dgm:adjLst/>
                        </dgm:shape>
                      </dgm:layoutNode>
                      <dgm:layoutNode name="backup4" moveWith="desTx4">
                        <dgm:alg type="sp"/>
                        <dgm:shape xmlns:r="http://schemas.openxmlformats.org/officeDocument/2006/relationships" r:blip="">
                          <dgm:adjLst/>
                        </dgm:shape>
                      </dgm:layoutNode>
                      <dgm:layoutNode name="preLine4" styleLbl="parChTrans1D1" moveWith="desTx4">
                        <dgm:alg type="sp"/>
                        <dgm:shape xmlns:r="http://schemas.openxmlformats.org/officeDocument/2006/relationships" type="line" r:blip="">
                          <dgm:adjLst/>
                        </dgm:shape>
                        <dgm:presOf/>
                      </dgm:layoutNode>
                      <dgm:layoutNode name="desTx4" styleLbl="revTx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ect" r:blip="" hideGeom="1">
                          <dgm:adjLst/>
                        </dgm:shape>
                        <dgm:presOf axis="desOrSelf" ptType="node"/>
                        <dgm:constrLst>
                          <dgm:constr type="h" refType="w" fact="0.6"/>
                        </dgm:constrLst>
                        <dgm:ruleLst>
                          <dgm:rule type="primFontSz" val="5" fact="NaN" max="NaN"/>
                        </dgm:ruleLst>
                      </dgm:layoutNode>
                      <dgm:choose name="Name127">
                        <dgm:if name="Name128" axis="root ch" ptType="all node" func="cnt" op="gte" val="5">
                          <dgm:layoutNode name="postLine4" styleLbl="parChTrans1D1" moveWith="desTx4">
                            <dgm:alg type="sp"/>
                            <dgm:shape xmlns:r="http://schemas.openxmlformats.org/officeDocument/2006/relationships" type="line" r:blip="">
                              <dgm:adjLst/>
                            </dgm:shape>
                            <dgm:presOf/>
                          </dgm:layoutNode>
                        </dgm:if>
                        <dgm:else name="Name129"/>
                      </dgm:choose>
                    </dgm:layoutNode>
                  </dgm:forEach>
                  <dgm:choose name="Name130">
                    <dgm:if name="Name131" axis="root ch" ptType="all node" func="cnt" op="gte" val="5">
                      <dgm:forEach name="Name132" axis="self" ptType="parTrans">
                        <dgm:layoutNode name="Name133" styleLbl="parChTrans1D1">
                          <dgm:choose name="Name134">
                            <dgm:if name="Name135" func="var" arg="dir" op="equ" val="norm">
                              <dgm:alg type="conn">
                                <dgm:param type="dim" val="1D"/>
                                <dgm:param type="begPts" val="midL"/>
                                <dgm:param type="srcNode" val="parTx5"/>
                                <dgm:param type="endSty" val="noArr"/>
                                <dgm:param type="dstNode" val="anchor4"/>
                              </dgm:alg>
                            </dgm:if>
                            <dgm:else name="Name136">
                              <dgm:alg type="conn">
                                <dgm:param type="dim" val="1D"/>
                                <dgm:param type="begPts" val="midR"/>
                                <dgm:param type="endSty" val="noArr"/>
                                <dgm:param type="srcNode" val="parTx5"/>
                                <dgm:param type="dstNode" val="anchor4"/>
                              </dgm:alg>
                            </dgm:else>
                          </dgm:choose>
                          <dgm:shape xmlns:r="http://schemas.openxmlformats.org/officeDocument/2006/relationships" type="conn" r:blip="">
                            <dgm:adjLst/>
                          </dgm:shape>
                          <dgm:presOf/>
                          <dgm:constrLst>
                            <dgm:constr type="connDist"/>
                            <dgm:constr type="begPad" refType="connDist" fact="0.11"/>
                            <dgm:constr type="endPad"/>
                          </dgm:constrLst>
                        </dgm:layoutNode>
                      </dgm:forEach>
                    </dgm:if>
                    <dgm:else name="Name137"/>
                  </dgm:choose>
                </dgm:forEach>
              </dgm:layoutNode>
              <dgm:choose name="Name138">
                <dgm:if name="Name139" axis="root ch" ptType="all node" func="cnt" op="gte" val="5">
                  <dgm:layoutNode name="spPost4">
                    <dgm:alg type="sp"/>
                    <dgm:shape xmlns:r="http://schemas.openxmlformats.org/officeDocument/2006/relationships" r:blip="">
                      <dgm:adjLst/>
                    </dgm:shape>
                  </dgm:layoutNode>
                </dgm:if>
                <dgm:else name="Name140"/>
              </dgm:choose>
            </dgm:if>
            <dgm:else name="Name141"/>
          </dgm:choose>
        </dgm:if>
        <dgm:if name="Name142" axis="self" ptType="node" func="pos" op="equ" val="5">
          <dgm:layoutNode name="parTx5" styleLbl="node1">
            <dgm:alg type="tx"/>
            <dgm:shape xmlns:r="http://schemas.openxmlformats.org/officeDocument/2006/relationships" type="ellipse" r:blip="">
              <dgm:adjLst/>
            </dgm:shape>
            <dgm:presOf axis="self" ptType="node"/>
            <dgm:constrLst>
              <dgm:constr type="h" refType="w"/>
              <dgm:constr type="w" refType="h" op="lte"/>
              <dgm:constr type="tMarg"/>
              <dgm:constr type="bMarg"/>
              <dgm:constr type="lMarg"/>
              <dgm:constr type="rMarg"/>
            </dgm:constrLst>
            <dgm:ruleLst>
              <dgm:rule type="primFontSz" val="5" fact="NaN" max="NaN"/>
            </dgm:ruleLst>
          </dgm:layoutNode>
          <dgm:choose name="Name143">
            <dgm:if name="Name144" axis="ch" ptType="node" func="cnt" op="gte" val="1">
              <dgm:layoutNode name="spPre5">
                <dgm:alg type="sp"/>
                <dgm:shape xmlns:r="http://schemas.openxmlformats.org/officeDocument/2006/relationships" r:blip="">
                  <dgm:adjLst/>
                </dgm:shape>
              </dgm:layoutNode>
              <dgm:layoutNode name="chLin5">
                <dgm:alg type="lin">
                  <dgm:param type="linDir" val="fromT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w" for="ch" forName="txAndLines5" refType="w" fact="0.77"/>
                  <dgm:constr type="w" for="ch" forName="top5" refType="w" refFor="ch" refForName="txAndLines5" fact="0.78"/>
                </dgm:constrLst>
                <dgm:forEach name="Name145" axis="ch">
                  <dgm:forEach name="Name146" axis="self" ptType="parTrans">
                    <dgm:layoutNode name="Name147" styleLbl="parChTrans1D1">
                      <dgm:choose name="Name148">
                        <dgm:if name="Name149" func="var" arg="dir" op="equ" val="norm">
                          <dgm:alg type="conn">
                            <dgm:param type="dim" val="1D"/>
                            <dgm:param type="begPts" val="midR"/>
                            <dgm:param type="endSty" val="noArr"/>
                            <dgm:param type="dstNode" val="anchor5"/>
                          </dgm:alg>
                        </dgm:if>
                        <dgm:else name="Name150">
                          <dgm:alg type="conn">
                            <dgm:param type="dim" val="1D"/>
                            <dgm:param type="begPts" val="midL"/>
                            <dgm:param type="endSty" val="noArr"/>
                            <dgm:param type="srcNode" val="parTx5"/>
                            <dgm:param type="dstNode" val="anchor5"/>
                          </dgm:alg>
                        </dgm:else>
                      </dgm:choose>
                      <dgm:shape xmlns:r="http://schemas.openxmlformats.org/officeDocument/2006/relationships" type="conn" r:blip="">
                        <dgm:adjLst/>
                      </dgm:shape>
                      <dgm:presOf/>
                      <dgm:constrLst>
                        <dgm:constr type="connDist"/>
                        <dgm:constr type="begPad" refType="connDist" fact="0.11"/>
                        <dgm:constr type="endPad"/>
                      </dgm:constrLst>
                    </dgm:layoutNode>
                  </dgm:forEach>
                  <dgm:forEach name="Name151" axis="self" ptType="node">
                    <dgm:choose name="Name152">
                      <dgm:if name="Name153" axis="par ch" ptType="node node" func="cnt" op="equ" val="1">
                        <dgm:layoutNode name="top5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constrLst>
                            <dgm:constr type="h" refType="w" fact="0.6"/>
                          </dgm:constrLst>
                        </dgm:layoutNode>
                      </dgm:if>
                      <dgm:else name="Name154"/>
                    </dgm:choose>
                    <dgm:layoutNode name="txAndLines5">
                      <dgm:choose name="Name155">
                        <dgm:if name="Name156" func="var" arg="dir" op="equ" val="norm">
                          <dgm:alg type="lin"/>
                        </dgm:if>
                        <dgm:else name="Name157">
                          <dgm:alg type="lin">
                            <dgm:param type="linDir" val="from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hoose name="Name158">
                        <dgm:if name="Name159" axis="root ch" ptType="all node" func="cnt" op="gte" val="6">
                          <dgm:constrLst>
                            <dgm:constr type="w" for="ch" forName="anchor5" refType="w"/>
                            <dgm:constr type="w" for="ch" forName="backup5" refType="w" fact="-1"/>
                            <dgm:constr type="w" for="ch" forName="preLine5" refType="w" fact="0.11"/>
                            <dgm:constr type="w" for="ch" forName="desTx5" refType="w" fact="0.78"/>
                            <dgm:constr type="w" for="ch" forName="postLine5" refType="w" fact="0.11"/>
                          </dgm:constrLst>
                        </dgm:if>
                        <dgm:else name="Name160">
                          <dgm:constrLst>
                            <dgm:constr type="w" for="ch" forName="anchor5" refType="w" fact="0.89"/>
                            <dgm:constr type="w" for="ch" forName="backup5" refType="w" fact="-0.89"/>
                            <dgm:constr type="w" for="ch" forName="preLine5" refType="w" fact="0.11"/>
                            <dgm:constr type="w" for="ch" forName="desTx5" refType="w" fact="0.78"/>
                          </dgm:constrLst>
                        </dgm:else>
                      </dgm:choose>
                      <dgm:layoutNode name="anchor5" moveWith="desTx5">
                        <dgm:alg type="sp"/>
                        <dgm:shape xmlns:r="http://schemas.openxmlformats.org/officeDocument/2006/relationships" r:blip="">
                          <dgm:adjLst/>
                        </dgm:shape>
                      </dgm:layoutNode>
                      <dgm:layoutNode name="backup5" moveWith="desTx5">
                        <dgm:alg type="sp"/>
                        <dgm:shape xmlns:r="http://schemas.openxmlformats.org/officeDocument/2006/relationships" r:blip="">
                          <dgm:adjLst/>
                        </dgm:shape>
                      </dgm:layoutNode>
                      <dgm:layoutNode name="preLine5" styleLbl="parChTrans1D1" moveWith="desTx5">
                        <dgm:alg type="sp"/>
                        <dgm:shape xmlns:r="http://schemas.openxmlformats.org/officeDocument/2006/relationships" type="line" r:blip="">
                          <dgm:adjLst/>
                        </dgm:shape>
                        <dgm:presOf/>
                      </dgm:layoutNode>
                      <dgm:layoutNode name="desTx5" styleLbl="revTx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ect" r:blip="" hideGeom="1">
                          <dgm:adjLst/>
                        </dgm:shape>
                        <dgm:presOf axis="desOrSelf" ptType="node"/>
                        <dgm:constrLst>
                          <dgm:constr type="h" refType="w" fact="0.6"/>
                        </dgm:constrLst>
                        <dgm:ruleLst>
                          <dgm:rule type="primFontSz" val="5" fact="NaN" max="NaN"/>
                        </dgm:ruleLst>
                      </dgm:layoutNode>
                      <dgm:choose name="Name161">
                        <dgm:if name="Name162" axis="root ch" ptType="all node" func="cnt" op="gte" val="6">
                          <dgm:layoutNode name="postLine5" styleLbl="parChTrans1D1" moveWith="desTx5">
                            <dgm:alg type="sp"/>
                            <dgm:shape xmlns:r="http://schemas.openxmlformats.org/officeDocument/2006/relationships" type="line" r:blip="">
                              <dgm:adjLst/>
                            </dgm:shape>
                            <dgm:presOf/>
                          </dgm:layoutNode>
                        </dgm:if>
                        <dgm:else name="Name163"/>
                      </dgm:choose>
                    </dgm:layoutNode>
                  </dgm:forEach>
                  <dgm:choose name="Name164">
                    <dgm:if name="Name165" axis="root ch" ptType="all node" func="cnt" op="gte" val="6">
                      <dgm:forEach name="Name166" axis="self" ptType="parTrans">
                        <dgm:layoutNode name="Name167" styleLbl="parChTrans1D1">
                          <dgm:choose name="Name168">
                            <dgm:if name="Name169" func="var" arg="dir" op="equ" val="norm">
                              <dgm:alg type="conn">
                                <dgm:param type="dim" val="1D"/>
                                <dgm:param type="begPts" val="midL"/>
                                <dgm:param type="srcNode" val="parTx6"/>
                                <dgm:param type="endSty" val="noArr"/>
                                <dgm:param type="dstNode" val="anchor5"/>
                              </dgm:alg>
                            </dgm:if>
                            <dgm:else name="Name170">
                              <dgm:alg type="conn">
                                <dgm:param type="dim" val="1D"/>
                                <dgm:param type="begPts" val="midR"/>
                                <dgm:param type="endSty" val="noArr"/>
                                <dgm:param type="srcNode" val="parTx6"/>
                                <dgm:param type="dstNode" val="anchor5"/>
                              </dgm:alg>
                            </dgm:else>
                          </dgm:choose>
                          <dgm:shape xmlns:r="http://schemas.openxmlformats.org/officeDocument/2006/relationships" type="conn" r:blip="">
                            <dgm:adjLst/>
                          </dgm:shape>
                          <dgm:presOf/>
                          <dgm:constrLst>
                            <dgm:constr type="connDist"/>
                            <dgm:constr type="begPad" refType="connDist" fact="0.11"/>
                            <dgm:constr type="endPad"/>
                          </dgm:constrLst>
                        </dgm:layoutNode>
                      </dgm:forEach>
                    </dgm:if>
                    <dgm:else name="Name171"/>
                  </dgm:choose>
                </dgm:forEach>
              </dgm:layoutNode>
              <dgm:choose name="Name172">
                <dgm:if name="Name173" axis="root ch" ptType="all node" func="cnt" op="gte" val="6">
                  <dgm:layoutNode name="spPost5">
                    <dgm:alg type="sp"/>
                    <dgm:shape xmlns:r="http://schemas.openxmlformats.org/officeDocument/2006/relationships" r:blip="">
                      <dgm:adjLst/>
                    </dgm:shape>
                  </dgm:layoutNode>
                </dgm:if>
                <dgm:else name="Name174"/>
              </dgm:choose>
            </dgm:if>
            <dgm:else name="Name175"/>
          </dgm:choose>
        </dgm:if>
        <dgm:if name="Name176" axis="self" ptType="node" func="pos" op="equ" val="6">
          <dgm:layoutNode name="parTx6" styleLbl="node1">
            <dgm:alg type="tx"/>
            <dgm:shape xmlns:r="http://schemas.openxmlformats.org/officeDocument/2006/relationships" type="ellipse" r:blip="">
              <dgm:adjLst/>
            </dgm:shape>
            <dgm:presOf axis="self" ptType="node"/>
            <dgm:constrLst>
              <dgm:constr type="h" refType="w"/>
              <dgm:constr type="w" refType="h" op="lte"/>
              <dgm:constr type="tMarg"/>
              <dgm:constr type="bMarg"/>
              <dgm:constr type="lMarg"/>
              <dgm:constr type="rMarg"/>
            </dgm:constrLst>
            <dgm:ruleLst>
              <dgm:rule type="primFontSz" val="5" fact="NaN" max="NaN"/>
            </dgm:ruleLst>
          </dgm:layoutNode>
          <dgm:choose name="Name177">
            <dgm:if name="Name178" axis="ch" ptType="node" func="cnt" op="gte" val="1">
              <dgm:layoutNode name="spPre6">
                <dgm:alg type="sp"/>
                <dgm:shape xmlns:r="http://schemas.openxmlformats.org/officeDocument/2006/relationships" r:blip="">
                  <dgm:adjLst/>
                </dgm:shape>
              </dgm:layoutNode>
              <dgm:layoutNode name="chLin6">
                <dgm:alg type="lin">
                  <dgm:param type="linDir" val="fromT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w" for="ch" forName="txAndLines6" refType="w" fact="0.77"/>
                  <dgm:constr type="w" for="ch" forName="top6" refType="w" refFor="ch" refForName="txAndLines6" fact="0.78"/>
                </dgm:constrLst>
                <dgm:forEach name="Name179" axis="ch">
                  <dgm:forEach name="Name180" axis="self" ptType="parTrans">
                    <dgm:layoutNode name="Name181" styleLbl="parChTrans1D1">
                      <dgm:choose name="Name182">
                        <dgm:if name="Name183" func="var" arg="dir" op="equ" val="norm">
                          <dgm:alg type="conn">
                            <dgm:param type="dim" val="1D"/>
                            <dgm:param type="begPts" val="midR"/>
                            <dgm:param type="endSty" val="noArr"/>
                            <dgm:param type="dstNode" val="anchor6"/>
                          </dgm:alg>
                        </dgm:if>
                        <dgm:else name="Name184">
                          <dgm:alg type="conn">
                            <dgm:param type="dim" val="1D"/>
                            <dgm:param type="begPts" val="midL"/>
                            <dgm:param type="endSty" val="noArr"/>
                            <dgm:param type="srcNode" val="parTx6"/>
                            <dgm:param type="dstNode" val="anchor6"/>
                          </dgm:alg>
                        </dgm:else>
                      </dgm:choose>
                      <dgm:shape xmlns:r="http://schemas.openxmlformats.org/officeDocument/2006/relationships" type="conn" r:blip="">
                        <dgm:adjLst/>
                      </dgm:shape>
                      <dgm:presOf/>
                      <dgm:constrLst>
                        <dgm:constr type="connDist"/>
                        <dgm:constr type="begPad" refType="connDist" fact="0.11"/>
                        <dgm:constr type="endPad"/>
                      </dgm:constrLst>
                    </dgm:layoutNode>
                  </dgm:forEach>
                  <dgm:forEach name="Name185" axis="self" ptType="node">
                    <dgm:choose name="Name186">
                      <dgm:if name="Name187" axis="par ch" ptType="node node" func="cnt" op="equ" val="1">
                        <dgm:layoutNode name="top6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constrLst>
                            <dgm:constr type="h" refType="w" fact="0.6"/>
                          </dgm:constrLst>
                        </dgm:layoutNode>
                      </dgm:if>
                      <dgm:else name="Name188"/>
                    </dgm:choose>
                    <dgm:layoutNode name="txAndLines6">
                      <dgm:choose name="Name189">
                        <dgm:if name="Name190" func="var" arg="dir" op="equ" val="norm">
                          <dgm:alg type="lin"/>
                        </dgm:if>
                        <dgm:else name="Name191">
                          <dgm:alg type="lin">
                            <dgm:param type="linDir" val="from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hoose name="Name192">
                        <dgm:if name="Name193" axis="root ch" ptType="all node" func="cnt" op="gte" val="7">
                          <dgm:constrLst>
                            <dgm:constr type="w" for="ch" forName="anchor6" refType="w"/>
                            <dgm:constr type="w" for="ch" forName="backup6" refType="w" fact="-1"/>
                            <dgm:constr type="w" for="ch" forName="preLine6" refType="w" fact="0.11"/>
                            <dgm:constr type="w" for="ch" forName="desTx6" refType="w" fact="0.78"/>
                            <dgm:constr type="w" for="ch" forName="postLine6" refType="w" fact="0.11"/>
                          </dgm:constrLst>
                        </dgm:if>
                        <dgm:else name="Name194">
                          <dgm:constrLst>
                            <dgm:constr type="w" for="ch" forName="anchor6" refType="w" fact="0.89"/>
                            <dgm:constr type="w" for="ch" forName="backup6" refType="w" fact="-0.89"/>
                            <dgm:constr type="w" for="ch" forName="preLine6" refType="w" fact="0.11"/>
                            <dgm:constr type="w" for="ch" forName="desTx6" refType="w" fact="0.78"/>
                          </dgm:constrLst>
                        </dgm:else>
                      </dgm:choose>
                      <dgm:layoutNode name="anchor6" moveWith="desTx6">
                        <dgm:alg type="sp"/>
                        <dgm:shape xmlns:r="http://schemas.openxmlformats.org/officeDocument/2006/relationships" r:blip="">
                          <dgm:adjLst/>
                        </dgm:shape>
                      </dgm:layoutNode>
                      <dgm:layoutNode name="backup6" moveWith="desTx6">
                        <dgm:alg type="sp"/>
                        <dgm:shape xmlns:r="http://schemas.openxmlformats.org/officeDocument/2006/relationships" r:blip="">
                          <dgm:adjLst/>
                        </dgm:shape>
                      </dgm:layoutNode>
                      <dgm:layoutNode name="preLine6" styleLbl="parChTrans1D1" moveWith="desTx6">
                        <dgm:alg type="sp"/>
                        <dgm:shape xmlns:r="http://schemas.openxmlformats.org/officeDocument/2006/relationships" type="line" r:blip="">
                          <dgm:adjLst/>
                        </dgm:shape>
                        <dgm:presOf/>
                      </dgm:layoutNode>
                      <dgm:layoutNode name="desTx6" styleLbl="revTx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ect" r:blip="" hideGeom="1">
                          <dgm:adjLst/>
                        </dgm:shape>
                        <dgm:presOf axis="desOrSelf" ptType="node"/>
                        <dgm:constrLst>
                          <dgm:constr type="h" refType="w" fact="0.6"/>
                        </dgm:constrLst>
                        <dgm:ruleLst>
                          <dgm:rule type="primFontSz" val="5" fact="NaN" max="NaN"/>
                        </dgm:ruleLst>
                      </dgm:layoutNode>
                      <dgm:choose name="Name195">
                        <dgm:if name="Name196" axis="root ch" ptType="all node" func="cnt" op="gte" val="7">
                          <dgm:layoutNode name="postLine6" styleLbl="parChTrans1D1" moveWith="desTx6">
                            <dgm:alg type="sp"/>
                            <dgm:shape xmlns:r="http://schemas.openxmlformats.org/officeDocument/2006/relationships" type="line" r:blip="">
                              <dgm:adjLst/>
                            </dgm:shape>
                            <dgm:presOf/>
                          </dgm:layoutNode>
                        </dgm:if>
                        <dgm:else name="Name197"/>
                      </dgm:choose>
                    </dgm:layoutNode>
                  </dgm:forEach>
                  <dgm:choose name="Name198">
                    <dgm:if name="Name199" axis="root ch" ptType="all node" func="cnt" op="gte" val="7">
                      <dgm:forEach name="Name200" axis="self" ptType="parTrans">
                        <dgm:layoutNode name="Name201" styleLbl="parChTrans1D1">
                          <dgm:choose name="Name202">
                            <dgm:if name="Name203" func="var" arg="dir" op="equ" val="norm">
                              <dgm:alg type="conn">
                                <dgm:param type="dim" val="1D"/>
                                <dgm:param type="begPts" val="midL"/>
                                <dgm:param type="srcNode" val="parTx7"/>
                                <dgm:param type="endSty" val="noArr"/>
                                <dgm:param type="dstNode" val="anchor6"/>
                              </dgm:alg>
                            </dgm:if>
                            <dgm:else name="Name204">
                              <dgm:alg type="conn">
                                <dgm:param type="dim" val="1D"/>
                                <dgm:param type="begPts" val="midR"/>
                                <dgm:param type="endSty" val="noArr"/>
                                <dgm:param type="srcNode" val="parTx7"/>
                                <dgm:param type="dstNode" val="anchor6"/>
                              </dgm:alg>
                            </dgm:else>
                          </dgm:choose>
                          <dgm:shape xmlns:r="http://schemas.openxmlformats.org/officeDocument/2006/relationships" type="conn" r:blip="">
                            <dgm:adjLst/>
                          </dgm:shape>
                          <dgm:presOf/>
                          <dgm:constrLst>
                            <dgm:constr type="connDist"/>
                            <dgm:constr type="begPad" refType="connDist" fact="0.11"/>
                            <dgm:constr type="endPad"/>
                          </dgm:constrLst>
                        </dgm:layoutNode>
                      </dgm:forEach>
                    </dgm:if>
                    <dgm:else name="Name205"/>
                  </dgm:choose>
                </dgm:forEach>
              </dgm:layoutNode>
              <dgm:choose name="Name206">
                <dgm:if name="Name207" axis="root ch" ptType="all node" func="cnt" op="gte" val="7">
                  <dgm:layoutNode name="spPost6">
                    <dgm:alg type="sp"/>
                    <dgm:shape xmlns:r="http://schemas.openxmlformats.org/officeDocument/2006/relationships" r:blip="">
                      <dgm:adjLst/>
                    </dgm:shape>
                  </dgm:layoutNode>
                </dgm:if>
                <dgm:else name="Name208"/>
              </dgm:choose>
            </dgm:if>
            <dgm:else name="Name209"/>
          </dgm:choose>
        </dgm:if>
        <dgm:if name="Name210" axis="self" ptType="node" func="pos" op="equ" val="7">
          <dgm:layoutNode name="parTx7" styleLbl="node1">
            <dgm:alg type="tx"/>
            <dgm:shape xmlns:r="http://schemas.openxmlformats.org/officeDocument/2006/relationships" type="ellipse" r:blip="">
              <dgm:adjLst/>
            </dgm:shape>
            <dgm:presOf axis="self" ptType="node"/>
            <dgm:constrLst>
              <dgm:constr type="h" refType="w"/>
              <dgm:constr type="w" refType="h" op="lte"/>
              <dgm:constr type="tMarg"/>
              <dgm:constr type="bMarg"/>
              <dgm:constr type="lMarg"/>
              <dgm:constr type="rMarg"/>
            </dgm:constrLst>
            <dgm:ruleLst>
              <dgm:rule type="primFontSz" val="5" fact="NaN" max="NaN"/>
            </dgm:ruleLst>
          </dgm:layoutNode>
          <dgm:choose name="Name211">
            <dgm:if name="Name212" axis="ch" ptType="node" func="cnt" op="gte" val="1">
              <dgm:layoutNode name="spPre7">
                <dgm:alg type="sp"/>
                <dgm:shape xmlns:r="http://schemas.openxmlformats.org/officeDocument/2006/relationships" r:blip="">
                  <dgm:adjLst/>
                </dgm:shape>
              </dgm:layoutNode>
              <dgm:layoutNode name="chLin7">
                <dgm:alg type="lin">
                  <dgm:param type="linDir" val="fromT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w" for="ch" forName="txAndLines7" refType="w" fact="0.77"/>
                  <dgm:constr type="w" for="ch" forName="top7" refType="w" refFor="ch" refForName="txAndLines7" fact="0.78"/>
                </dgm:constrLst>
                <dgm:forEach name="Name213" axis="ch">
                  <dgm:forEach name="Name214" axis="self" ptType="parTrans">
                    <dgm:layoutNode name="Name215" styleLbl="parChTrans1D1">
                      <dgm:choose name="Name216">
                        <dgm:if name="Name217" func="var" arg="dir" op="equ" val="norm">
                          <dgm:alg type="conn">
                            <dgm:param type="dim" val="1D"/>
                            <dgm:param type="begPts" val="midR"/>
                            <dgm:param type="endSty" val="noArr"/>
                            <dgm:param type="dstNode" val="anchor7"/>
                          </dgm:alg>
                        </dgm:if>
                        <dgm:else name="Name218">
                          <dgm:alg type="conn">
                            <dgm:param type="dim" val="1D"/>
                            <dgm:param type="begPts" val="midL"/>
                            <dgm:param type="endSty" val="noArr"/>
                            <dgm:param type="srcNode" val="parTx7"/>
                            <dgm:param type="dstNode" val="anchor7"/>
                          </dgm:alg>
                        </dgm:else>
                      </dgm:choose>
                      <dgm:shape xmlns:r="http://schemas.openxmlformats.org/officeDocument/2006/relationships" type="conn" r:blip="">
                        <dgm:adjLst/>
                      </dgm:shape>
                      <dgm:presOf/>
                      <dgm:constrLst>
                        <dgm:constr type="connDist"/>
                        <dgm:constr type="begPad" refType="connDist" fact="0.11"/>
                        <dgm:constr type="endPad"/>
                      </dgm:constrLst>
                    </dgm:layoutNode>
                  </dgm:forEach>
                  <dgm:forEach name="Name219" axis="self" ptType="node">
                    <dgm:choose name="Name220">
                      <dgm:if name="Name221" axis="par ch" ptType="node node" func="cnt" op="equ" val="1">
                        <dgm:layoutNode name="top7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constrLst>
                            <dgm:constr type="h" refType="w" fact="0.6"/>
                          </dgm:constrLst>
                        </dgm:layoutNode>
                      </dgm:if>
                      <dgm:else name="Name222"/>
                    </dgm:choose>
                    <dgm:layoutNode name="txAndLines7">
                      <dgm:choose name="Name223">
                        <dgm:if name="Name224" func="var" arg="dir" op="equ" val="norm">
                          <dgm:alg type="lin"/>
                        </dgm:if>
                        <dgm:else name="Name225">
                          <dgm:alg type="lin">
                            <dgm:param type="linDir" val="from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>
                        <dgm:constr type="w" for="ch" forName="anchor7" refType="w" fact="0.89"/>
                        <dgm:constr type="w" for="ch" forName="backup7" refType="w" fact="-0.89"/>
                        <dgm:constr type="w" for="ch" forName="preLine7" refType="w" fact="0.11"/>
                        <dgm:constr type="w" for="ch" forName="desTx7" refType="w" fact="0.78"/>
                      </dgm:constrLst>
                      <dgm:layoutNode name="anchor7" moveWith="desTx7">
                        <dgm:alg type="sp"/>
                        <dgm:shape xmlns:r="http://schemas.openxmlformats.org/officeDocument/2006/relationships" r:blip="">
                          <dgm:adjLst/>
                        </dgm:shape>
                      </dgm:layoutNode>
                      <dgm:layoutNode name="backup7" moveWith="desTx7">
                        <dgm:alg type="sp"/>
                        <dgm:shape xmlns:r="http://schemas.openxmlformats.org/officeDocument/2006/relationships" r:blip="">
                          <dgm:adjLst/>
                        </dgm:shape>
                      </dgm:layoutNode>
                      <dgm:layoutNode name="preLine7" styleLbl="parChTrans1D1" moveWith="desTx7">
                        <dgm:alg type="sp"/>
                        <dgm:shape xmlns:r="http://schemas.openxmlformats.org/officeDocument/2006/relationships" type="line" r:blip="">
                          <dgm:adjLst/>
                        </dgm:shape>
                        <dgm:presOf/>
                      </dgm:layoutNode>
                      <dgm:layoutNode name="desTx7" styleLbl="revTx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ect" r:blip="" hideGeom="1">
                          <dgm:adjLst/>
                        </dgm:shape>
                        <dgm:presOf axis="desOrSelf" ptType="node"/>
                        <dgm:constrLst>
                          <dgm:constr type="h" refType="w" fact="0.6"/>
                        </dgm:constrLst>
                        <dgm:ruleLst>
                          <dgm:rule type="primFontSz" val="5" fact="NaN" max="NaN"/>
                        </dgm:ruleLst>
                      </dgm:layoutNode>
                    </dgm:layoutNode>
                  </dgm:forEach>
                </dgm:forEach>
              </dgm:layoutNode>
            </dgm:if>
            <dgm:else name="Name226"/>
          </dgm:choose>
        </dgm:if>
        <dgm:else name="Name227"/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9/3/layout/SubStepProcess">
  <dgm:title val=""/>
  <dgm:desc val=""/>
  <dgm:catLst>
    <dgm:cat type="process" pri="1225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3">
          <dgm:prSet phldr="1"/>
        </dgm:pt>
      </dgm:ptLst>
      <dgm:cxnLst>
        <dgm:cxn modelId="6" srcId="0" destId="1" srcOrd="0" destOrd="0"/>
        <dgm:cxn modelId="61" srcId="1" destId="11" srcOrd="0" destOrd="0"/>
        <dgm:cxn modelId="62" srcId="1" destId="12" srcOrd="1" destOrd="0"/>
        <dgm:cxn modelId="7" srcId="0" destId="2" srcOrd="0" destOrd="0"/>
        <dgm:cxn modelId="8" srcId="0" destId="3" srcOrd="0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</dgm:ptLst>
      <dgm:cxnLst>
        <dgm:cxn modelId="4" srcId="0" destId="1" srcOrd="0" destOrd="0"/>
        <dgm:cxn modelId="41" srcId="1" destId="11" srcOrd="0" destOrd="0"/>
        <dgm:cxn modelId="42" srcId="1" destId="12" srcOrd="1" destOrd="0"/>
        <dgm:cxn modelId="5" srcId="0" destId="2" srcOrd="0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8" srcId="0" destId="1" srcOrd="0" destOrd="0"/>
        <dgm:cxn modelId="81" srcId="1" destId="11" srcOrd="0" destOrd="0"/>
        <dgm:cxn modelId="82" srcId="1" destId="12" srcOrd="1" destOrd="0"/>
        <dgm:cxn modelId="9" srcId="0" destId="2" srcOrd="0" destOrd="0"/>
        <dgm:cxn modelId="10" srcId="0" destId="3" srcOrd="0" destOrd="0"/>
        <dgm:cxn modelId="11" srcId="0" destId="4" srcOrd="0" destOrd="0"/>
      </dgm:cxnLst>
      <dgm:bg/>
      <dgm:whole/>
    </dgm:dataModel>
  </dgm:clrData>
  <dgm:layoutNode name="Name0">
    <dgm:varLst>
      <dgm:chMax val="7"/>
      <dgm:dir/>
      <dgm:animOne val="branch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Tx1" refType="w"/>
      <dgm:constr type="w" for="ch" forName="chLin1" refType="w" refFor="ch" refForName="parTx1" fact="1.38"/>
      <dgm:constr type="h" for="ch" forName="chLin1" refType="h"/>
      <dgm:constr type="w" for="ch" forName="spPre1" refType="w" fact="0.27"/>
      <dgm:constr type="w" for="ch" forName="spPost1" refType="w" fact="0.27"/>
      <dgm:constr type="h" for="ch" forName="spPre1" refType="h"/>
      <dgm:constr type="h" for="ch" forName="spPost1" refType="h"/>
      <dgm:constr type="primFontSz" for="ch" forName="parTx1" val="65"/>
      <dgm:constr type="primFontSz" for="des" forName="desTx1" refType="primFontSz" refFor="ch" refForName="parTx1" fact="0.78"/>
      <dgm:constr type="primFontSz" for="des" forName="desTx1" op="equ"/>
      <dgm:constr type="w" for="ch" forName="parTx2" refType="w"/>
      <dgm:constr type="w" for="ch" forName="chLin2" refType="w" refFor="ch" refForName="parTx2" fact="1.38"/>
      <dgm:constr type="h" for="ch" forName="chLin2" refType="h"/>
      <dgm:constr type="w" for="ch" forName="spPre2" refType="w" fact="0.54"/>
      <dgm:constr type="w" for="ch" forName="spPost2" refType="w" fact="0.54"/>
      <dgm:constr type="h" for="ch" forName="spPre2" refType="h"/>
      <dgm:constr type="h" for="ch" forName="spPost2" refType="h"/>
      <dgm:constr type="primFontSz" for="ch" forName="parTx2" refType="primFontSz" refFor="ch" refForName="parTx1" op="equ"/>
      <dgm:constr type="primFontSz" for="des" forName="desTx2" refType="primFontSz" refFor="des" refForName="desTx1" op="equ"/>
      <dgm:constr type="w" for="ch" forName="parTx3" refType="w"/>
      <dgm:constr type="w" for="ch" forName="chLin3" refType="w" refFor="ch" refForName="parTx3" fact="1.38"/>
      <dgm:constr type="h" for="ch" forName="chLin3" refType="h"/>
      <dgm:constr type="w" for="ch" forName="spPre3" refType="w" fact="0.54"/>
      <dgm:constr type="w" for="ch" forName="spPost3" refType="w" fact="0.54"/>
      <dgm:constr type="h" for="ch" forName="spPre3" refType="h"/>
      <dgm:constr type="h" for="ch" forName="spPost3" refType="h"/>
      <dgm:constr type="primFontSz" for="ch" forName="parTx3" refType="primFontSz" refFor="ch" refForName="parTx1" op="equ"/>
      <dgm:constr type="primFontSz" for="des" forName="desTx3" refType="primFontSz" refFor="des" refForName="desTx1" op="equ"/>
      <dgm:constr type="w" for="ch" forName="parTx4" refType="w"/>
      <dgm:constr type="w" for="ch" forName="chLin4" refType="w" refFor="ch" refForName="parTx4" fact="1.38"/>
      <dgm:constr type="h" for="ch" forName="chLin4" refType="h"/>
      <dgm:constr type="w" for="ch" forName="spPre4" refType="w" fact="0.54"/>
      <dgm:constr type="w" for="ch" forName="spPost4" refType="w" fact="0.54"/>
      <dgm:constr type="h" for="ch" forName="spPre4" refType="h"/>
      <dgm:constr type="h" for="ch" forName="spPost4" refType="h"/>
      <dgm:constr type="primFontSz" for="ch" forName="parTx4" refType="primFontSz" refFor="ch" refForName="parTx1" op="equ"/>
      <dgm:constr type="primFontSz" for="des" forName="desTx4" refType="primFontSz" refFor="des" refForName="desTx1" op="equ"/>
      <dgm:constr type="w" for="ch" forName="parTx5" refType="w"/>
      <dgm:constr type="w" for="ch" forName="chLin5" refType="w" refFor="ch" refForName="parTx5" fact="1.38"/>
      <dgm:constr type="h" for="ch" forName="chLin5" refType="h"/>
      <dgm:constr type="w" for="ch" forName="spPre5" refType="w" fact="0.54"/>
      <dgm:constr type="w" for="ch" forName="spPost5" refType="w" fact="0.54"/>
      <dgm:constr type="h" for="ch" forName="spPre5" refType="h"/>
      <dgm:constr type="h" for="ch" forName="spPost5" refType="h"/>
      <dgm:constr type="primFontSz" for="ch" forName="parTx5" refType="primFontSz" refFor="ch" refForName="parTx1" op="equ"/>
      <dgm:constr type="primFontSz" for="des" forName="desTx5" refType="primFontSz" refFor="des" refForName="desTx1" op="equ"/>
      <dgm:constr type="w" for="ch" forName="parTx6" refType="w"/>
      <dgm:constr type="w" for="ch" forName="chLin6" refType="w" refFor="ch" refForName="parTx6" fact="1.38"/>
      <dgm:constr type="h" for="ch" forName="chLin6" refType="h"/>
      <dgm:constr type="w" for="ch" forName="spPre6" refType="w" fact="0.54"/>
      <dgm:constr type="w" for="ch" forName="spPost6" refType="w" fact="0.54"/>
      <dgm:constr type="h" for="ch" forName="spPre6" refType="h"/>
      <dgm:constr type="h" for="ch" forName="spPost6" refType="h"/>
      <dgm:constr type="primFontSz" for="ch" forName="parTx6" refType="primFontSz" refFor="ch" refForName="parTx1" op="equ"/>
      <dgm:constr type="primFontSz" for="des" forName="desTx6" refType="primFontSz" refFor="des" refForName="desTx1" op="equ"/>
      <dgm:constr type="w" for="ch" forName="parTx7" refType="w"/>
      <dgm:constr type="w" for="ch" forName="chLin7" refType="w" refFor="ch" refForName="parTx7" fact="1.38"/>
      <dgm:constr type="h" for="ch" forName="chLin7" refType="h"/>
      <dgm:constr type="w" for="ch" forName="spPre7" refType="w" fact="0.54"/>
      <dgm:constr type="w" for="ch" forName="spPost7" refType="w" fact="0.54"/>
      <dgm:constr type="h" for="ch" forName="spPre7" refType="h"/>
      <dgm:constr type="h" for="ch" forName="spPost7" refType="h"/>
      <dgm:constr type="primFontSz" for="ch" forName="parTx7" refType="primFontSz" refFor="ch" refForName="parTx1" op="equ"/>
      <dgm:constr type="primFontSz" for="des" forName="desTx7" refType="primFontSz" refFor="des" refForName="desTx1" op="equ"/>
    </dgm:constrLst>
    <dgm:forEach name="Name4" axis="ch" ptType="node">
      <dgm:choose name="Name5">
        <dgm:if name="Name6" axis="self" ptType="node" func="pos" op="equ" val="1">
          <dgm:layoutNode name="parTx1" styleLbl="node1">
            <dgm:alg type="tx"/>
            <dgm:shape xmlns:r="http://schemas.openxmlformats.org/officeDocument/2006/relationships" type="ellipse" r:blip="">
              <dgm:adjLst/>
            </dgm:shape>
            <dgm:presOf axis="self" ptType="node"/>
            <dgm:constrLst>
              <dgm:constr type="h" refType="w"/>
              <dgm:constr type="w" refType="h" op="lte"/>
              <dgm:constr type="tMarg"/>
              <dgm:constr type="bMarg"/>
              <dgm:constr type="lMarg"/>
              <dgm:constr type="rMarg"/>
            </dgm:constrLst>
            <dgm:ruleLst>
              <dgm:rule type="primFontSz" val="5" fact="NaN" max="NaN"/>
            </dgm:ruleLst>
          </dgm:layoutNode>
          <dgm:choose name="Name7">
            <dgm:if name="Name8" axis="ch" ptType="node" func="cnt" op="gte" val="1">
              <dgm:layoutNode name="spPre1">
                <dgm:alg type="sp"/>
                <dgm:shape xmlns:r="http://schemas.openxmlformats.org/officeDocument/2006/relationships" r:blip="">
                  <dgm:adjLst/>
                </dgm:shape>
              </dgm:layoutNode>
              <dgm:layoutNode name="chLin1">
                <dgm:alg type="lin">
                  <dgm:param type="linDir" val="fromT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w" for="ch" forName="txAndLines1" refType="w" fact="0.77"/>
                  <dgm:constr type="w" for="ch" forName="top1" refType="w" refFor="ch" refForName="txAndLines1" fact="0.78"/>
                </dgm:constrLst>
                <dgm:forEach name="Name9" axis="ch">
                  <dgm:forEach name="Name10" axis="self" ptType="parTrans">
                    <dgm:layoutNode name="Name11" styleLbl="parChTrans1D1">
                      <dgm:choose name="Name12">
                        <dgm:if name="Name13" func="var" arg="dir" op="equ" val="norm">
                          <dgm:alg type="conn">
                            <dgm:param type="dim" val="1D"/>
                            <dgm:param type="begPts" val="midR"/>
                            <dgm:param type="endSty" val="noArr"/>
                            <dgm:param type="dstNode" val="anchor1"/>
                          </dgm:alg>
                        </dgm:if>
                        <dgm:else name="Name14">
                          <dgm:alg type="conn">
                            <dgm:param type="dim" val="1D"/>
                            <dgm:param type="begPts" val="midL"/>
                            <dgm:param type="endSty" val="noArr"/>
                            <dgm:param type="srcNode" val="parTx1"/>
                            <dgm:param type="dstNode" val="anchor1"/>
                          </dgm:alg>
                        </dgm:else>
                      </dgm:choose>
                      <dgm:shape xmlns:r="http://schemas.openxmlformats.org/officeDocument/2006/relationships" type="conn" r:blip="">
                        <dgm:adjLst/>
                      </dgm:shape>
                      <dgm:presOf/>
                      <dgm:constrLst>
                        <dgm:constr type="connDist"/>
                        <dgm:constr type="begPad" refType="connDist" fact="0.11"/>
                        <dgm:constr type="endPad"/>
                      </dgm:constrLst>
                    </dgm:layoutNode>
                  </dgm:forEach>
                  <dgm:forEach name="Name15" axis="self" ptType="node">
                    <dgm:choose name="Name16">
                      <dgm:if name="Name17" axis="par ch" ptType="node node" func="cnt" op="equ" val="1">
                        <dgm:layoutNode name="top1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constrLst>
                            <dgm:constr type="h" refType="w" fact="0.6"/>
                          </dgm:constrLst>
                        </dgm:layoutNode>
                      </dgm:if>
                      <dgm:else name="Name18"/>
                    </dgm:choose>
                    <dgm:layoutNode name="txAndLines1">
                      <dgm:choose name="Name19">
                        <dgm:if name="Name20" func="var" arg="dir" op="equ" val="norm">
                          <dgm:alg type="lin"/>
                        </dgm:if>
                        <dgm:else name="Name21">
                          <dgm:alg type="lin">
                            <dgm:param type="linDir" val="from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hoose name="Name22">
                        <dgm:if name="Name23" axis="root ch" ptType="all node" func="cnt" op="gte" val="2">
                          <dgm:constrLst>
                            <dgm:constr type="w" for="ch" forName="anchor1" refType="w"/>
                            <dgm:constr type="w" for="ch" forName="backup1" refType="w" fact="-1"/>
                            <dgm:constr type="w" for="ch" forName="preLine1" refType="w" fact="0.11"/>
                            <dgm:constr type="w" for="ch" forName="desTx1" refType="w" fact="0.78"/>
                            <dgm:constr type="w" for="ch" forName="postLine1" refType="w" fact="0.11"/>
                          </dgm:constrLst>
                        </dgm:if>
                        <dgm:else name="Name24">
                          <dgm:constrLst>
                            <dgm:constr type="w" for="ch" forName="anchor1" refType="w" fact="0.89"/>
                            <dgm:constr type="w" for="ch" forName="backup1" refType="w" fact="-0.89"/>
                            <dgm:constr type="w" for="ch" forName="preLine1" refType="w" fact="0.11"/>
                            <dgm:constr type="w" for="ch" forName="desTx1" refType="w" fact="0.78"/>
                          </dgm:constrLst>
                        </dgm:else>
                      </dgm:choose>
                      <dgm:layoutNode name="anchor1" moveWith="desTx1">
                        <dgm:alg type="sp"/>
                        <dgm:shape xmlns:r="http://schemas.openxmlformats.org/officeDocument/2006/relationships" r:blip="">
                          <dgm:adjLst/>
                        </dgm:shape>
                      </dgm:layoutNode>
                      <dgm:layoutNode name="backup1" moveWith="desTx1">
                        <dgm:alg type="sp"/>
                        <dgm:shape xmlns:r="http://schemas.openxmlformats.org/officeDocument/2006/relationships" r:blip="">
                          <dgm:adjLst/>
                        </dgm:shape>
                      </dgm:layoutNode>
                      <dgm:layoutNode name="preLine1" styleLbl="parChTrans1D1" moveWith="desTx1">
                        <dgm:alg type="sp"/>
                        <dgm:shape xmlns:r="http://schemas.openxmlformats.org/officeDocument/2006/relationships" type="line" r:blip="">
                          <dgm:adjLst/>
                        </dgm:shape>
                        <dgm:presOf/>
                      </dgm:layoutNode>
                      <dgm:layoutNode name="desTx1" styleLbl="revTx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ect" r:blip="" hideGeom="1">
                          <dgm:adjLst/>
                        </dgm:shape>
                        <dgm:presOf axis="desOrSelf" ptType="node"/>
                        <dgm:constrLst>
                          <dgm:constr type="h" refType="w" fact="0.6"/>
                        </dgm:constrLst>
                        <dgm:ruleLst>
                          <dgm:rule type="primFontSz" val="5" fact="NaN" max="NaN"/>
                        </dgm:ruleLst>
                      </dgm:layoutNode>
                      <dgm:choose name="Name25">
                        <dgm:if name="Name26" axis="root ch" ptType="all node" func="cnt" op="gte" val="2">
                          <dgm:layoutNode name="postLine1" styleLbl="parChTrans1D1" moveWith="desTx1">
                            <dgm:alg type="sp"/>
                            <dgm:shape xmlns:r="http://schemas.openxmlformats.org/officeDocument/2006/relationships" type="line" r:blip="">
                              <dgm:adjLst/>
                            </dgm:shape>
                            <dgm:presOf/>
                          </dgm:layoutNode>
                        </dgm:if>
                        <dgm:else name="Name27"/>
                      </dgm:choose>
                    </dgm:layoutNode>
                  </dgm:forEach>
                  <dgm:choose name="Name28">
                    <dgm:if name="Name29" axis="root ch" ptType="all node" func="cnt" op="gte" val="2">
                      <dgm:forEach name="Name30" axis="self" ptType="parTrans">
                        <dgm:layoutNode name="Name31" styleLbl="parChTrans1D1">
                          <dgm:choose name="Name32">
                            <dgm:if name="Name33" func="var" arg="dir" op="equ" val="norm">
                              <dgm:alg type="conn">
                                <dgm:param type="dim" val="1D"/>
                                <dgm:param type="begPts" val="midL"/>
                                <dgm:param type="srcNode" val="parTx2"/>
                                <dgm:param type="endSty" val="noArr"/>
                                <dgm:param type="dstNode" val="anchor1"/>
                              </dgm:alg>
                            </dgm:if>
                            <dgm:else name="Name34">
                              <dgm:alg type="conn">
                                <dgm:param type="dim" val="1D"/>
                                <dgm:param type="begPts" val="midR"/>
                                <dgm:param type="endSty" val="noArr"/>
                                <dgm:param type="srcNode" val="parTx2"/>
                                <dgm:param type="dstNode" val="anchor1"/>
                              </dgm:alg>
                            </dgm:else>
                          </dgm:choose>
                          <dgm:shape xmlns:r="http://schemas.openxmlformats.org/officeDocument/2006/relationships" type="conn" r:blip="">
                            <dgm:adjLst/>
                          </dgm:shape>
                          <dgm:presOf/>
                          <dgm:constrLst>
                            <dgm:constr type="connDist"/>
                            <dgm:constr type="begPad" refType="connDist" fact="0.11"/>
                            <dgm:constr type="endPad"/>
                          </dgm:constrLst>
                        </dgm:layoutNode>
                      </dgm:forEach>
                    </dgm:if>
                    <dgm:else name="Name35"/>
                  </dgm:choose>
                </dgm:forEach>
              </dgm:layoutNode>
              <dgm:choose name="Name36">
                <dgm:if name="Name37" axis="root ch" ptType="all node" func="cnt" op="gte" val="2">
                  <dgm:layoutNode name="spPost1">
                    <dgm:alg type="sp"/>
                    <dgm:shape xmlns:r="http://schemas.openxmlformats.org/officeDocument/2006/relationships" r:blip="">
                      <dgm:adjLst/>
                    </dgm:shape>
                  </dgm:layoutNode>
                </dgm:if>
                <dgm:else name="Name38"/>
              </dgm:choose>
            </dgm:if>
            <dgm:else name="Name39"/>
          </dgm:choose>
        </dgm:if>
        <dgm:if name="Name40" axis="self" ptType="node" func="pos" op="equ" val="2">
          <dgm:layoutNode name="parTx2" styleLbl="node1">
            <dgm:alg type="tx"/>
            <dgm:shape xmlns:r="http://schemas.openxmlformats.org/officeDocument/2006/relationships" type="ellipse" r:blip="">
              <dgm:adjLst/>
            </dgm:shape>
            <dgm:presOf axis="self" ptType="node"/>
            <dgm:constrLst>
              <dgm:constr type="h" refType="w"/>
              <dgm:constr type="w" refType="h" op="lte"/>
              <dgm:constr type="tMarg"/>
              <dgm:constr type="bMarg"/>
              <dgm:constr type="lMarg"/>
              <dgm:constr type="rMarg"/>
            </dgm:constrLst>
            <dgm:ruleLst>
              <dgm:rule type="primFontSz" val="5" fact="NaN" max="NaN"/>
            </dgm:ruleLst>
          </dgm:layoutNode>
          <dgm:choose name="Name41">
            <dgm:if name="Name42" axis="ch" ptType="node" func="cnt" op="gte" val="1">
              <dgm:layoutNode name="spPre2">
                <dgm:alg type="sp"/>
                <dgm:shape xmlns:r="http://schemas.openxmlformats.org/officeDocument/2006/relationships" r:blip="">
                  <dgm:adjLst/>
                </dgm:shape>
              </dgm:layoutNode>
              <dgm:layoutNode name="chLin2">
                <dgm:alg type="lin">
                  <dgm:param type="linDir" val="fromT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w" for="ch" forName="txAndLines2" refType="w" fact="0.77"/>
                  <dgm:constr type="w" for="ch" forName="top2" refType="w" refFor="ch" refForName="txAndLines2" fact="0.78"/>
                </dgm:constrLst>
                <dgm:forEach name="Name43" axis="ch">
                  <dgm:forEach name="Name44" axis="self" ptType="parTrans">
                    <dgm:layoutNode name="Name45" styleLbl="parChTrans1D1">
                      <dgm:choose name="Name46">
                        <dgm:if name="Name47" func="var" arg="dir" op="equ" val="norm">
                          <dgm:alg type="conn">
                            <dgm:param type="dim" val="1D"/>
                            <dgm:param type="begPts" val="midR"/>
                            <dgm:param type="endSty" val="noArr"/>
                            <dgm:param type="dstNode" val="anchor2"/>
                          </dgm:alg>
                        </dgm:if>
                        <dgm:else name="Name48">
                          <dgm:alg type="conn">
                            <dgm:param type="dim" val="1D"/>
                            <dgm:param type="begPts" val="midL"/>
                            <dgm:param type="endSty" val="noArr"/>
                            <dgm:param type="srcNode" val="parTx2"/>
                            <dgm:param type="dstNode" val="anchor2"/>
                          </dgm:alg>
                        </dgm:else>
                      </dgm:choose>
                      <dgm:shape xmlns:r="http://schemas.openxmlformats.org/officeDocument/2006/relationships" type="conn" r:blip="">
                        <dgm:adjLst/>
                      </dgm:shape>
                      <dgm:presOf/>
                      <dgm:constrLst>
                        <dgm:constr type="connDist"/>
                        <dgm:constr type="begPad" refType="connDist" fact="0.11"/>
                        <dgm:constr type="endPad"/>
                      </dgm:constrLst>
                    </dgm:layoutNode>
                  </dgm:forEach>
                  <dgm:forEach name="Name49" axis="self" ptType="node">
                    <dgm:choose name="Name50">
                      <dgm:if name="Name51" axis="par ch" ptType="node node" func="cnt" op="equ" val="1">
                        <dgm:layoutNode name="top2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constrLst>
                            <dgm:constr type="h" refType="w" fact="0.6"/>
                          </dgm:constrLst>
                        </dgm:layoutNode>
                      </dgm:if>
                      <dgm:else name="Name52"/>
                    </dgm:choose>
                    <dgm:layoutNode name="txAndLines2">
                      <dgm:choose name="Name53">
                        <dgm:if name="Name54" func="var" arg="dir" op="equ" val="norm">
                          <dgm:alg type="lin"/>
                        </dgm:if>
                        <dgm:else name="Name55">
                          <dgm:alg type="lin">
                            <dgm:param type="linDir" val="from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hoose name="Name56">
                        <dgm:if name="Name57" axis="root ch" ptType="all node" func="cnt" op="gte" val="3">
                          <dgm:constrLst>
                            <dgm:constr type="w" for="ch" forName="anchor2" refType="w"/>
                            <dgm:constr type="w" for="ch" forName="backup2" refType="w" fact="-1"/>
                            <dgm:constr type="w" for="ch" forName="preLine2" refType="w" fact="0.11"/>
                            <dgm:constr type="w" for="ch" forName="desTx2" refType="w" fact="0.78"/>
                            <dgm:constr type="w" for="ch" forName="postLine2" refType="w" fact="0.11"/>
                          </dgm:constrLst>
                        </dgm:if>
                        <dgm:else name="Name58">
                          <dgm:constrLst>
                            <dgm:constr type="w" for="ch" forName="anchor2" refType="w" fact="0.89"/>
                            <dgm:constr type="w" for="ch" forName="backup2" refType="w" fact="-0.89"/>
                            <dgm:constr type="w" for="ch" forName="preLine2" refType="w" fact="0.11"/>
                            <dgm:constr type="w" for="ch" forName="desTx2" refType="w" fact="0.78"/>
                          </dgm:constrLst>
                        </dgm:else>
                      </dgm:choose>
                      <dgm:layoutNode name="anchor2" moveWith="desTx2">
                        <dgm:alg type="sp"/>
                        <dgm:shape xmlns:r="http://schemas.openxmlformats.org/officeDocument/2006/relationships" r:blip="">
                          <dgm:adjLst/>
                        </dgm:shape>
                      </dgm:layoutNode>
                      <dgm:layoutNode name="backup2" moveWith="desTx2">
                        <dgm:alg type="sp"/>
                        <dgm:shape xmlns:r="http://schemas.openxmlformats.org/officeDocument/2006/relationships" r:blip="">
                          <dgm:adjLst/>
                        </dgm:shape>
                      </dgm:layoutNode>
                      <dgm:layoutNode name="preLine2" styleLbl="parChTrans1D1" moveWith="desTx2">
                        <dgm:alg type="sp"/>
                        <dgm:shape xmlns:r="http://schemas.openxmlformats.org/officeDocument/2006/relationships" type="line" r:blip="">
                          <dgm:adjLst/>
                        </dgm:shape>
                        <dgm:presOf/>
                      </dgm:layoutNode>
                      <dgm:layoutNode name="desTx2" styleLbl="revTx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ect" r:blip="" hideGeom="1">
                          <dgm:adjLst/>
                        </dgm:shape>
                        <dgm:presOf axis="desOrSelf" ptType="node"/>
                        <dgm:constrLst>
                          <dgm:constr type="h" refType="w" fact="0.6"/>
                        </dgm:constrLst>
                        <dgm:ruleLst>
                          <dgm:rule type="primFontSz" val="5" fact="NaN" max="NaN"/>
                        </dgm:ruleLst>
                      </dgm:layoutNode>
                      <dgm:choose name="Name59">
                        <dgm:if name="Name60" axis="root ch" ptType="all node" func="cnt" op="gte" val="3">
                          <dgm:layoutNode name="postLine2" styleLbl="parChTrans1D1" moveWith="desTx2">
                            <dgm:alg type="sp"/>
                            <dgm:shape xmlns:r="http://schemas.openxmlformats.org/officeDocument/2006/relationships" type="line" r:blip="">
                              <dgm:adjLst/>
                            </dgm:shape>
                            <dgm:presOf/>
                          </dgm:layoutNode>
                        </dgm:if>
                        <dgm:else name="Name61"/>
                      </dgm:choose>
                    </dgm:layoutNode>
                  </dgm:forEach>
                  <dgm:choose name="Name62">
                    <dgm:if name="Name63" axis="root ch" ptType="all node" func="cnt" op="gte" val="3">
                      <dgm:forEach name="Name64" axis="self" ptType="parTrans">
                        <dgm:layoutNode name="Name65" styleLbl="parChTrans1D1">
                          <dgm:choose name="Name66">
                            <dgm:if name="Name67" func="var" arg="dir" op="equ" val="norm">
                              <dgm:alg type="conn">
                                <dgm:param type="dim" val="1D"/>
                                <dgm:param type="begPts" val="midL"/>
                                <dgm:param type="srcNode" val="parTx3"/>
                                <dgm:param type="endSty" val="noArr"/>
                                <dgm:param type="dstNode" val="anchor2"/>
                              </dgm:alg>
                            </dgm:if>
                            <dgm:else name="Name68">
                              <dgm:alg type="conn">
                                <dgm:param type="dim" val="1D"/>
                                <dgm:param type="begPts" val="midR"/>
                                <dgm:param type="endSty" val="noArr"/>
                                <dgm:param type="srcNode" val="parTx3"/>
                                <dgm:param type="dstNode" val="anchor2"/>
                              </dgm:alg>
                            </dgm:else>
                          </dgm:choose>
                          <dgm:shape xmlns:r="http://schemas.openxmlformats.org/officeDocument/2006/relationships" type="conn" r:blip="">
                            <dgm:adjLst/>
                          </dgm:shape>
                          <dgm:presOf/>
                          <dgm:constrLst>
                            <dgm:constr type="connDist"/>
                            <dgm:constr type="begPad" refType="connDist" fact="0.11"/>
                            <dgm:constr type="endPad"/>
                          </dgm:constrLst>
                        </dgm:layoutNode>
                      </dgm:forEach>
                    </dgm:if>
                    <dgm:else name="Name69"/>
                  </dgm:choose>
                </dgm:forEach>
              </dgm:layoutNode>
              <dgm:choose name="Name70">
                <dgm:if name="Name71" axis="root ch" ptType="all node" func="cnt" op="gte" val="3">
                  <dgm:layoutNode name="spPost2">
                    <dgm:alg type="sp"/>
                    <dgm:shape xmlns:r="http://schemas.openxmlformats.org/officeDocument/2006/relationships" r:blip="">
                      <dgm:adjLst/>
                    </dgm:shape>
                  </dgm:layoutNode>
                </dgm:if>
                <dgm:else name="Name72"/>
              </dgm:choose>
            </dgm:if>
            <dgm:else name="Name73"/>
          </dgm:choose>
        </dgm:if>
        <dgm:if name="Name74" axis="self" ptType="node" func="pos" op="equ" val="3">
          <dgm:layoutNode name="parTx3" styleLbl="node1">
            <dgm:alg type="tx"/>
            <dgm:shape xmlns:r="http://schemas.openxmlformats.org/officeDocument/2006/relationships" type="ellipse" r:blip="">
              <dgm:adjLst/>
            </dgm:shape>
            <dgm:presOf axis="self" ptType="node"/>
            <dgm:constrLst>
              <dgm:constr type="h" refType="w"/>
              <dgm:constr type="w" refType="h" op="lte"/>
              <dgm:constr type="tMarg"/>
              <dgm:constr type="bMarg"/>
              <dgm:constr type="lMarg"/>
              <dgm:constr type="rMarg"/>
            </dgm:constrLst>
            <dgm:ruleLst>
              <dgm:rule type="primFontSz" val="5" fact="NaN" max="NaN"/>
            </dgm:ruleLst>
          </dgm:layoutNode>
          <dgm:choose name="Name75">
            <dgm:if name="Name76" axis="ch" ptType="node" func="cnt" op="gte" val="1">
              <dgm:layoutNode name="spPre3">
                <dgm:alg type="sp"/>
                <dgm:shape xmlns:r="http://schemas.openxmlformats.org/officeDocument/2006/relationships" r:blip="">
                  <dgm:adjLst/>
                </dgm:shape>
              </dgm:layoutNode>
              <dgm:layoutNode name="chLin3">
                <dgm:alg type="lin">
                  <dgm:param type="linDir" val="fromT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w" for="ch" forName="txAndLines3" refType="w" fact="0.77"/>
                  <dgm:constr type="w" for="ch" forName="top3" refType="w" refFor="ch" refForName="txAndLines3" fact="0.78"/>
                </dgm:constrLst>
                <dgm:forEach name="Name77" axis="ch">
                  <dgm:forEach name="Name78" axis="self" ptType="parTrans">
                    <dgm:layoutNode name="Name79" styleLbl="parChTrans1D1">
                      <dgm:choose name="Name80">
                        <dgm:if name="Name81" func="var" arg="dir" op="equ" val="norm">
                          <dgm:alg type="conn">
                            <dgm:param type="dim" val="1D"/>
                            <dgm:param type="begPts" val="midR"/>
                            <dgm:param type="endSty" val="noArr"/>
                            <dgm:param type="dstNode" val="anchor3"/>
                          </dgm:alg>
                        </dgm:if>
                        <dgm:else name="Name82">
                          <dgm:alg type="conn">
                            <dgm:param type="dim" val="1D"/>
                            <dgm:param type="begPts" val="midL"/>
                            <dgm:param type="endSty" val="noArr"/>
                            <dgm:param type="srcNode" val="parTx3"/>
                            <dgm:param type="dstNode" val="anchor3"/>
                          </dgm:alg>
                        </dgm:else>
                      </dgm:choose>
                      <dgm:shape xmlns:r="http://schemas.openxmlformats.org/officeDocument/2006/relationships" type="conn" r:blip="">
                        <dgm:adjLst/>
                      </dgm:shape>
                      <dgm:presOf/>
                      <dgm:constrLst>
                        <dgm:constr type="connDist"/>
                        <dgm:constr type="begPad" refType="connDist" fact="0.11"/>
                        <dgm:constr type="endPad"/>
                      </dgm:constrLst>
                    </dgm:layoutNode>
                  </dgm:forEach>
                  <dgm:forEach name="Name83" axis="self" ptType="node">
                    <dgm:choose name="Name84">
                      <dgm:if name="Name85" axis="par ch" ptType="node node" func="cnt" op="equ" val="1">
                        <dgm:layoutNode name="top3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constrLst>
                            <dgm:constr type="h" refType="w" fact="0.6"/>
                          </dgm:constrLst>
                        </dgm:layoutNode>
                      </dgm:if>
                      <dgm:else name="Name86"/>
                    </dgm:choose>
                    <dgm:layoutNode name="txAndLines3">
                      <dgm:choose name="Name87">
                        <dgm:if name="Name88" func="var" arg="dir" op="equ" val="norm">
                          <dgm:alg type="lin"/>
                        </dgm:if>
                        <dgm:else name="Name89">
                          <dgm:alg type="lin">
                            <dgm:param type="linDir" val="from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hoose name="Name90">
                        <dgm:if name="Name91" axis="root ch" ptType="all node" func="cnt" op="gte" val="4">
                          <dgm:constrLst>
                            <dgm:constr type="w" for="ch" forName="anchor3" refType="w"/>
                            <dgm:constr type="w" for="ch" forName="backup3" refType="w" fact="-1"/>
                            <dgm:constr type="w" for="ch" forName="preLine3" refType="w" fact="0.11"/>
                            <dgm:constr type="w" for="ch" forName="desTx3" refType="w" fact="0.78"/>
                            <dgm:constr type="w" for="ch" forName="postLine3" refType="w" fact="0.11"/>
                          </dgm:constrLst>
                        </dgm:if>
                        <dgm:else name="Name92">
                          <dgm:constrLst>
                            <dgm:constr type="w" for="ch" forName="anchor3" refType="w" fact="0.89"/>
                            <dgm:constr type="w" for="ch" forName="backup3" refType="w" fact="-0.89"/>
                            <dgm:constr type="w" for="ch" forName="preLine3" refType="w" fact="0.11"/>
                            <dgm:constr type="w" for="ch" forName="desTx3" refType="w" fact="0.78"/>
                          </dgm:constrLst>
                        </dgm:else>
                      </dgm:choose>
                      <dgm:layoutNode name="anchor3" moveWith="desTx3">
                        <dgm:alg type="sp"/>
                        <dgm:shape xmlns:r="http://schemas.openxmlformats.org/officeDocument/2006/relationships" r:blip="">
                          <dgm:adjLst/>
                        </dgm:shape>
                      </dgm:layoutNode>
                      <dgm:layoutNode name="backup3" moveWith="desTx3">
                        <dgm:alg type="sp"/>
                        <dgm:shape xmlns:r="http://schemas.openxmlformats.org/officeDocument/2006/relationships" r:blip="">
                          <dgm:adjLst/>
                        </dgm:shape>
                      </dgm:layoutNode>
                      <dgm:layoutNode name="preLine3" styleLbl="parChTrans1D1" moveWith="desTx3">
                        <dgm:alg type="sp"/>
                        <dgm:shape xmlns:r="http://schemas.openxmlformats.org/officeDocument/2006/relationships" type="line" r:blip="">
                          <dgm:adjLst/>
                        </dgm:shape>
                        <dgm:presOf/>
                      </dgm:layoutNode>
                      <dgm:layoutNode name="desTx3" styleLbl="revTx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ect" r:blip="" hideGeom="1">
                          <dgm:adjLst/>
                        </dgm:shape>
                        <dgm:presOf axis="desOrSelf" ptType="node"/>
                        <dgm:constrLst>
                          <dgm:constr type="h" refType="w" fact="0.6"/>
                        </dgm:constrLst>
                        <dgm:ruleLst>
                          <dgm:rule type="primFontSz" val="5" fact="NaN" max="NaN"/>
                        </dgm:ruleLst>
                      </dgm:layoutNode>
                      <dgm:choose name="Name93">
                        <dgm:if name="Name94" axis="root ch" ptType="all node" func="cnt" op="gte" val="4">
                          <dgm:layoutNode name="postLine3" styleLbl="parChTrans1D1" moveWith="desTx3">
                            <dgm:alg type="sp"/>
                            <dgm:shape xmlns:r="http://schemas.openxmlformats.org/officeDocument/2006/relationships" type="line" r:blip="">
                              <dgm:adjLst/>
                            </dgm:shape>
                            <dgm:presOf/>
                          </dgm:layoutNode>
                        </dgm:if>
                        <dgm:else name="Name95"/>
                      </dgm:choose>
                    </dgm:layoutNode>
                  </dgm:forEach>
                  <dgm:choose name="Name96">
                    <dgm:if name="Name97" axis="root ch" ptType="all node" func="cnt" op="gte" val="4">
                      <dgm:forEach name="Name98" axis="self" ptType="parTrans">
                        <dgm:layoutNode name="Name99" styleLbl="parChTrans1D1">
                          <dgm:choose name="Name100">
                            <dgm:if name="Name101" func="var" arg="dir" op="equ" val="norm">
                              <dgm:alg type="conn">
                                <dgm:param type="dim" val="1D"/>
                                <dgm:param type="begPts" val="midL"/>
                                <dgm:param type="srcNode" val="parTx4"/>
                                <dgm:param type="endSty" val="noArr"/>
                                <dgm:param type="dstNode" val="anchor3"/>
                              </dgm:alg>
                            </dgm:if>
                            <dgm:else name="Name102">
                              <dgm:alg type="conn">
                                <dgm:param type="dim" val="1D"/>
                                <dgm:param type="begPts" val="midR"/>
                                <dgm:param type="endSty" val="noArr"/>
                                <dgm:param type="srcNode" val="parTx4"/>
                                <dgm:param type="dstNode" val="anchor3"/>
                              </dgm:alg>
                            </dgm:else>
                          </dgm:choose>
                          <dgm:shape xmlns:r="http://schemas.openxmlformats.org/officeDocument/2006/relationships" type="conn" r:blip="">
                            <dgm:adjLst/>
                          </dgm:shape>
                          <dgm:presOf/>
                          <dgm:constrLst>
                            <dgm:constr type="connDist"/>
                            <dgm:constr type="begPad" refType="connDist" fact="0.11"/>
                            <dgm:constr type="endPad"/>
                          </dgm:constrLst>
                        </dgm:layoutNode>
                      </dgm:forEach>
                    </dgm:if>
                    <dgm:else name="Name103"/>
                  </dgm:choose>
                </dgm:forEach>
              </dgm:layoutNode>
              <dgm:choose name="Name104">
                <dgm:if name="Name105" axis="root ch" ptType="all node" func="cnt" op="gte" val="4">
                  <dgm:layoutNode name="spPost3">
                    <dgm:alg type="sp"/>
                    <dgm:shape xmlns:r="http://schemas.openxmlformats.org/officeDocument/2006/relationships" r:blip="">
                      <dgm:adjLst/>
                    </dgm:shape>
                  </dgm:layoutNode>
                </dgm:if>
                <dgm:else name="Name106"/>
              </dgm:choose>
            </dgm:if>
            <dgm:else name="Name107"/>
          </dgm:choose>
        </dgm:if>
        <dgm:if name="Name108" axis="self" ptType="node" func="pos" op="equ" val="4">
          <dgm:layoutNode name="parTx4" styleLbl="node1">
            <dgm:alg type="tx"/>
            <dgm:shape xmlns:r="http://schemas.openxmlformats.org/officeDocument/2006/relationships" type="ellipse" r:blip="">
              <dgm:adjLst/>
            </dgm:shape>
            <dgm:presOf axis="self" ptType="node"/>
            <dgm:constrLst>
              <dgm:constr type="h" refType="w"/>
              <dgm:constr type="w" refType="h" op="lte"/>
              <dgm:constr type="tMarg"/>
              <dgm:constr type="bMarg"/>
              <dgm:constr type="lMarg"/>
              <dgm:constr type="rMarg"/>
            </dgm:constrLst>
            <dgm:ruleLst>
              <dgm:rule type="primFontSz" val="5" fact="NaN" max="NaN"/>
            </dgm:ruleLst>
          </dgm:layoutNode>
          <dgm:choose name="Name109">
            <dgm:if name="Name110" axis="ch" ptType="node" func="cnt" op="gte" val="1">
              <dgm:layoutNode name="spPre4">
                <dgm:alg type="sp"/>
                <dgm:shape xmlns:r="http://schemas.openxmlformats.org/officeDocument/2006/relationships" r:blip="">
                  <dgm:adjLst/>
                </dgm:shape>
              </dgm:layoutNode>
              <dgm:layoutNode name="chLin4">
                <dgm:alg type="lin">
                  <dgm:param type="linDir" val="fromT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w" for="ch" forName="txAndLines4" refType="w" fact="0.77"/>
                  <dgm:constr type="w" for="ch" forName="top4" refType="w" refFor="ch" refForName="txAndLines4" fact="0.78"/>
                </dgm:constrLst>
                <dgm:forEach name="Name111" axis="ch">
                  <dgm:forEach name="Name112" axis="self" ptType="parTrans">
                    <dgm:layoutNode name="Name113" styleLbl="parChTrans1D1">
                      <dgm:choose name="Name114">
                        <dgm:if name="Name115" func="var" arg="dir" op="equ" val="norm">
                          <dgm:alg type="conn">
                            <dgm:param type="dim" val="1D"/>
                            <dgm:param type="begPts" val="midR"/>
                            <dgm:param type="endSty" val="noArr"/>
                            <dgm:param type="dstNode" val="anchor4"/>
                          </dgm:alg>
                        </dgm:if>
                        <dgm:else name="Name116">
                          <dgm:alg type="conn">
                            <dgm:param type="dim" val="1D"/>
                            <dgm:param type="begPts" val="midL"/>
                            <dgm:param type="endSty" val="noArr"/>
                            <dgm:param type="srcNode" val="parTx4"/>
                            <dgm:param type="dstNode" val="anchor4"/>
                          </dgm:alg>
                        </dgm:else>
                      </dgm:choose>
                      <dgm:shape xmlns:r="http://schemas.openxmlformats.org/officeDocument/2006/relationships" type="conn" r:blip="">
                        <dgm:adjLst/>
                      </dgm:shape>
                      <dgm:presOf/>
                      <dgm:constrLst>
                        <dgm:constr type="connDist"/>
                        <dgm:constr type="begPad" refType="connDist" fact="0.11"/>
                        <dgm:constr type="endPad"/>
                      </dgm:constrLst>
                    </dgm:layoutNode>
                  </dgm:forEach>
                  <dgm:forEach name="Name117" axis="self" ptType="node">
                    <dgm:choose name="Name118">
                      <dgm:if name="Name119" axis="par ch" ptType="node node" func="cnt" op="equ" val="1">
                        <dgm:layoutNode name="top4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constrLst>
                            <dgm:constr type="h" refType="w" fact="0.6"/>
                          </dgm:constrLst>
                        </dgm:layoutNode>
                      </dgm:if>
                      <dgm:else name="Name120"/>
                    </dgm:choose>
                    <dgm:layoutNode name="txAndLines4">
                      <dgm:choose name="Name121">
                        <dgm:if name="Name122" func="var" arg="dir" op="equ" val="norm">
                          <dgm:alg type="lin"/>
                        </dgm:if>
                        <dgm:else name="Name123">
                          <dgm:alg type="lin">
                            <dgm:param type="linDir" val="from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hoose name="Name124">
                        <dgm:if name="Name125" axis="root ch" ptType="all node" func="cnt" op="gte" val="5">
                          <dgm:constrLst>
                            <dgm:constr type="w" for="ch" forName="anchor4" refType="w"/>
                            <dgm:constr type="w" for="ch" forName="backup4" refType="w" fact="-1"/>
                            <dgm:constr type="w" for="ch" forName="preLine4" refType="w" fact="0.11"/>
                            <dgm:constr type="w" for="ch" forName="desTx4" refType="w" fact="0.78"/>
                            <dgm:constr type="w" for="ch" forName="postLine4" refType="w" fact="0.11"/>
                          </dgm:constrLst>
                        </dgm:if>
                        <dgm:else name="Name126">
                          <dgm:constrLst>
                            <dgm:constr type="w" for="ch" forName="anchor4" refType="w" fact="0.89"/>
                            <dgm:constr type="w" for="ch" forName="backup4" refType="w" fact="-0.89"/>
                            <dgm:constr type="w" for="ch" forName="preLine4" refType="w" fact="0.11"/>
                            <dgm:constr type="w" for="ch" forName="desTx4" refType="w" fact="0.78"/>
                          </dgm:constrLst>
                        </dgm:else>
                      </dgm:choose>
                      <dgm:layoutNode name="anchor4" moveWith="desTx4">
                        <dgm:alg type="sp"/>
                        <dgm:shape xmlns:r="http://schemas.openxmlformats.org/officeDocument/2006/relationships" r:blip="">
                          <dgm:adjLst/>
                        </dgm:shape>
                      </dgm:layoutNode>
                      <dgm:layoutNode name="backup4" moveWith="desTx4">
                        <dgm:alg type="sp"/>
                        <dgm:shape xmlns:r="http://schemas.openxmlformats.org/officeDocument/2006/relationships" r:blip="">
                          <dgm:adjLst/>
                        </dgm:shape>
                      </dgm:layoutNode>
                      <dgm:layoutNode name="preLine4" styleLbl="parChTrans1D1" moveWith="desTx4">
                        <dgm:alg type="sp"/>
                        <dgm:shape xmlns:r="http://schemas.openxmlformats.org/officeDocument/2006/relationships" type="line" r:blip="">
                          <dgm:adjLst/>
                        </dgm:shape>
                        <dgm:presOf/>
                      </dgm:layoutNode>
                      <dgm:layoutNode name="desTx4" styleLbl="revTx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ect" r:blip="" hideGeom="1">
                          <dgm:adjLst/>
                        </dgm:shape>
                        <dgm:presOf axis="desOrSelf" ptType="node"/>
                        <dgm:constrLst>
                          <dgm:constr type="h" refType="w" fact="0.6"/>
                        </dgm:constrLst>
                        <dgm:ruleLst>
                          <dgm:rule type="primFontSz" val="5" fact="NaN" max="NaN"/>
                        </dgm:ruleLst>
                      </dgm:layoutNode>
                      <dgm:choose name="Name127">
                        <dgm:if name="Name128" axis="root ch" ptType="all node" func="cnt" op="gte" val="5">
                          <dgm:layoutNode name="postLine4" styleLbl="parChTrans1D1" moveWith="desTx4">
                            <dgm:alg type="sp"/>
                            <dgm:shape xmlns:r="http://schemas.openxmlformats.org/officeDocument/2006/relationships" type="line" r:blip="">
                              <dgm:adjLst/>
                            </dgm:shape>
                            <dgm:presOf/>
                          </dgm:layoutNode>
                        </dgm:if>
                        <dgm:else name="Name129"/>
                      </dgm:choose>
                    </dgm:layoutNode>
                  </dgm:forEach>
                  <dgm:choose name="Name130">
                    <dgm:if name="Name131" axis="root ch" ptType="all node" func="cnt" op="gte" val="5">
                      <dgm:forEach name="Name132" axis="self" ptType="parTrans">
                        <dgm:layoutNode name="Name133" styleLbl="parChTrans1D1">
                          <dgm:choose name="Name134">
                            <dgm:if name="Name135" func="var" arg="dir" op="equ" val="norm">
                              <dgm:alg type="conn">
                                <dgm:param type="dim" val="1D"/>
                                <dgm:param type="begPts" val="midL"/>
                                <dgm:param type="srcNode" val="parTx5"/>
                                <dgm:param type="endSty" val="noArr"/>
                                <dgm:param type="dstNode" val="anchor4"/>
                              </dgm:alg>
                            </dgm:if>
                            <dgm:else name="Name136">
                              <dgm:alg type="conn">
                                <dgm:param type="dim" val="1D"/>
                                <dgm:param type="begPts" val="midR"/>
                                <dgm:param type="endSty" val="noArr"/>
                                <dgm:param type="srcNode" val="parTx5"/>
                                <dgm:param type="dstNode" val="anchor4"/>
                              </dgm:alg>
                            </dgm:else>
                          </dgm:choose>
                          <dgm:shape xmlns:r="http://schemas.openxmlformats.org/officeDocument/2006/relationships" type="conn" r:blip="">
                            <dgm:adjLst/>
                          </dgm:shape>
                          <dgm:presOf/>
                          <dgm:constrLst>
                            <dgm:constr type="connDist"/>
                            <dgm:constr type="begPad" refType="connDist" fact="0.11"/>
                            <dgm:constr type="endPad"/>
                          </dgm:constrLst>
                        </dgm:layoutNode>
                      </dgm:forEach>
                    </dgm:if>
                    <dgm:else name="Name137"/>
                  </dgm:choose>
                </dgm:forEach>
              </dgm:layoutNode>
              <dgm:choose name="Name138">
                <dgm:if name="Name139" axis="root ch" ptType="all node" func="cnt" op="gte" val="5">
                  <dgm:layoutNode name="spPost4">
                    <dgm:alg type="sp"/>
                    <dgm:shape xmlns:r="http://schemas.openxmlformats.org/officeDocument/2006/relationships" r:blip="">
                      <dgm:adjLst/>
                    </dgm:shape>
                  </dgm:layoutNode>
                </dgm:if>
                <dgm:else name="Name140"/>
              </dgm:choose>
            </dgm:if>
            <dgm:else name="Name141"/>
          </dgm:choose>
        </dgm:if>
        <dgm:if name="Name142" axis="self" ptType="node" func="pos" op="equ" val="5">
          <dgm:layoutNode name="parTx5" styleLbl="node1">
            <dgm:alg type="tx"/>
            <dgm:shape xmlns:r="http://schemas.openxmlformats.org/officeDocument/2006/relationships" type="ellipse" r:blip="">
              <dgm:adjLst/>
            </dgm:shape>
            <dgm:presOf axis="self" ptType="node"/>
            <dgm:constrLst>
              <dgm:constr type="h" refType="w"/>
              <dgm:constr type="w" refType="h" op="lte"/>
              <dgm:constr type="tMarg"/>
              <dgm:constr type="bMarg"/>
              <dgm:constr type="lMarg"/>
              <dgm:constr type="rMarg"/>
            </dgm:constrLst>
            <dgm:ruleLst>
              <dgm:rule type="primFontSz" val="5" fact="NaN" max="NaN"/>
            </dgm:ruleLst>
          </dgm:layoutNode>
          <dgm:choose name="Name143">
            <dgm:if name="Name144" axis="ch" ptType="node" func="cnt" op="gte" val="1">
              <dgm:layoutNode name="spPre5">
                <dgm:alg type="sp"/>
                <dgm:shape xmlns:r="http://schemas.openxmlformats.org/officeDocument/2006/relationships" r:blip="">
                  <dgm:adjLst/>
                </dgm:shape>
              </dgm:layoutNode>
              <dgm:layoutNode name="chLin5">
                <dgm:alg type="lin">
                  <dgm:param type="linDir" val="fromT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w" for="ch" forName="txAndLines5" refType="w" fact="0.77"/>
                  <dgm:constr type="w" for="ch" forName="top5" refType="w" refFor="ch" refForName="txAndLines5" fact="0.78"/>
                </dgm:constrLst>
                <dgm:forEach name="Name145" axis="ch">
                  <dgm:forEach name="Name146" axis="self" ptType="parTrans">
                    <dgm:layoutNode name="Name147" styleLbl="parChTrans1D1">
                      <dgm:choose name="Name148">
                        <dgm:if name="Name149" func="var" arg="dir" op="equ" val="norm">
                          <dgm:alg type="conn">
                            <dgm:param type="dim" val="1D"/>
                            <dgm:param type="begPts" val="midR"/>
                            <dgm:param type="endSty" val="noArr"/>
                            <dgm:param type="dstNode" val="anchor5"/>
                          </dgm:alg>
                        </dgm:if>
                        <dgm:else name="Name150">
                          <dgm:alg type="conn">
                            <dgm:param type="dim" val="1D"/>
                            <dgm:param type="begPts" val="midL"/>
                            <dgm:param type="endSty" val="noArr"/>
                            <dgm:param type="srcNode" val="parTx5"/>
                            <dgm:param type="dstNode" val="anchor5"/>
                          </dgm:alg>
                        </dgm:else>
                      </dgm:choose>
                      <dgm:shape xmlns:r="http://schemas.openxmlformats.org/officeDocument/2006/relationships" type="conn" r:blip="">
                        <dgm:adjLst/>
                      </dgm:shape>
                      <dgm:presOf/>
                      <dgm:constrLst>
                        <dgm:constr type="connDist"/>
                        <dgm:constr type="begPad" refType="connDist" fact="0.11"/>
                        <dgm:constr type="endPad"/>
                      </dgm:constrLst>
                    </dgm:layoutNode>
                  </dgm:forEach>
                  <dgm:forEach name="Name151" axis="self" ptType="node">
                    <dgm:choose name="Name152">
                      <dgm:if name="Name153" axis="par ch" ptType="node node" func="cnt" op="equ" val="1">
                        <dgm:layoutNode name="top5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constrLst>
                            <dgm:constr type="h" refType="w" fact="0.6"/>
                          </dgm:constrLst>
                        </dgm:layoutNode>
                      </dgm:if>
                      <dgm:else name="Name154"/>
                    </dgm:choose>
                    <dgm:layoutNode name="txAndLines5">
                      <dgm:choose name="Name155">
                        <dgm:if name="Name156" func="var" arg="dir" op="equ" val="norm">
                          <dgm:alg type="lin"/>
                        </dgm:if>
                        <dgm:else name="Name157">
                          <dgm:alg type="lin">
                            <dgm:param type="linDir" val="from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hoose name="Name158">
                        <dgm:if name="Name159" axis="root ch" ptType="all node" func="cnt" op="gte" val="6">
                          <dgm:constrLst>
                            <dgm:constr type="w" for="ch" forName="anchor5" refType="w"/>
                            <dgm:constr type="w" for="ch" forName="backup5" refType="w" fact="-1"/>
                            <dgm:constr type="w" for="ch" forName="preLine5" refType="w" fact="0.11"/>
                            <dgm:constr type="w" for="ch" forName="desTx5" refType="w" fact="0.78"/>
                            <dgm:constr type="w" for="ch" forName="postLine5" refType="w" fact="0.11"/>
                          </dgm:constrLst>
                        </dgm:if>
                        <dgm:else name="Name160">
                          <dgm:constrLst>
                            <dgm:constr type="w" for="ch" forName="anchor5" refType="w" fact="0.89"/>
                            <dgm:constr type="w" for="ch" forName="backup5" refType="w" fact="-0.89"/>
                            <dgm:constr type="w" for="ch" forName="preLine5" refType="w" fact="0.11"/>
                            <dgm:constr type="w" for="ch" forName="desTx5" refType="w" fact="0.78"/>
                          </dgm:constrLst>
                        </dgm:else>
                      </dgm:choose>
                      <dgm:layoutNode name="anchor5" moveWith="desTx5">
                        <dgm:alg type="sp"/>
                        <dgm:shape xmlns:r="http://schemas.openxmlformats.org/officeDocument/2006/relationships" r:blip="">
                          <dgm:adjLst/>
                        </dgm:shape>
                      </dgm:layoutNode>
                      <dgm:layoutNode name="backup5" moveWith="desTx5">
                        <dgm:alg type="sp"/>
                        <dgm:shape xmlns:r="http://schemas.openxmlformats.org/officeDocument/2006/relationships" r:blip="">
                          <dgm:adjLst/>
                        </dgm:shape>
                      </dgm:layoutNode>
                      <dgm:layoutNode name="preLine5" styleLbl="parChTrans1D1" moveWith="desTx5">
                        <dgm:alg type="sp"/>
                        <dgm:shape xmlns:r="http://schemas.openxmlformats.org/officeDocument/2006/relationships" type="line" r:blip="">
                          <dgm:adjLst/>
                        </dgm:shape>
                        <dgm:presOf/>
                      </dgm:layoutNode>
                      <dgm:layoutNode name="desTx5" styleLbl="revTx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ect" r:blip="" hideGeom="1">
                          <dgm:adjLst/>
                        </dgm:shape>
                        <dgm:presOf axis="desOrSelf" ptType="node"/>
                        <dgm:constrLst>
                          <dgm:constr type="h" refType="w" fact="0.6"/>
                        </dgm:constrLst>
                        <dgm:ruleLst>
                          <dgm:rule type="primFontSz" val="5" fact="NaN" max="NaN"/>
                        </dgm:ruleLst>
                      </dgm:layoutNode>
                      <dgm:choose name="Name161">
                        <dgm:if name="Name162" axis="root ch" ptType="all node" func="cnt" op="gte" val="6">
                          <dgm:layoutNode name="postLine5" styleLbl="parChTrans1D1" moveWith="desTx5">
                            <dgm:alg type="sp"/>
                            <dgm:shape xmlns:r="http://schemas.openxmlformats.org/officeDocument/2006/relationships" type="line" r:blip="">
                              <dgm:adjLst/>
                            </dgm:shape>
                            <dgm:presOf/>
                          </dgm:layoutNode>
                        </dgm:if>
                        <dgm:else name="Name163"/>
                      </dgm:choose>
                    </dgm:layoutNode>
                  </dgm:forEach>
                  <dgm:choose name="Name164">
                    <dgm:if name="Name165" axis="root ch" ptType="all node" func="cnt" op="gte" val="6">
                      <dgm:forEach name="Name166" axis="self" ptType="parTrans">
                        <dgm:layoutNode name="Name167" styleLbl="parChTrans1D1">
                          <dgm:choose name="Name168">
                            <dgm:if name="Name169" func="var" arg="dir" op="equ" val="norm">
                              <dgm:alg type="conn">
                                <dgm:param type="dim" val="1D"/>
                                <dgm:param type="begPts" val="midL"/>
                                <dgm:param type="srcNode" val="parTx6"/>
                                <dgm:param type="endSty" val="noArr"/>
                                <dgm:param type="dstNode" val="anchor5"/>
                              </dgm:alg>
                            </dgm:if>
                            <dgm:else name="Name170">
                              <dgm:alg type="conn">
                                <dgm:param type="dim" val="1D"/>
                                <dgm:param type="begPts" val="midR"/>
                                <dgm:param type="endSty" val="noArr"/>
                                <dgm:param type="srcNode" val="parTx6"/>
                                <dgm:param type="dstNode" val="anchor5"/>
                              </dgm:alg>
                            </dgm:else>
                          </dgm:choose>
                          <dgm:shape xmlns:r="http://schemas.openxmlformats.org/officeDocument/2006/relationships" type="conn" r:blip="">
                            <dgm:adjLst/>
                          </dgm:shape>
                          <dgm:presOf/>
                          <dgm:constrLst>
                            <dgm:constr type="connDist"/>
                            <dgm:constr type="begPad" refType="connDist" fact="0.11"/>
                            <dgm:constr type="endPad"/>
                          </dgm:constrLst>
                        </dgm:layoutNode>
                      </dgm:forEach>
                    </dgm:if>
                    <dgm:else name="Name171"/>
                  </dgm:choose>
                </dgm:forEach>
              </dgm:layoutNode>
              <dgm:choose name="Name172">
                <dgm:if name="Name173" axis="root ch" ptType="all node" func="cnt" op="gte" val="6">
                  <dgm:layoutNode name="spPost5">
                    <dgm:alg type="sp"/>
                    <dgm:shape xmlns:r="http://schemas.openxmlformats.org/officeDocument/2006/relationships" r:blip="">
                      <dgm:adjLst/>
                    </dgm:shape>
                  </dgm:layoutNode>
                </dgm:if>
                <dgm:else name="Name174"/>
              </dgm:choose>
            </dgm:if>
            <dgm:else name="Name175"/>
          </dgm:choose>
        </dgm:if>
        <dgm:if name="Name176" axis="self" ptType="node" func="pos" op="equ" val="6">
          <dgm:layoutNode name="parTx6" styleLbl="node1">
            <dgm:alg type="tx"/>
            <dgm:shape xmlns:r="http://schemas.openxmlformats.org/officeDocument/2006/relationships" type="ellipse" r:blip="">
              <dgm:adjLst/>
            </dgm:shape>
            <dgm:presOf axis="self" ptType="node"/>
            <dgm:constrLst>
              <dgm:constr type="h" refType="w"/>
              <dgm:constr type="w" refType="h" op="lte"/>
              <dgm:constr type="tMarg"/>
              <dgm:constr type="bMarg"/>
              <dgm:constr type="lMarg"/>
              <dgm:constr type="rMarg"/>
            </dgm:constrLst>
            <dgm:ruleLst>
              <dgm:rule type="primFontSz" val="5" fact="NaN" max="NaN"/>
            </dgm:ruleLst>
          </dgm:layoutNode>
          <dgm:choose name="Name177">
            <dgm:if name="Name178" axis="ch" ptType="node" func="cnt" op="gte" val="1">
              <dgm:layoutNode name="spPre6">
                <dgm:alg type="sp"/>
                <dgm:shape xmlns:r="http://schemas.openxmlformats.org/officeDocument/2006/relationships" r:blip="">
                  <dgm:adjLst/>
                </dgm:shape>
              </dgm:layoutNode>
              <dgm:layoutNode name="chLin6">
                <dgm:alg type="lin">
                  <dgm:param type="linDir" val="fromT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w" for="ch" forName="txAndLines6" refType="w" fact="0.77"/>
                  <dgm:constr type="w" for="ch" forName="top6" refType="w" refFor="ch" refForName="txAndLines6" fact="0.78"/>
                </dgm:constrLst>
                <dgm:forEach name="Name179" axis="ch">
                  <dgm:forEach name="Name180" axis="self" ptType="parTrans">
                    <dgm:layoutNode name="Name181" styleLbl="parChTrans1D1">
                      <dgm:choose name="Name182">
                        <dgm:if name="Name183" func="var" arg="dir" op="equ" val="norm">
                          <dgm:alg type="conn">
                            <dgm:param type="dim" val="1D"/>
                            <dgm:param type="begPts" val="midR"/>
                            <dgm:param type="endSty" val="noArr"/>
                            <dgm:param type="dstNode" val="anchor6"/>
                          </dgm:alg>
                        </dgm:if>
                        <dgm:else name="Name184">
                          <dgm:alg type="conn">
                            <dgm:param type="dim" val="1D"/>
                            <dgm:param type="begPts" val="midL"/>
                            <dgm:param type="endSty" val="noArr"/>
                            <dgm:param type="srcNode" val="parTx6"/>
                            <dgm:param type="dstNode" val="anchor6"/>
                          </dgm:alg>
                        </dgm:else>
                      </dgm:choose>
                      <dgm:shape xmlns:r="http://schemas.openxmlformats.org/officeDocument/2006/relationships" type="conn" r:blip="">
                        <dgm:adjLst/>
                      </dgm:shape>
                      <dgm:presOf/>
                      <dgm:constrLst>
                        <dgm:constr type="connDist"/>
                        <dgm:constr type="begPad" refType="connDist" fact="0.11"/>
                        <dgm:constr type="endPad"/>
                      </dgm:constrLst>
                    </dgm:layoutNode>
                  </dgm:forEach>
                  <dgm:forEach name="Name185" axis="self" ptType="node">
                    <dgm:choose name="Name186">
                      <dgm:if name="Name187" axis="par ch" ptType="node node" func="cnt" op="equ" val="1">
                        <dgm:layoutNode name="top6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constrLst>
                            <dgm:constr type="h" refType="w" fact="0.6"/>
                          </dgm:constrLst>
                        </dgm:layoutNode>
                      </dgm:if>
                      <dgm:else name="Name188"/>
                    </dgm:choose>
                    <dgm:layoutNode name="txAndLines6">
                      <dgm:choose name="Name189">
                        <dgm:if name="Name190" func="var" arg="dir" op="equ" val="norm">
                          <dgm:alg type="lin"/>
                        </dgm:if>
                        <dgm:else name="Name191">
                          <dgm:alg type="lin">
                            <dgm:param type="linDir" val="from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hoose name="Name192">
                        <dgm:if name="Name193" axis="root ch" ptType="all node" func="cnt" op="gte" val="7">
                          <dgm:constrLst>
                            <dgm:constr type="w" for="ch" forName="anchor6" refType="w"/>
                            <dgm:constr type="w" for="ch" forName="backup6" refType="w" fact="-1"/>
                            <dgm:constr type="w" for="ch" forName="preLine6" refType="w" fact="0.11"/>
                            <dgm:constr type="w" for="ch" forName="desTx6" refType="w" fact="0.78"/>
                            <dgm:constr type="w" for="ch" forName="postLine6" refType="w" fact="0.11"/>
                          </dgm:constrLst>
                        </dgm:if>
                        <dgm:else name="Name194">
                          <dgm:constrLst>
                            <dgm:constr type="w" for="ch" forName="anchor6" refType="w" fact="0.89"/>
                            <dgm:constr type="w" for="ch" forName="backup6" refType="w" fact="-0.89"/>
                            <dgm:constr type="w" for="ch" forName="preLine6" refType="w" fact="0.11"/>
                            <dgm:constr type="w" for="ch" forName="desTx6" refType="w" fact="0.78"/>
                          </dgm:constrLst>
                        </dgm:else>
                      </dgm:choose>
                      <dgm:layoutNode name="anchor6" moveWith="desTx6">
                        <dgm:alg type="sp"/>
                        <dgm:shape xmlns:r="http://schemas.openxmlformats.org/officeDocument/2006/relationships" r:blip="">
                          <dgm:adjLst/>
                        </dgm:shape>
                      </dgm:layoutNode>
                      <dgm:layoutNode name="backup6" moveWith="desTx6">
                        <dgm:alg type="sp"/>
                        <dgm:shape xmlns:r="http://schemas.openxmlformats.org/officeDocument/2006/relationships" r:blip="">
                          <dgm:adjLst/>
                        </dgm:shape>
                      </dgm:layoutNode>
                      <dgm:layoutNode name="preLine6" styleLbl="parChTrans1D1" moveWith="desTx6">
                        <dgm:alg type="sp"/>
                        <dgm:shape xmlns:r="http://schemas.openxmlformats.org/officeDocument/2006/relationships" type="line" r:blip="">
                          <dgm:adjLst/>
                        </dgm:shape>
                        <dgm:presOf/>
                      </dgm:layoutNode>
                      <dgm:layoutNode name="desTx6" styleLbl="revTx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ect" r:blip="" hideGeom="1">
                          <dgm:adjLst/>
                        </dgm:shape>
                        <dgm:presOf axis="desOrSelf" ptType="node"/>
                        <dgm:constrLst>
                          <dgm:constr type="h" refType="w" fact="0.6"/>
                        </dgm:constrLst>
                        <dgm:ruleLst>
                          <dgm:rule type="primFontSz" val="5" fact="NaN" max="NaN"/>
                        </dgm:ruleLst>
                      </dgm:layoutNode>
                      <dgm:choose name="Name195">
                        <dgm:if name="Name196" axis="root ch" ptType="all node" func="cnt" op="gte" val="7">
                          <dgm:layoutNode name="postLine6" styleLbl="parChTrans1D1" moveWith="desTx6">
                            <dgm:alg type="sp"/>
                            <dgm:shape xmlns:r="http://schemas.openxmlformats.org/officeDocument/2006/relationships" type="line" r:blip="">
                              <dgm:adjLst/>
                            </dgm:shape>
                            <dgm:presOf/>
                          </dgm:layoutNode>
                        </dgm:if>
                        <dgm:else name="Name197"/>
                      </dgm:choose>
                    </dgm:layoutNode>
                  </dgm:forEach>
                  <dgm:choose name="Name198">
                    <dgm:if name="Name199" axis="root ch" ptType="all node" func="cnt" op="gte" val="7">
                      <dgm:forEach name="Name200" axis="self" ptType="parTrans">
                        <dgm:layoutNode name="Name201" styleLbl="parChTrans1D1">
                          <dgm:choose name="Name202">
                            <dgm:if name="Name203" func="var" arg="dir" op="equ" val="norm">
                              <dgm:alg type="conn">
                                <dgm:param type="dim" val="1D"/>
                                <dgm:param type="begPts" val="midL"/>
                                <dgm:param type="srcNode" val="parTx7"/>
                                <dgm:param type="endSty" val="noArr"/>
                                <dgm:param type="dstNode" val="anchor6"/>
                              </dgm:alg>
                            </dgm:if>
                            <dgm:else name="Name204">
                              <dgm:alg type="conn">
                                <dgm:param type="dim" val="1D"/>
                                <dgm:param type="begPts" val="midR"/>
                                <dgm:param type="endSty" val="noArr"/>
                                <dgm:param type="srcNode" val="parTx7"/>
                                <dgm:param type="dstNode" val="anchor6"/>
                              </dgm:alg>
                            </dgm:else>
                          </dgm:choose>
                          <dgm:shape xmlns:r="http://schemas.openxmlformats.org/officeDocument/2006/relationships" type="conn" r:blip="">
                            <dgm:adjLst/>
                          </dgm:shape>
                          <dgm:presOf/>
                          <dgm:constrLst>
                            <dgm:constr type="connDist"/>
                            <dgm:constr type="begPad" refType="connDist" fact="0.11"/>
                            <dgm:constr type="endPad"/>
                          </dgm:constrLst>
                        </dgm:layoutNode>
                      </dgm:forEach>
                    </dgm:if>
                    <dgm:else name="Name205"/>
                  </dgm:choose>
                </dgm:forEach>
              </dgm:layoutNode>
              <dgm:choose name="Name206">
                <dgm:if name="Name207" axis="root ch" ptType="all node" func="cnt" op="gte" val="7">
                  <dgm:layoutNode name="spPost6">
                    <dgm:alg type="sp"/>
                    <dgm:shape xmlns:r="http://schemas.openxmlformats.org/officeDocument/2006/relationships" r:blip="">
                      <dgm:adjLst/>
                    </dgm:shape>
                  </dgm:layoutNode>
                </dgm:if>
                <dgm:else name="Name208"/>
              </dgm:choose>
            </dgm:if>
            <dgm:else name="Name209"/>
          </dgm:choose>
        </dgm:if>
        <dgm:if name="Name210" axis="self" ptType="node" func="pos" op="equ" val="7">
          <dgm:layoutNode name="parTx7" styleLbl="node1">
            <dgm:alg type="tx"/>
            <dgm:shape xmlns:r="http://schemas.openxmlformats.org/officeDocument/2006/relationships" type="ellipse" r:blip="">
              <dgm:adjLst/>
            </dgm:shape>
            <dgm:presOf axis="self" ptType="node"/>
            <dgm:constrLst>
              <dgm:constr type="h" refType="w"/>
              <dgm:constr type="w" refType="h" op="lte"/>
              <dgm:constr type="tMarg"/>
              <dgm:constr type="bMarg"/>
              <dgm:constr type="lMarg"/>
              <dgm:constr type="rMarg"/>
            </dgm:constrLst>
            <dgm:ruleLst>
              <dgm:rule type="primFontSz" val="5" fact="NaN" max="NaN"/>
            </dgm:ruleLst>
          </dgm:layoutNode>
          <dgm:choose name="Name211">
            <dgm:if name="Name212" axis="ch" ptType="node" func="cnt" op="gte" val="1">
              <dgm:layoutNode name="spPre7">
                <dgm:alg type="sp"/>
                <dgm:shape xmlns:r="http://schemas.openxmlformats.org/officeDocument/2006/relationships" r:blip="">
                  <dgm:adjLst/>
                </dgm:shape>
              </dgm:layoutNode>
              <dgm:layoutNode name="chLin7">
                <dgm:alg type="lin">
                  <dgm:param type="linDir" val="fromT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w" for="ch" forName="txAndLines7" refType="w" fact="0.77"/>
                  <dgm:constr type="w" for="ch" forName="top7" refType="w" refFor="ch" refForName="txAndLines7" fact="0.78"/>
                </dgm:constrLst>
                <dgm:forEach name="Name213" axis="ch">
                  <dgm:forEach name="Name214" axis="self" ptType="parTrans">
                    <dgm:layoutNode name="Name215" styleLbl="parChTrans1D1">
                      <dgm:choose name="Name216">
                        <dgm:if name="Name217" func="var" arg="dir" op="equ" val="norm">
                          <dgm:alg type="conn">
                            <dgm:param type="dim" val="1D"/>
                            <dgm:param type="begPts" val="midR"/>
                            <dgm:param type="endSty" val="noArr"/>
                            <dgm:param type="dstNode" val="anchor7"/>
                          </dgm:alg>
                        </dgm:if>
                        <dgm:else name="Name218">
                          <dgm:alg type="conn">
                            <dgm:param type="dim" val="1D"/>
                            <dgm:param type="begPts" val="midL"/>
                            <dgm:param type="endSty" val="noArr"/>
                            <dgm:param type="srcNode" val="parTx7"/>
                            <dgm:param type="dstNode" val="anchor7"/>
                          </dgm:alg>
                        </dgm:else>
                      </dgm:choose>
                      <dgm:shape xmlns:r="http://schemas.openxmlformats.org/officeDocument/2006/relationships" type="conn" r:blip="">
                        <dgm:adjLst/>
                      </dgm:shape>
                      <dgm:presOf/>
                      <dgm:constrLst>
                        <dgm:constr type="connDist"/>
                        <dgm:constr type="begPad" refType="connDist" fact="0.11"/>
                        <dgm:constr type="endPad"/>
                      </dgm:constrLst>
                    </dgm:layoutNode>
                  </dgm:forEach>
                  <dgm:forEach name="Name219" axis="self" ptType="node">
                    <dgm:choose name="Name220">
                      <dgm:if name="Name221" axis="par ch" ptType="node node" func="cnt" op="equ" val="1">
                        <dgm:layoutNode name="top7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constrLst>
                            <dgm:constr type="h" refType="w" fact="0.6"/>
                          </dgm:constrLst>
                        </dgm:layoutNode>
                      </dgm:if>
                      <dgm:else name="Name222"/>
                    </dgm:choose>
                    <dgm:layoutNode name="txAndLines7">
                      <dgm:choose name="Name223">
                        <dgm:if name="Name224" func="var" arg="dir" op="equ" val="norm">
                          <dgm:alg type="lin"/>
                        </dgm:if>
                        <dgm:else name="Name225">
                          <dgm:alg type="lin">
                            <dgm:param type="linDir" val="from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>
                        <dgm:constr type="w" for="ch" forName="anchor7" refType="w" fact="0.89"/>
                        <dgm:constr type="w" for="ch" forName="backup7" refType="w" fact="-0.89"/>
                        <dgm:constr type="w" for="ch" forName="preLine7" refType="w" fact="0.11"/>
                        <dgm:constr type="w" for="ch" forName="desTx7" refType="w" fact="0.78"/>
                      </dgm:constrLst>
                      <dgm:layoutNode name="anchor7" moveWith="desTx7">
                        <dgm:alg type="sp"/>
                        <dgm:shape xmlns:r="http://schemas.openxmlformats.org/officeDocument/2006/relationships" r:blip="">
                          <dgm:adjLst/>
                        </dgm:shape>
                      </dgm:layoutNode>
                      <dgm:layoutNode name="backup7" moveWith="desTx7">
                        <dgm:alg type="sp"/>
                        <dgm:shape xmlns:r="http://schemas.openxmlformats.org/officeDocument/2006/relationships" r:blip="">
                          <dgm:adjLst/>
                        </dgm:shape>
                      </dgm:layoutNode>
                      <dgm:layoutNode name="preLine7" styleLbl="parChTrans1D1" moveWith="desTx7">
                        <dgm:alg type="sp"/>
                        <dgm:shape xmlns:r="http://schemas.openxmlformats.org/officeDocument/2006/relationships" type="line" r:blip="">
                          <dgm:adjLst/>
                        </dgm:shape>
                        <dgm:presOf/>
                      </dgm:layoutNode>
                      <dgm:layoutNode name="desTx7" styleLbl="revTx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ect" r:blip="" hideGeom="1">
                          <dgm:adjLst/>
                        </dgm:shape>
                        <dgm:presOf axis="desOrSelf" ptType="node"/>
                        <dgm:constrLst>
                          <dgm:constr type="h" refType="w" fact="0.6"/>
                        </dgm:constrLst>
                        <dgm:ruleLst>
                          <dgm:rule type="primFontSz" val="5" fact="NaN" max="NaN"/>
                        </dgm:ruleLst>
                      </dgm:layoutNode>
                    </dgm:layoutNode>
                  </dgm:forEach>
                </dgm:forEach>
              </dgm:layoutNode>
            </dgm:if>
            <dgm:else name="Name226"/>
          </dgm:choose>
        </dgm:if>
        <dgm:else name="Name227"/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9/3/layout/SubStepProcess">
  <dgm:title val=""/>
  <dgm:desc val=""/>
  <dgm:catLst>
    <dgm:cat type="process" pri="1225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3">
          <dgm:prSet phldr="1"/>
        </dgm:pt>
      </dgm:ptLst>
      <dgm:cxnLst>
        <dgm:cxn modelId="6" srcId="0" destId="1" srcOrd="0" destOrd="0"/>
        <dgm:cxn modelId="61" srcId="1" destId="11" srcOrd="0" destOrd="0"/>
        <dgm:cxn modelId="62" srcId="1" destId="12" srcOrd="1" destOrd="0"/>
        <dgm:cxn modelId="7" srcId="0" destId="2" srcOrd="0" destOrd="0"/>
        <dgm:cxn modelId="8" srcId="0" destId="3" srcOrd="0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</dgm:ptLst>
      <dgm:cxnLst>
        <dgm:cxn modelId="4" srcId="0" destId="1" srcOrd="0" destOrd="0"/>
        <dgm:cxn modelId="41" srcId="1" destId="11" srcOrd="0" destOrd="0"/>
        <dgm:cxn modelId="42" srcId="1" destId="12" srcOrd="1" destOrd="0"/>
        <dgm:cxn modelId="5" srcId="0" destId="2" srcOrd="0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8" srcId="0" destId="1" srcOrd="0" destOrd="0"/>
        <dgm:cxn modelId="81" srcId="1" destId="11" srcOrd="0" destOrd="0"/>
        <dgm:cxn modelId="82" srcId="1" destId="12" srcOrd="1" destOrd="0"/>
        <dgm:cxn modelId="9" srcId="0" destId="2" srcOrd="0" destOrd="0"/>
        <dgm:cxn modelId="10" srcId="0" destId="3" srcOrd="0" destOrd="0"/>
        <dgm:cxn modelId="11" srcId="0" destId="4" srcOrd="0" destOrd="0"/>
      </dgm:cxnLst>
      <dgm:bg/>
      <dgm:whole/>
    </dgm:dataModel>
  </dgm:clrData>
  <dgm:layoutNode name="Name0">
    <dgm:varLst>
      <dgm:chMax val="7"/>
      <dgm:dir/>
      <dgm:animOne val="branch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Tx1" refType="w"/>
      <dgm:constr type="w" for="ch" forName="chLin1" refType="w" refFor="ch" refForName="parTx1" fact="1.38"/>
      <dgm:constr type="h" for="ch" forName="chLin1" refType="h"/>
      <dgm:constr type="w" for="ch" forName="spPre1" refType="w" fact="0.27"/>
      <dgm:constr type="w" for="ch" forName="spPost1" refType="w" fact="0.27"/>
      <dgm:constr type="h" for="ch" forName="spPre1" refType="h"/>
      <dgm:constr type="h" for="ch" forName="spPost1" refType="h"/>
      <dgm:constr type="primFontSz" for="ch" forName="parTx1" val="65"/>
      <dgm:constr type="primFontSz" for="des" forName="desTx1" refType="primFontSz" refFor="ch" refForName="parTx1" fact="0.78"/>
      <dgm:constr type="primFontSz" for="des" forName="desTx1" op="equ"/>
      <dgm:constr type="w" for="ch" forName="parTx2" refType="w"/>
      <dgm:constr type="w" for="ch" forName="chLin2" refType="w" refFor="ch" refForName="parTx2" fact="1.38"/>
      <dgm:constr type="h" for="ch" forName="chLin2" refType="h"/>
      <dgm:constr type="w" for="ch" forName="spPre2" refType="w" fact="0.54"/>
      <dgm:constr type="w" for="ch" forName="spPost2" refType="w" fact="0.54"/>
      <dgm:constr type="h" for="ch" forName="spPre2" refType="h"/>
      <dgm:constr type="h" for="ch" forName="spPost2" refType="h"/>
      <dgm:constr type="primFontSz" for="ch" forName="parTx2" refType="primFontSz" refFor="ch" refForName="parTx1" op="equ"/>
      <dgm:constr type="primFontSz" for="des" forName="desTx2" refType="primFontSz" refFor="des" refForName="desTx1" op="equ"/>
      <dgm:constr type="w" for="ch" forName="parTx3" refType="w"/>
      <dgm:constr type="w" for="ch" forName="chLin3" refType="w" refFor="ch" refForName="parTx3" fact="1.38"/>
      <dgm:constr type="h" for="ch" forName="chLin3" refType="h"/>
      <dgm:constr type="w" for="ch" forName="spPre3" refType="w" fact="0.54"/>
      <dgm:constr type="w" for="ch" forName="spPost3" refType="w" fact="0.54"/>
      <dgm:constr type="h" for="ch" forName="spPre3" refType="h"/>
      <dgm:constr type="h" for="ch" forName="spPost3" refType="h"/>
      <dgm:constr type="primFontSz" for="ch" forName="parTx3" refType="primFontSz" refFor="ch" refForName="parTx1" op="equ"/>
      <dgm:constr type="primFontSz" for="des" forName="desTx3" refType="primFontSz" refFor="des" refForName="desTx1" op="equ"/>
      <dgm:constr type="w" for="ch" forName="parTx4" refType="w"/>
      <dgm:constr type="w" for="ch" forName="chLin4" refType="w" refFor="ch" refForName="parTx4" fact="1.38"/>
      <dgm:constr type="h" for="ch" forName="chLin4" refType="h"/>
      <dgm:constr type="w" for="ch" forName="spPre4" refType="w" fact="0.54"/>
      <dgm:constr type="w" for="ch" forName="spPost4" refType="w" fact="0.54"/>
      <dgm:constr type="h" for="ch" forName="spPre4" refType="h"/>
      <dgm:constr type="h" for="ch" forName="spPost4" refType="h"/>
      <dgm:constr type="primFontSz" for="ch" forName="parTx4" refType="primFontSz" refFor="ch" refForName="parTx1" op="equ"/>
      <dgm:constr type="primFontSz" for="des" forName="desTx4" refType="primFontSz" refFor="des" refForName="desTx1" op="equ"/>
      <dgm:constr type="w" for="ch" forName="parTx5" refType="w"/>
      <dgm:constr type="w" for="ch" forName="chLin5" refType="w" refFor="ch" refForName="parTx5" fact="1.38"/>
      <dgm:constr type="h" for="ch" forName="chLin5" refType="h"/>
      <dgm:constr type="w" for="ch" forName="spPre5" refType="w" fact="0.54"/>
      <dgm:constr type="w" for="ch" forName="spPost5" refType="w" fact="0.54"/>
      <dgm:constr type="h" for="ch" forName="spPre5" refType="h"/>
      <dgm:constr type="h" for="ch" forName="spPost5" refType="h"/>
      <dgm:constr type="primFontSz" for="ch" forName="parTx5" refType="primFontSz" refFor="ch" refForName="parTx1" op="equ"/>
      <dgm:constr type="primFontSz" for="des" forName="desTx5" refType="primFontSz" refFor="des" refForName="desTx1" op="equ"/>
      <dgm:constr type="w" for="ch" forName="parTx6" refType="w"/>
      <dgm:constr type="w" for="ch" forName="chLin6" refType="w" refFor="ch" refForName="parTx6" fact="1.38"/>
      <dgm:constr type="h" for="ch" forName="chLin6" refType="h"/>
      <dgm:constr type="w" for="ch" forName="spPre6" refType="w" fact="0.54"/>
      <dgm:constr type="w" for="ch" forName="spPost6" refType="w" fact="0.54"/>
      <dgm:constr type="h" for="ch" forName="spPre6" refType="h"/>
      <dgm:constr type="h" for="ch" forName="spPost6" refType="h"/>
      <dgm:constr type="primFontSz" for="ch" forName="parTx6" refType="primFontSz" refFor="ch" refForName="parTx1" op="equ"/>
      <dgm:constr type="primFontSz" for="des" forName="desTx6" refType="primFontSz" refFor="des" refForName="desTx1" op="equ"/>
      <dgm:constr type="w" for="ch" forName="parTx7" refType="w"/>
      <dgm:constr type="w" for="ch" forName="chLin7" refType="w" refFor="ch" refForName="parTx7" fact="1.38"/>
      <dgm:constr type="h" for="ch" forName="chLin7" refType="h"/>
      <dgm:constr type="w" for="ch" forName="spPre7" refType="w" fact="0.54"/>
      <dgm:constr type="w" for="ch" forName="spPost7" refType="w" fact="0.54"/>
      <dgm:constr type="h" for="ch" forName="spPre7" refType="h"/>
      <dgm:constr type="h" for="ch" forName="spPost7" refType="h"/>
      <dgm:constr type="primFontSz" for="ch" forName="parTx7" refType="primFontSz" refFor="ch" refForName="parTx1" op="equ"/>
      <dgm:constr type="primFontSz" for="des" forName="desTx7" refType="primFontSz" refFor="des" refForName="desTx1" op="equ"/>
    </dgm:constrLst>
    <dgm:forEach name="Name4" axis="ch" ptType="node">
      <dgm:choose name="Name5">
        <dgm:if name="Name6" axis="self" ptType="node" func="pos" op="equ" val="1">
          <dgm:layoutNode name="parTx1" styleLbl="node1">
            <dgm:alg type="tx"/>
            <dgm:shape xmlns:r="http://schemas.openxmlformats.org/officeDocument/2006/relationships" type="ellipse" r:blip="">
              <dgm:adjLst/>
            </dgm:shape>
            <dgm:presOf axis="self" ptType="node"/>
            <dgm:constrLst>
              <dgm:constr type="h" refType="w"/>
              <dgm:constr type="w" refType="h" op="lte"/>
              <dgm:constr type="tMarg"/>
              <dgm:constr type="bMarg"/>
              <dgm:constr type="lMarg"/>
              <dgm:constr type="rMarg"/>
            </dgm:constrLst>
            <dgm:ruleLst>
              <dgm:rule type="primFontSz" val="5" fact="NaN" max="NaN"/>
            </dgm:ruleLst>
          </dgm:layoutNode>
          <dgm:choose name="Name7">
            <dgm:if name="Name8" axis="ch" ptType="node" func="cnt" op="gte" val="1">
              <dgm:layoutNode name="spPre1">
                <dgm:alg type="sp"/>
                <dgm:shape xmlns:r="http://schemas.openxmlformats.org/officeDocument/2006/relationships" r:blip="">
                  <dgm:adjLst/>
                </dgm:shape>
              </dgm:layoutNode>
              <dgm:layoutNode name="chLin1">
                <dgm:alg type="lin">
                  <dgm:param type="linDir" val="fromT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w" for="ch" forName="txAndLines1" refType="w" fact="0.77"/>
                  <dgm:constr type="w" for="ch" forName="top1" refType="w" refFor="ch" refForName="txAndLines1" fact="0.78"/>
                </dgm:constrLst>
                <dgm:forEach name="Name9" axis="ch">
                  <dgm:forEach name="Name10" axis="self" ptType="parTrans">
                    <dgm:layoutNode name="Name11" styleLbl="parChTrans1D1">
                      <dgm:choose name="Name12">
                        <dgm:if name="Name13" func="var" arg="dir" op="equ" val="norm">
                          <dgm:alg type="conn">
                            <dgm:param type="dim" val="1D"/>
                            <dgm:param type="begPts" val="midR"/>
                            <dgm:param type="endSty" val="noArr"/>
                            <dgm:param type="dstNode" val="anchor1"/>
                          </dgm:alg>
                        </dgm:if>
                        <dgm:else name="Name14">
                          <dgm:alg type="conn">
                            <dgm:param type="dim" val="1D"/>
                            <dgm:param type="begPts" val="midL"/>
                            <dgm:param type="endSty" val="noArr"/>
                            <dgm:param type="srcNode" val="parTx1"/>
                            <dgm:param type="dstNode" val="anchor1"/>
                          </dgm:alg>
                        </dgm:else>
                      </dgm:choose>
                      <dgm:shape xmlns:r="http://schemas.openxmlformats.org/officeDocument/2006/relationships" type="conn" r:blip="">
                        <dgm:adjLst/>
                      </dgm:shape>
                      <dgm:presOf/>
                      <dgm:constrLst>
                        <dgm:constr type="connDist"/>
                        <dgm:constr type="begPad" refType="connDist" fact="0.11"/>
                        <dgm:constr type="endPad"/>
                      </dgm:constrLst>
                    </dgm:layoutNode>
                  </dgm:forEach>
                  <dgm:forEach name="Name15" axis="self" ptType="node">
                    <dgm:choose name="Name16">
                      <dgm:if name="Name17" axis="par ch" ptType="node node" func="cnt" op="equ" val="1">
                        <dgm:layoutNode name="top1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constrLst>
                            <dgm:constr type="h" refType="w" fact="0.6"/>
                          </dgm:constrLst>
                        </dgm:layoutNode>
                      </dgm:if>
                      <dgm:else name="Name18"/>
                    </dgm:choose>
                    <dgm:layoutNode name="txAndLines1">
                      <dgm:choose name="Name19">
                        <dgm:if name="Name20" func="var" arg="dir" op="equ" val="norm">
                          <dgm:alg type="lin"/>
                        </dgm:if>
                        <dgm:else name="Name21">
                          <dgm:alg type="lin">
                            <dgm:param type="linDir" val="from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hoose name="Name22">
                        <dgm:if name="Name23" axis="root ch" ptType="all node" func="cnt" op="gte" val="2">
                          <dgm:constrLst>
                            <dgm:constr type="w" for="ch" forName="anchor1" refType="w"/>
                            <dgm:constr type="w" for="ch" forName="backup1" refType="w" fact="-1"/>
                            <dgm:constr type="w" for="ch" forName="preLine1" refType="w" fact="0.11"/>
                            <dgm:constr type="w" for="ch" forName="desTx1" refType="w" fact="0.78"/>
                            <dgm:constr type="w" for="ch" forName="postLine1" refType="w" fact="0.11"/>
                          </dgm:constrLst>
                        </dgm:if>
                        <dgm:else name="Name24">
                          <dgm:constrLst>
                            <dgm:constr type="w" for="ch" forName="anchor1" refType="w" fact="0.89"/>
                            <dgm:constr type="w" for="ch" forName="backup1" refType="w" fact="-0.89"/>
                            <dgm:constr type="w" for="ch" forName="preLine1" refType="w" fact="0.11"/>
                            <dgm:constr type="w" for="ch" forName="desTx1" refType="w" fact="0.78"/>
                          </dgm:constrLst>
                        </dgm:else>
                      </dgm:choose>
                      <dgm:layoutNode name="anchor1" moveWith="desTx1">
                        <dgm:alg type="sp"/>
                        <dgm:shape xmlns:r="http://schemas.openxmlformats.org/officeDocument/2006/relationships" r:blip="">
                          <dgm:adjLst/>
                        </dgm:shape>
                      </dgm:layoutNode>
                      <dgm:layoutNode name="backup1" moveWith="desTx1">
                        <dgm:alg type="sp"/>
                        <dgm:shape xmlns:r="http://schemas.openxmlformats.org/officeDocument/2006/relationships" r:blip="">
                          <dgm:adjLst/>
                        </dgm:shape>
                      </dgm:layoutNode>
                      <dgm:layoutNode name="preLine1" styleLbl="parChTrans1D1" moveWith="desTx1">
                        <dgm:alg type="sp"/>
                        <dgm:shape xmlns:r="http://schemas.openxmlformats.org/officeDocument/2006/relationships" type="line" r:blip="">
                          <dgm:adjLst/>
                        </dgm:shape>
                        <dgm:presOf/>
                      </dgm:layoutNode>
                      <dgm:layoutNode name="desTx1" styleLbl="revTx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ect" r:blip="" hideGeom="1">
                          <dgm:adjLst/>
                        </dgm:shape>
                        <dgm:presOf axis="desOrSelf" ptType="node"/>
                        <dgm:constrLst>
                          <dgm:constr type="h" refType="w" fact="0.6"/>
                        </dgm:constrLst>
                        <dgm:ruleLst>
                          <dgm:rule type="primFontSz" val="5" fact="NaN" max="NaN"/>
                        </dgm:ruleLst>
                      </dgm:layoutNode>
                      <dgm:choose name="Name25">
                        <dgm:if name="Name26" axis="root ch" ptType="all node" func="cnt" op="gte" val="2">
                          <dgm:layoutNode name="postLine1" styleLbl="parChTrans1D1" moveWith="desTx1">
                            <dgm:alg type="sp"/>
                            <dgm:shape xmlns:r="http://schemas.openxmlformats.org/officeDocument/2006/relationships" type="line" r:blip="">
                              <dgm:adjLst/>
                            </dgm:shape>
                            <dgm:presOf/>
                          </dgm:layoutNode>
                        </dgm:if>
                        <dgm:else name="Name27"/>
                      </dgm:choose>
                    </dgm:layoutNode>
                  </dgm:forEach>
                  <dgm:choose name="Name28">
                    <dgm:if name="Name29" axis="root ch" ptType="all node" func="cnt" op="gte" val="2">
                      <dgm:forEach name="Name30" axis="self" ptType="parTrans">
                        <dgm:layoutNode name="Name31" styleLbl="parChTrans1D1">
                          <dgm:choose name="Name32">
                            <dgm:if name="Name33" func="var" arg="dir" op="equ" val="norm">
                              <dgm:alg type="conn">
                                <dgm:param type="dim" val="1D"/>
                                <dgm:param type="begPts" val="midL"/>
                                <dgm:param type="srcNode" val="parTx2"/>
                                <dgm:param type="endSty" val="noArr"/>
                                <dgm:param type="dstNode" val="anchor1"/>
                              </dgm:alg>
                            </dgm:if>
                            <dgm:else name="Name34">
                              <dgm:alg type="conn">
                                <dgm:param type="dim" val="1D"/>
                                <dgm:param type="begPts" val="midR"/>
                                <dgm:param type="endSty" val="noArr"/>
                                <dgm:param type="srcNode" val="parTx2"/>
                                <dgm:param type="dstNode" val="anchor1"/>
                              </dgm:alg>
                            </dgm:else>
                          </dgm:choose>
                          <dgm:shape xmlns:r="http://schemas.openxmlformats.org/officeDocument/2006/relationships" type="conn" r:blip="">
                            <dgm:adjLst/>
                          </dgm:shape>
                          <dgm:presOf/>
                          <dgm:constrLst>
                            <dgm:constr type="connDist"/>
                            <dgm:constr type="begPad" refType="connDist" fact="0.11"/>
                            <dgm:constr type="endPad"/>
                          </dgm:constrLst>
                        </dgm:layoutNode>
                      </dgm:forEach>
                    </dgm:if>
                    <dgm:else name="Name35"/>
                  </dgm:choose>
                </dgm:forEach>
              </dgm:layoutNode>
              <dgm:choose name="Name36">
                <dgm:if name="Name37" axis="root ch" ptType="all node" func="cnt" op="gte" val="2">
                  <dgm:layoutNode name="spPost1">
                    <dgm:alg type="sp"/>
                    <dgm:shape xmlns:r="http://schemas.openxmlformats.org/officeDocument/2006/relationships" r:blip="">
                      <dgm:adjLst/>
                    </dgm:shape>
                  </dgm:layoutNode>
                </dgm:if>
                <dgm:else name="Name38"/>
              </dgm:choose>
            </dgm:if>
            <dgm:else name="Name39"/>
          </dgm:choose>
        </dgm:if>
        <dgm:if name="Name40" axis="self" ptType="node" func="pos" op="equ" val="2">
          <dgm:layoutNode name="parTx2" styleLbl="node1">
            <dgm:alg type="tx"/>
            <dgm:shape xmlns:r="http://schemas.openxmlformats.org/officeDocument/2006/relationships" type="ellipse" r:blip="">
              <dgm:adjLst/>
            </dgm:shape>
            <dgm:presOf axis="self" ptType="node"/>
            <dgm:constrLst>
              <dgm:constr type="h" refType="w"/>
              <dgm:constr type="w" refType="h" op="lte"/>
              <dgm:constr type="tMarg"/>
              <dgm:constr type="bMarg"/>
              <dgm:constr type="lMarg"/>
              <dgm:constr type="rMarg"/>
            </dgm:constrLst>
            <dgm:ruleLst>
              <dgm:rule type="primFontSz" val="5" fact="NaN" max="NaN"/>
            </dgm:ruleLst>
          </dgm:layoutNode>
          <dgm:choose name="Name41">
            <dgm:if name="Name42" axis="ch" ptType="node" func="cnt" op="gte" val="1">
              <dgm:layoutNode name="spPre2">
                <dgm:alg type="sp"/>
                <dgm:shape xmlns:r="http://schemas.openxmlformats.org/officeDocument/2006/relationships" r:blip="">
                  <dgm:adjLst/>
                </dgm:shape>
              </dgm:layoutNode>
              <dgm:layoutNode name="chLin2">
                <dgm:alg type="lin">
                  <dgm:param type="linDir" val="fromT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w" for="ch" forName="txAndLines2" refType="w" fact="0.77"/>
                  <dgm:constr type="w" for="ch" forName="top2" refType="w" refFor="ch" refForName="txAndLines2" fact="0.78"/>
                </dgm:constrLst>
                <dgm:forEach name="Name43" axis="ch">
                  <dgm:forEach name="Name44" axis="self" ptType="parTrans">
                    <dgm:layoutNode name="Name45" styleLbl="parChTrans1D1">
                      <dgm:choose name="Name46">
                        <dgm:if name="Name47" func="var" arg="dir" op="equ" val="norm">
                          <dgm:alg type="conn">
                            <dgm:param type="dim" val="1D"/>
                            <dgm:param type="begPts" val="midR"/>
                            <dgm:param type="endSty" val="noArr"/>
                            <dgm:param type="dstNode" val="anchor2"/>
                          </dgm:alg>
                        </dgm:if>
                        <dgm:else name="Name48">
                          <dgm:alg type="conn">
                            <dgm:param type="dim" val="1D"/>
                            <dgm:param type="begPts" val="midL"/>
                            <dgm:param type="endSty" val="noArr"/>
                            <dgm:param type="srcNode" val="parTx2"/>
                            <dgm:param type="dstNode" val="anchor2"/>
                          </dgm:alg>
                        </dgm:else>
                      </dgm:choose>
                      <dgm:shape xmlns:r="http://schemas.openxmlformats.org/officeDocument/2006/relationships" type="conn" r:blip="">
                        <dgm:adjLst/>
                      </dgm:shape>
                      <dgm:presOf/>
                      <dgm:constrLst>
                        <dgm:constr type="connDist"/>
                        <dgm:constr type="begPad" refType="connDist" fact="0.11"/>
                        <dgm:constr type="endPad"/>
                      </dgm:constrLst>
                    </dgm:layoutNode>
                  </dgm:forEach>
                  <dgm:forEach name="Name49" axis="self" ptType="node">
                    <dgm:choose name="Name50">
                      <dgm:if name="Name51" axis="par ch" ptType="node node" func="cnt" op="equ" val="1">
                        <dgm:layoutNode name="top2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constrLst>
                            <dgm:constr type="h" refType="w" fact="0.6"/>
                          </dgm:constrLst>
                        </dgm:layoutNode>
                      </dgm:if>
                      <dgm:else name="Name52"/>
                    </dgm:choose>
                    <dgm:layoutNode name="txAndLines2">
                      <dgm:choose name="Name53">
                        <dgm:if name="Name54" func="var" arg="dir" op="equ" val="norm">
                          <dgm:alg type="lin"/>
                        </dgm:if>
                        <dgm:else name="Name55">
                          <dgm:alg type="lin">
                            <dgm:param type="linDir" val="from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hoose name="Name56">
                        <dgm:if name="Name57" axis="root ch" ptType="all node" func="cnt" op="gte" val="3">
                          <dgm:constrLst>
                            <dgm:constr type="w" for="ch" forName="anchor2" refType="w"/>
                            <dgm:constr type="w" for="ch" forName="backup2" refType="w" fact="-1"/>
                            <dgm:constr type="w" for="ch" forName="preLine2" refType="w" fact="0.11"/>
                            <dgm:constr type="w" for="ch" forName="desTx2" refType="w" fact="0.78"/>
                            <dgm:constr type="w" for="ch" forName="postLine2" refType="w" fact="0.11"/>
                          </dgm:constrLst>
                        </dgm:if>
                        <dgm:else name="Name58">
                          <dgm:constrLst>
                            <dgm:constr type="w" for="ch" forName="anchor2" refType="w" fact="0.89"/>
                            <dgm:constr type="w" for="ch" forName="backup2" refType="w" fact="-0.89"/>
                            <dgm:constr type="w" for="ch" forName="preLine2" refType="w" fact="0.11"/>
                            <dgm:constr type="w" for="ch" forName="desTx2" refType="w" fact="0.78"/>
                          </dgm:constrLst>
                        </dgm:else>
                      </dgm:choose>
                      <dgm:layoutNode name="anchor2" moveWith="desTx2">
                        <dgm:alg type="sp"/>
                        <dgm:shape xmlns:r="http://schemas.openxmlformats.org/officeDocument/2006/relationships" r:blip="">
                          <dgm:adjLst/>
                        </dgm:shape>
                      </dgm:layoutNode>
                      <dgm:layoutNode name="backup2" moveWith="desTx2">
                        <dgm:alg type="sp"/>
                        <dgm:shape xmlns:r="http://schemas.openxmlformats.org/officeDocument/2006/relationships" r:blip="">
                          <dgm:adjLst/>
                        </dgm:shape>
                      </dgm:layoutNode>
                      <dgm:layoutNode name="preLine2" styleLbl="parChTrans1D1" moveWith="desTx2">
                        <dgm:alg type="sp"/>
                        <dgm:shape xmlns:r="http://schemas.openxmlformats.org/officeDocument/2006/relationships" type="line" r:blip="">
                          <dgm:adjLst/>
                        </dgm:shape>
                        <dgm:presOf/>
                      </dgm:layoutNode>
                      <dgm:layoutNode name="desTx2" styleLbl="revTx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ect" r:blip="" hideGeom="1">
                          <dgm:adjLst/>
                        </dgm:shape>
                        <dgm:presOf axis="desOrSelf" ptType="node"/>
                        <dgm:constrLst>
                          <dgm:constr type="h" refType="w" fact="0.6"/>
                        </dgm:constrLst>
                        <dgm:ruleLst>
                          <dgm:rule type="primFontSz" val="5" fact="NaN" max="NaN"/>
                        </dgm:ruleLst>
                      </dgm:layoutNode>
                      <dgm:choose name="Name59">
                        <dgm:if name="Name60" axis="root ch" ptType="all node" func="cnt" op="gte" val="3">
                          <dgm:layoutNode name="postLine2" styleLbl="parChTrans1D1" moveWith="desTx2">
                            <dgm:alg type="sp"/>
                            <dgm:shape xmlns:r="http://schemas.openxmlformats.org/officeDocument/2006/relationships" type="line" r:blip="">
                              <dgm:adjLst/>
                            </dgm:shape>
                            <dgm:presOf/>
                          </dgm:layoutNode>
                        </dgm:if>
                        <dgm:else name="Name61"/>
                      </dgm:choose>
                    </dgm:layoutNode>
                  </dgm:forEach>
                  <dgm:choose name="Name62">
                    <dgm:if name="Name63" axis="root ch" ptType="all node" func="cnt" op="gte" val="3">
                      <dgm:forEach name="Name64" axis="self" ptType="parTrans">
                        <dgm:layoutNode name="Name65" styleLbl="parChTrans1D1">
                          <dgm:choose name="Name66">
                            <dgm:if name="Name67" func="var" arg="dir" op="equ" val="norm">
                              <dgm:alg type="conn">
                                <dgm:param type="dim" val="1D"/>
                                <dgm:param type="begPts" val="midL"/>
                                <dgm:param type="srcNode" val="parTx3"/>
                                <dgm:param type="endSty" val="noArr"/>
                                <dgm:param type="dstNode" val="anchor2"/>
                              </dgm:alg>
                            </dgm:if>
                            <dgm:else name="Name68">
                              <dgm:alg type="conn">
                                <dgm:param type="dim" val="1D"/>
                                <dgm:param type="begPts" val="midR"/>
                                <dgm:param type="endSty" val="noArr"/>
                                <dgm:param type="srcNode" val="parTx3"/>
                                <dgm:param type="dstNode" val="anchor2"/>
                              </dgm:alg>
                            </dgm:else>
                          </dgm:choose>
                          <dgm:shape xmlns:r="http://schemas.openxmlformats.org/officeDocument/2006/relationships" type="conn" r:blip="">
                            <dgm:adjLst/>
                          </dgm:shape>
                          <dgm:presOf/>
                          <dgm:constrLst>
                            <dgm:constr type="connDist"/>
                            <dgm:constr type="begPad" refType="connDist" fact="0.11"/>
                            <dgm:constr type="endPad"/>
                          </dgm:constrLst>
                        </dgm:layoutNode>
                      </dgm:forEach>
                    </dgm:if>
                    <dgm:else name="Name69"/>
                  </dgm:choose>
                </dgm:forEach>
              </dgm:layoutNode>
              <dgm:choose name="Name70">
                <dgm:if name="Name71" axis="root ch" ptType="all node" func="cnt" op="gte" val="3">
                  <dgm:layoutNode name="spPost2">
                    <dgm:alg type="sp"/>
                    <dgm:shape xmlns:r="http://schemas.openxmlformats.org/officeDocument/2006/relationships" r:blip="">
                      <dgm:adjLst/>
                    </dgm:shape>
                  </dgm:layoutNode>
                </dgm:if>
                <dgm:else name="Name72"/>
              </dgm:choose>
            </dgm:if>
            <dgm:else name="Name73"/>
          </dgm:choose>
        </dgm:if>
        <dgm:if name="Name74" axis="self" ptType="node" func="pos" op="equ" val="3">
          <dgm:layoutNode name="parTx3" styleLbl="node1">
            <dgm:alg type="tx"/>
            <dgm:shape xmlns:r="http://schemas.openxmlformats.org/officeDocument/2006/relationships" type="ellipse" r:blip="">
              <dgm:adjLst/>
            </dgm:shape>
            <dgm:presOf axis="self" ptType="node"/>
            <dgm:constrLst>
              <dgm:constr type="h" refType="w"/>
              <dgm:constr type="w" refType="h" op="lte"/>
              <dgm:constr type="tMarg"/>
              <dgm:constr type="bMarg"/>
              <dgm:constr type="lMarg"/>
              <dgm:constr type="rMarg"/>
            </dgm:constrLst>
            <dgm:ruleLst>
              <dgm:rule type="primFontSz" val="5" fact="NaN" max="NaN"/>
            </dgm:ruleLst>
          </dgm:layoutNode>
          <dgm:choose name="Name75">
            <dgm:if name="Name76" axis="ch" ptType="node" func="cnt" op="gte" val="1">
              <dgm:layoutNode name="spPre3">
                <dgm:alg type="sp"/>
                <dgm:shape xmlns:r="http://schemas.openxmlformats.org/officeDocument/2006/relationships" r:blip="">
                  <dgm:adjLst/>
                </dgm:shape>
              </dgm:layoutNode>
              <dgm:layoutNode name="chLin3">
                <dgm:alg type="lin">
                  <dgm:param type="linDir" val="fromT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w" for="ch" forName="txAndLines3" refType="w" fact="0.77"/>
                  <dgm:constr type="w" for="ch" forName="top3" refType="w" refFor="ch" refForName="txAndLines3" fact="0.78"/>
                </dgm:constrLst>
                <dgm:forEach name="Name77" axis="ch">
                  <dgm:forEach name="Name78" axis="self" ptType="parTrans">
                    <dgm:layoutNode name="Name79" styleLbl="parChTrans1D1">
                      <dgm:choose name="Name80">
                        <dgm:if name="Name81" func="var" arg="dir" op="equ" val="norm">
                          <dgm:alg type="conn">
                            <dgm:param type="dim" val="1D"/>
                            <dgm:param type="begPts" val="midR"/>
                            <dgm:param type="endSty" val="noArr"/>
                            <dgm:param type="dstNode" val="anchor3"/>
                          </dgm:alg>
                        </dgm:if>
                        <dgm:else name="Name82">
                          <dgm:alg type="conn">
                            <dgm:param type="dim" val="1D"/>
                            <dgm:param type="begPts" val="midL"/>
                            <dgm:param type="endSty" val="noArr"/>
                            <dgm:param type="srcNode" val="parTx3"/>
                            <dgm:param type="dstNode" val="anchor3"/>
                          </dgm:alg>
                        </dgm:else>
                      </dgm:choose>
                      <dgm:shape xmlns:r="http://schemas.openxmlformats.org/officeDocument/2006/relationships" type="conn" r:blip="">
                        <dgm:adjLst/>
                      </dgm:shape>
                      <dgm:presOf/>
                      <dgm:constrLst>
                        <dgm:constr type="connDist"/>
                        <dgm:constr type="begPad" refType="connDist" fact="0.11"/>
                        <dgm:constr type="endPad"/>
                      </dgm:constrLst>
                    </dgm:layoutNode>
                  </dgm:forEach>
                  <dgm:forEach name="Name83" axis="self" ptType="node">
                    <dgm:choose name="Name84">
                      <dgm:if name="Name85" axis="par ch" ptType="node node" func="cnt" op="equ" val="1">
                        <dgm:layoutNode name="top3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constrLst>
                            <dgm:constr type="h" refType="w" fact="0.6"/>
                          </dgm:constrLst>
                        </dgm:layoutNode>
                      </dgm:if>
                      <dgm:else name="Name86"/>
                    </dgm:choose>
                    <dgm:layoutNode name="txAndLines3">
                      <dgm:choose name="Name87">
                        <dgm:if name="Name88" func="var" arg="dir" op="equ" val="norm">
                          <dgm:alg type="lin"/>
                        </dgm:if>
                        <dgm:else name="Name89">
                          <dgm:alg type="lin">
                            <dgm:param type="linDir" val="from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hoose name="Name90">
                        <dgm:if name="Name91" axis="root ch" ptType="all node" func="cnt" op="gte" val="4">
                          <dgm:constrLst>
                            <dgm:constr type="w" for="ch" forName="anchor3" refType="w"/>
                            <dgm:constr type="w" for="ch" forName="backup3" refType="w" fact="-1"/>
                            <dgm:constr type="w" for="ch" forName="preLine3" refType="w" fact="0.11"/>
                            <dgm:constr type="w" for="ch" forName="desTx3" refType="w" fact="0.78"/>
                            <dgm:constr type="w" for="ch" forName="postLine3" refType="w" fact="0.11"/>
                          </dgm:constrLst>
                        </dgm:if>
                        <dgm:else name="Name92">
                          <dgm:constrLst>
                            <dgm:constr type="w" for="ch" forName="anchor3" refType="w" fact="0.89"/>
                            <dgm:constr type="w" for="ch" forName="backup3" refType="w" fact="-0.89"/>
                            <dgm:constr type="w" for="ch" forName="preLine3" refType="w" fact="0.11"/>
                            <dgm:constr type="w" for="ch" forName="desTx3" refType="w" fact="0.78"/>
                          </dgm:constrLst>
                        </dgm:else>
                      </dgm:choose>
                      <dgm:layoutNode name="anchor3" moveWith="desTx3">
                        <dgm:alg type="sp"/>
                        <dgm:shape xmlns:r="http://schemas.openxmlformats.org/officeDocument/2006/relationships" r:blip="">
                          <dgm:adjLst/>
                        </dgm:shape>
                      </dgm:layoutNode>
                      <dgm:layoutNode name="backup3" moveWith="desTx3">
                        <dgm:alg type="sp"/>
                        <dgm:shape xmlns:r="http://schemas.openxmlformats.org/officeDocument/2006/relationships" r:blip="">
                          <dgm:adjLst/>
                        </dgm:shape>
                      </dgm:layoutNode>
                      <dgm:layoutNode name="preLine3" styleLbl="parChTrans1D1" moveWith="desTx3">
                        <dgm:alg type="sp"/>
                        <dgm:shape xmlns:r="http://schemas.openxmlformats.org/officeDocument/2006/relationships" type="line" r:blip="">
                          <dgm:adjLst/>
                        </dgm:shape>
                        <dgm:presOf/>
                      </dgm:layoutNode>
                      <dgm:layoutNode name="desTx3" styleLbl="revTx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ect" r:blip="" hideGeom="1">
                          <dgm:adjLst/>
                        </dgm:shape>
                        <dgm:presOf axis="desOrSelf" ptType="node"/>
                        <dgm:constrLst>
                          <dgm:constr type="h" refType="w" fact="0.6"/>
                        </dgm:constrLst>
                        <dgm:ruleLst>
                          <dgm:rule type="primFontSz" val="5" fact="NaN" max="NaN"/>
                        </dgm:ruleLst>
                      </dgm:layoutNode>
                      <dgm:choose name="Name93">
                        <dgm:if name="Name94" axis="root ch" ptType="all node" func="cnt" op="gte" val="4">
                          <dgm:layoutNode name="postLine3" styleLbl="parChTrans1D1" moveWith="desTx3">
                            <dgm:alg type="sp"/>
                            <dgm:shape xmlns:r="http://schemas.openxmlformats.org/officeDocument/2006/relationships" type="line" r:blip="">
                              <dgm:adjLst/>
                            </dgm:shape>
                            <dgm:presOf/>
                          </dgm:layoutNode>
                        </dgm:if>
                        <dgm:else name="Name95"/>
                      </dgm:choose>
                    </dgm:layoutNode>
                  </dgm:forEach>
                  <dgm:choose name="Name96">
                    <dgm:if name="Name97" axis="root ch" ptType="all node" func="cnt" op="gte" val="4">
                      <dgm:forEach name="Name98" axis="self" ptType="parTrans">
                        <dgm:layoutNode name="Name99" styleLbl="parChTrans1D1">
                          <dgm:choose name="Name100">
                            <dgm:if name="Name101" func="var" arg="dir" op="equ" val="norm">
                              <dgm:alg type="conn">
                                <dgm:param type="dim" val="1D"/>
                                <dgm:param type="begPts" val="midL"/>
                                <dgm:param type="srcNode" val="parTx4"/>
                                <dgm:param type="endSty" val="noArr"/>
                                <dgm:param type="dstNode" val="anchor3"/>
                              </dgm:alg>
                            </dgm:if>
                            <dgm:else name="Name102">
                              <dgm:alg type="conn">
                                <dgm:param type="dim" val="1D"/>
                                <dgm:param type="begPts" val="midR"/>
                                <dgm:param type="endSty" val="noArr"/>
                                <dgm:param type="srcNode" val="parTx4"/>
                                <dgm:param type="dstNode" val="anchor3"/>
                              </dgm:alg>
                            </dgm:else>
                          </dgm:choose>
                          <dgm:shape xmlns:r="http://schemas.openxmlformats.org/officeDocument/2006/relationships" type="conn" r:blip="">
                            <dgm:adjLst/>
                          </dgm:shape>
                          <dgm:presOf/>
                          <dgm:constrLst>
                            <dgm:constr type="connDist"/>
                            <dgm:constr type="begPad" refType="connDist" fact="0.11"/>
                            <dgm:constr type="endPad"/>
                          </dgm:constrLst>
                        </dgm:layoutNode>
                      </dgm:forEach>
                    </dgm:if>
                    <dgm:else name="Name103"/>
                  </dgm:choose>
                </dgm:forEach>
              </dgm:layoutNode>
              <dgm:choose name="Name104">
                <dgm:if name="Name105" axis="root ch" ptType="all node" func="cnt" op="gte" val="4">
                  <dgm:layoutNode name="spPost3">
                    <dgm:alg type="sp"/>
                    <dgm:shape xmlns:r="http://schemas.openxmlformats.org/officeDocument/2006/relationships" r:blip="">
                      <dgm:adjLst/>
                    </dgm:shape>
                  </dgm:layoutNode>
                </dgm:if>
                <dgm:else name="Name106"/>
              </dgm:choose>
            </dgm:if>
            <dgm:else name="Name107"/>
          </dgm:choose>
        </dgm:if>
        <dgm:if name="Name108" axis="self" ptType="node" func="pos" op="equ" val="4">
          <dgm:layoutNode name="parTx4" styleLbl="node1">
            <dgm:alg type="tx"/>
            <dgm:shape xmlns:r="http://schemas.openxmlformats.org/officeDocument/2006/relationships" type="ellipse" r:blip="">
              <dgm:adjLst/>
            </dgm:shape>
            <dgm:presOf axis="self" ptType="node"/>
            <dgm:constrLst>
              <dgm:constr type="h" refType="w"/>
              <dgm:constr type="w" refType="h" op="lte"/>
              <dgm:constr type="tMarg"/>
              <dgm:constr type="bMarg"/>
              <dgm:constr type="lMarg"/>
              <dgm:constr type="rMarg"/>
            </dgm:constrLst>
            <dgm:ruleLst>
              <dgm:rule type="primFontSz" val="5" fact="NaN" max="NaN"/>
            </dgm:ruleLst>
          </dgm:layoutNode>
          <dgm:choose name="Name109">
            <dgm:if name="Name110" axis="ch" ptType="node" func="cnt" op="gte" val="1">
              <dgm:layoutNode name="spPre4">
                <dgm:alg type="sp"/>
                <dgm:shape xmlns:r="http://schemas.openxmlformats.org/officeDocument/2006/relationships" r:blip="">
                  <dgm:adjLst/>
                </dgm:shape>
              </dgm:layoutNode>
              <dgm:layoutNode name="chLin4">
                <dgm:alg type="lin">
                  <dgm:param type="linDir" val="fromT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w" for="ch" forName="txAndLines4" refType="w" fact="0.77"/>
                  <dgm:constr type="w" for="ch" forName="top4" refType="w" refFor="ch" refForName="txAndLines4" fact="0.78"/>
                </dgm:constrLst>
                <dgm:forEach name="Name111" axis="ch">
                  <dgm:forEach name="Name112" axis="self" ptType="parTrans">
                    <dgm:layoutNode name="Name113" styleLbl="parChTrans1D1">
                      <dgm:choose name="Name114">
                        <dgm:if name="Name115" func="var" arg="dir" op="equ" val="norm">
                          <dgm:alg type="conn">
                            <dgm:param type="dim" val="1D"/>
                            <dgm:param type="begPts" val="midR"/>
                            <dgm:param type="endSty" val="noArr"/>
                            <dgm:param type="dstNode" val="anchor4"/>
                          </dgm:alg>
                        </dgm:if>
                        <dgm:else name="Name116">
                          <dgm:alg type="conn">
                            <dgm:param type="dim" val="1D"/>
                            <dgm:param type="begPts" val="midL"/>
                            <dgm:param type="endSty" val="noArr"/>
                            <dgm:param type="srcNode" val="parTx4"/>
                            <dgm:param type="dstNode" val="anchor4"/>
                          </dgm:alg>
                        </dgm:else>
                      </dgm:choose>
                      <dgm:shape xmlns:r="http://schemas.openxmlformats.org/officeDocument/2006/relationships" type="conn" r:blip="">
                        <dgm:adjLst/>
                      </dgm:shape>
                      <dgm:presOf/>
                      <dgm:constrLst>
                        <dgm:constr type="connDist"/>
                        <dgm:constr type="begPad" refType="connDist" fact="0.11"/>
                        <dgm:constr type="endPad"/>
                      </dgm:constrLst>
                    </dgm:layoutNode>
                  </dgm:forEach>
                  <dgm:forEach name="Name117" axis="self" ptType="node">
                    <dgm:choose name="Name118">
                      <dgm:if name="Name119" axis="par ch" ptType="node node" func="cnt" op="equ" val="1">
                        <dgm:layoutNode name="top4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constrLst>
                            <dgm:constr type="h" refType="w" fact="0.6"/>
                          </dgm:constrLst>
                        </dgm:layoutNode>
                      </dgm:if>
                      <dgm:else name="Name120"/>
                    </dgm:choose>
                    <dgm:layoutNode name="txAndLines4">
                      <dgm:choose name="Name121">
                        <dgm:if name="Name122" func="var" arg="dir" op="equ" val="norm">
                          <dgm:alg type="lin"/>
                        </dgm:if>
                        <dgm:else name="Name123">
                          <dgm:alg type="lin">
                            <dgm:param type="linDir" val="from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hoose name="Name124">
                        <dgm:if name="Name125" axis="root ch" ptType="all node" func="cnt" op="gte" val="5">
                          <dgm:constrLst>
                            <dgm:constr type="w" for="ch" forName="anchor4" refType="w"/>
                            <dgm:constr type="w" for="ch" forName="backup4" refType="w" fact="-1"/>
                            <dgm:constr type="w" for="ch" forName="preLine4" refType="w" fact="0.11"/>
                            <dgm:constr type="w" for="ch" forName="desTx4" refType="w" fact="0.78"/>
                            <dgm:constr type="w" for="ch" forName="postLine4" refType="w" fact="0.11"/>
                          </dgm:constrLst>
                        </dgm:if>
                        <dgm:else name="Name126">
                          <dgm:constrLst>
                            <dgm:constr type="w" for="ch" forName="anchor4" refType="w" fact="0.89"/>
                            <dgm:constr type="w" for="ch" forName="backup4" refType="w" fact="-0.89"/>
                            <dgm:constr type="w" for="ch" forName="preLine4" refType="w" fact="0.11"/>
                            <dgm:constr type="w" for="ch" forName="desTx4" refType="w" fact="0.78"/>
                          </dgm:constrLst>
                        </dgm:else>
                      </dgm:choose>
                      <dgm:layoutNode name="anchor4" moveWith="desTx4">
                        <dgm:alg type="sp"/>
                        <dgm:shape xmlns:r="http://schemas.openxmlformats.org/officeDocument/2006/relationships" r:blip="">
                          <dgm:adjLst/>
                        </dgm:shape>
                      </dgm:layoutNode>
                      <dgm:layoutNode name="backup4" moveWith="desTx4">
                        <dgm:alg type="sp"/>
                        <dgm:shape xmlns:r="http://schemas.openxmlformats.org/officeDocument/2006/relationships" r:blip="">
                          <dgm:adjLst/>
                        </dgm:shape>
                      </dgm:layoutNode>
                      <dgm:layoutNode name="preLine4" styleLbl="parChTrans1D1" moveWith="desTx4">
                        <dgm:alg type="sp"/>
                        <dgm:shape xmlns:r="http://schemas.openxmlformats.org/officeDocument/2006/relationships" type="line" r:blip="">
                          <dgm:adjLst/>
                        </dgm:shape>
                        <dgm:presOf/>
                      </dgm:layoutNode>
                      <dgm:layoutNode name="desTx4" styleLbl="revTx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ect" r:blip="" hideGeom="1">
                          <dgm:adjLst/>
                        </dgm:shape>
                        <dgm:presOf axis="desOrSelf" ptType="node"/>
                        <dgm:constrLst>
                          <dgm:constr type="h" refType="w" fact="0.6"/>
                        </dgm:constrLst>
                        <dgm:ruleLst>
                          <dgm:rule type="primFontSz" val="5" fact="NaN" max="NaN"/>
                        </dgm:ruleLst>
                      </dgm:layoutNode>
                      <dgm:choose name="Name127">
                        <dgm:if name="Name128" axis="root ch" ptType="all node" func="cnt" op="gte" val="5">
                          <dgm:layoutNode name="postLine4" styleLbl="parChTrans1D1" moveWith="desTx4">
                            <dgm:alg type="sp"/>
                            <dgm:shape xmlns:r="http://schemas.openxmlformats.org/officeDocument/2006/relationships" type="line" r:blip="">
                              <dgm:adjLst/>
                            </dgm:shape>
                            <dgm:presOf/>
                          </dgm:layoutNode>
                        </dgm:if>
                        <dgm:else name="Name129"/>
                      </dgm:choose>
                    </dgm:layoutNode>
                  </dgm:forEach>
                  <dgm:choose name="Name130">
                    <dgm:if name="Name131" axis="root ch" ptType="all node" func="cnt" op="gte" val="5">
                      <dgm:forEach name="Name132" axis="self" ptType="parTrans">
                        <dgm:layoutNode name="Name133" styleLbl="parChTrans1D1">
                          <dgm:choose name="Name134">
                            <dgm:if name="Name135" func="var" arg="dir" op="equ" val="norm">
                              <dgm:alg type="conn">
                                <dgm:param type="dim" val="1D"/>
                                <dgm:param type="begPts" val="midL"/>
                                <dgm:param type="srcNode" val="parTx5"/>
                                <dgm:param type="endSty" val="noArr"/>
                                <dgm:param type="dstNode" val="anchor4"/>
                              </dgm:alg>
                            </dgm:if>
                            <dgm:else name="Name136">
                              <dgm:alg type="conn">
                                <dgm:param type="dim" val="1D"/>
                                <dgm:param type="begPts" val="midR"/>
                                <dgm:param type="endSty" val="noArr"/>
                                <dgm:param type="srcNode" val="parTx5"/>
                                <dgm:param type="dstNode" val="anchor4"/>
                              </dgm:alg>
                            </dgm:else>
                          </dgm:choose>
                          <dgm:shape xmlns:r="http://schemas.openxmlformats.org/officeDocument/2006/relationships" type="conn" r:blip="">
                            <dgm:adjLst/>
                          </dgm:shape>
                          <dgm:presOf/>
                          <dgm:constrLst>
                            <dgm:constr type="connDist"/>
                            <dgm:constr type="begPad" refType="connDist" fact="0.11"/>
                            <dgm:constr type="endPad"/>
                          </dgm:constrLst>
                        </dgm:layoutNode>
                      </dgm:forEach>
                    </dgm:if>
                    <dgm:else name="Name137"/>
                  </dgm:choose>
                </dgm:forEach>
              </dgm:layoutNode>
              <dgm:choose name="Name138">
                <dgm:if name="Name139" axis="root ch" ptType="all node" func="cnt" op="gte" val="5">
                  <dgm:layoutNode name="spPost4">
                    <dgm:alg type="sp"/>
                    <dgm:shape xmlns:r="http://schemas.openxmlformats.org/officeDocument/2006/relationships" r:blip="">
                      <dgm:adjLst/>
                    </dgm:shape>
                  </dgm:layoutNode>
                </dgm:if>
                <dgm:else name="Name140"/>
              </dgm:choose>
            </dgm:if>
            <dgm:else name="Name141"/>
          </dgm:choose>
        </dgm:if>
        <dgm:if name="Name142" axis="self" ptType="node" func="pos" op="equ" val="5">
          <dgm:layoutNode name="parTx5" styleLbl="node1">
            <dgm:alg type="tx"/>
            <dgm:shape xmlns:r="http://schemas.openxmlformats.org/officeDocument/2006/relationships" type="ellipse" r:blip="">
              <dgm:adjLst/>
            </dgm:shape>
            <dgm:presOf axis="self" ptType="node"/>
            <dgm:constrLst>
              <dgm:constr type="h" refType="w"/>
              <dgm:constr type="w" refType="h" op="lte"/>
              <dgm:constr type="tMarg"/>
              <dgm:constr type="bMarg"/>
              <dgm:constr type="lMarg"/>
              <dgm:constr type="rMarg"/>
            </dgm:constrLst>
            <dgm:ruleLst>
              <dgm:rule type="primFontSz" val="5" fact="NaN" max="NaN"/>
            </dgm:ruleLst>
          </dgm:layoutNode>
          <dgm:choose name="Name143">
            <dgm:if name="Name144" axis="ch" ptType="node" func="cnt" op="gte" val="1">
              <dgm:layoutNode name="spPre5">
                <dgm:alg type="sp"/>
                <dgm:shape xmlns:r="http://schemas.openxmlformats.org/officeDocument/2006/relationships" r:blip="">
                  <dgm:adjLst/>
                </dgm:shape>
              </dgm:layoutNode>
              <dgm:layoutNode name="chLin5">
                <dgm:alg type="lin">
                  <dgm:param type="linDir" val="fromT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w" for="ch" forName="txAndLines5" refType="w" fact="0.77"/>
                  <dgm:constr type="w" for="ch" forName="top5" refType="w" refFor="ch" refForName="txAndLines5" fact="0.78"/>
                </dgm:constrLst>
                <dgm:forEach name="Name145" axis="ch">
                  <dgm:forEach name="Name146" axis="self" ptType="parTrans">
                    <dgm:layoutNode name="Name147" styleLbl="parChTrans1D1">
                      <dgm:choose name="Name148">
                        <dgm:if name="Name149" func="var" arg="dir" op="equ" val="norm">
                          <dgm:alg type="conn">
                            <dgm:param type="dim" val="1D"/>
                            <dgm:param type="begPts" val="midR"/>
                            <dgm:param type="endSty" val="noArr"/>
                            <dgm:param type="dstNode" val="anchor5"/>
                          </dgm:alg>
                        </dgm:if>
                        <dgm:else name="Name150">
                          <dgm:alg type="conn">
                            <dgm:param type="dim" val="1D"/>
                            <dgm:param type="begPts" val="midL"/>
                            <dgm:param type="endSty" val="noArr"/>
                            <dgm:param type="srcNode" val="parTx5"/>
                            <dgm:param type="dstNode" val="anchor5"/>
                          </dgm:alg>
                        </dgm:else>
                      </dgm:choose>
                      <dgm:shape xmlns:r="http://schemas.openxmlformats.org/officeDocument/2006/relationships" type="conn" r:blip="">
                        <dgm:adjLst/>
                      </dgm:shape>
                      <dgm:presOf/>
                      <dgm:constrLst>
                        <dgm:constr type="connDist"/>
                        <dgm:constr type="begPad" refType="connDist" fact="0.11"/>
                        <dgm:constr type="endPad"/>
                      </dgm:constrLst>
                    </dgm:layoutNode>
                  </dgm:forEach>
                  <dgm:forEach name="Name151" axis="self" ptType="node">
                    <dgm:choose name="Name152">
                      <dgm:if name="Name153" axis="par ch" ptType="node node" func="cnt" op="equ" val="1">
                        <dgm:layoutNode name="top5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constrLst>
                            <dgm:constr type="h" refType="w" fact="0.6"/>
                          </dgm:constrLst>
                        </dgm:layoutNode>
                      </dgm:if>
                      <dgm:else name="Name154"/>
                    </dgm:choose>
                    <dgm:layoutNode name="txAndLines5">
                      <dgm:choose name="Name155">
                        <dgm:if name="Name156" func="var" arg="dir" op="equ" val="norm">
                          <dgm:alg type="lin"/>
                        </dgm:if>
                        <dgm:else name="Name157">
                          <dgm:alg type="lin">
                            <dgm:param type="linDir" val="from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hoose name="Name158">
                        <dgm:if name="Name159" axis="root ch" ptType="all node" func="cnt" op="gte" val="6">
                          <dgm:constrLst>
                            <dgm:constr type="w" for="ch" forName="anchor5" refType="w"/>
                            <dgm:constr type="w" for="ch" forName="backup5" refType="w" fact="-1"/>
                            <dgm:constr type="w" for="ch" forName="preLine5" refType="w" fact="0.11"/>
                            <dgm:constr type="w" for="ch" forName="desTx5" refType="w" fact="0.78"/>
                            <dgm:constr type="w" for="ch" forName="postLine5" refType="w" fact="0.11"/>
                          </dgm:constrLst>
                        </dgm:if>
                        <dgm:else name="Name160">
                          <dgm:constrLst>
                            <dgm:constr type="w" for="ch" forName="anchor5" refType="w" fact="0.89"/>
                            <dgm:constr type="w" for="ch" forName="backup5" refType="w" fact="-0.89"/>
                            <dgm:constr type="w" for="ch" forName="preLine5" refType="w" fact="0.11"/>
                            <dgm:constr type="w" for="ch" forName="desTx5" refType="w" fact="0.78"/>
                          </dgm:constrLst>
                        </dgm:else>
                      </dgm:choose>
                      <dgm:layoutNode name="anchor5" moveWith="desTx5">
                        <dgm:alg type="sp"/>
                        <dgm:shape xmlns:r="http://schemas.openxmlformats.org/officeDocument/2006/relationships" r:blip="">
                          <dgm:adjLst/>
                        </dgm:shape>
                      </dgm:layoutNode>
                      <dgm:layoutNode name="backup5" moveWith="desTx5">
                        <dgm:alg type="sp"/>
                        <dgm:shape xmlns:r="http://schemas.openxmlformats.org/officeDocument/2006/relationships" r:blip="">
                          <dgm:adjLst/>
                        </dgm:shape>
                      </dgm:layoutNode>
                      <dgm:layoutNode name="preLine5" styleLbl="parChTrans1D1" moveWith="desTx5">
                        <dgm:alg type="sp"/>
                        <dgm:shape xmlns:r="http://schemas.openxmlformats.org/officeDocument/2006/relationships" type="line" r:blip="">
                          <dgm:adjLst/>
                        </dgm:shape>
                        <dgm:presOf/>
                      </dgm:layoutNode>
                      <dgm:layoutNode name="desTx5" styleLbl="revTx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ect" r:blip="" hideGeom="1">
                          <dgm:adjLst/>
                        </dgm:shape>
                        <dgm:presOf axis="desOrSelf" ptType="node"/>
                        <dgm:constrLst>
                          <dgm:constr type="h" refType="w" fact="0.6"/>
                        </dgm:constrLst>
                        <dgm:ruleLst>
                          <dgm:rule type="primFontSz" val="5" fact="NaN" max="NaN"/>
                        </dgm:ruleLst>
                      </dgm:layoutNode>
                      <dgm:choose name="Name161">
                        <dgm:if name="Name162" axis="root ch" ptType="all node" func="cnt" op="gte" val="6">
                          <dgm:layoutNode name="postLine5" styleLbl="parChTrans1D1" moveWith="desTx5">
                            <dgm:alg type="sp"/>
                            <dgm:shape xmlns:r="http://schemas.openxmlformats.org/officeDocument/2006/relationships" type="line" r:blip="">
                              <dgm:adjLst/>
                            </dgm:shape>
                            <dgm:presOf/>
                          </dgm:layoutNode>
                        </dgm:if>
                        <dgm:else name="Name163"/>
                      </dgm:choose>
                    </dgm:layoutNode>
                  </dgm:forEach>
                  <dgm:choose name="Name164">
                    <dgm:if name="Name165" axis="root ch" ptType="all node" func="cnt" op="gte" val="6">
                      <dgm:forEach name="Name166" axis="self" ptType="parTrans">
                        <dgm:layoutNode name="Name167" styleLbl="parChTrans1D1">
                          <dgm:choose name="Name168">
                            <dgm:if name="Name169" func="var" arg="dir" op="equ" val="norm">
                              <dgm:alg type="conn">
                                <dgm:param type="dim" val="1D"/>
                                <dgm:param type="begPts" val="midL"/>
                                <dgm:param type="srcNode" val="parTx6"/>
                                <dgm:param type="endSty" val="noArr"/>
                                <dgm:param type="dstNode" val="anchor5"/>
                              </dgm:alg>
                            </dgm:if>
                            <dgm:else name="Name170">
                              <dgm:alg type="conn">
                                <dgm:param type="dim" val="1D"/>
                                <dgm:param type="begPts" val="midR"/>
                                <dgm:param type="endSty" val="noArr"/>
                                <dgm:param type="srcNode" val="parTx6"/>
                                <dgm:param type="dstNode" val="anchor5"/>
                              </dgm:alg>
                            </dgm:else>
                          </dgm:choose>
                          <dgm:shape xmlns:r="http://schemas.openxmlformats.org/officeDocument/2006/relationships" type="conn" r:blip="">
                            <dgm:adjLst/>
                          </dgm:shape>
                          <dgm:presOf/>
                          <dgm:constrLst>
                            <dgm:constr type="connDist"/>
                            <dgm:constr type="begPad" refType="connDist" fact="0.11"/>
                            <dgm:constr type="endPad"/>
                          </dgm:constrLst>
                        </dgm:layoutNode>
                      </dgm:forEach>
                    </dgm:if>
                    <dgm:else name="Name171"/>
                  </dgm:choose>
                </dgm:forEach>
              </dgm:layoutNode>
              <dgm:choose name="Name172">
                <dgm:if name="Name173" axis="root ch" ptType="all node" func="cnt" op="gte" val="6">
                  <dgm:layoutNode name="spPost5">
                    <dgm:alg type="sp"/>
                    <dgm:shape xmlns:r="http://schemas.openxmlformats.org/officeDocument/2006/relationships" r:blip="">
                      <dgm:adjLst/>
                    </dgm:shape>
                  </dgm:layoutNode>
                </dgm:if>
                <dgm:else name="Name174"/>
              </dgm:choose>
            </dgm:if>
            <dgm:else name="Name175"/>
          </dgm:choose>
        </dgm:if>
        <dgm:if name="Name176" axis="self" ptType="node" func="pos" op="equ" val="6">
          <dgm:layoutNode name="parTx6" styleLbl="node1">
            <dgm:alg type="tx"/>
            <dgm:shape xmlns:r="http://schemas.openxmlformats.org/officeDocument/2006/relationships" type="ellipse" r:blip="">
              <dgm:adjLst/>
            </dgm:shape>
            <dgm:presOf axis="self" ptType="node"/>
            <dgm:constrLst>
              <dgm:constr type="h" refType="w"/>
              <dgm:constr type="w" refType="h" op="lte"/>
              <dgm:constr type="tMarg"/>
              <dgm:constr type="bMarg"/>
              <dgm:constr type="lMarg"/>
              <dgm:constr type="rMarg"/>
            </dgm:constrLst>
            <dgm:ruleLst>
              <dgm:rule type="primFontSz" val="5" fact="NaN" max="NaN"/>
            </dgm:ruleLst>
          </dgm:layoutNode>
          <dgm:choose name="Name177">
            <dgm:if name="Name178" axis="ch" ptType="node" func="cnt" op="gte" val="1">
              <dgm:layoutNode name="spPre6">
                <dgm:alg type="sp"/>
                <dgm:shape xmlns:r="http://schemas.openxmlformats.org/officeDocument/2006/relationships" r:blip="">
                  <dgm:adjLst/>
                </dgm:shape>
              </dgm:layoutNode>
              <dgm:layoutNode name="chLin6">
                <dgm:alg type="lin">
                  <dgm:param type="linDir" val="fromT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w" for="ch" forName="txAndLines6" refType="w" fact="0.77"/>
                  <dgm:constr type="w" for="ch" forName="top6" refType="w" refFor="ch" refForName="txAndLines6" fact="0.78"/>
                </dgm:constrLst>
                <dgm:forEach name="Name179" axis="ch">
                  <dgm:forEach name="Name180" axis="self" ptType="parTrans">
                    <dgm:layoutNode name="Name181" styleLbl="parChTrans1D1">
                      <dgm:choose name="Name182">
                        <dgm:if name="Name183" func="var" arg="dir" op="equ" val="norm">
                          <dgm:alg type="conn">
                            <dgm:param type="dim" val="1D"/>
                            <dgm:param type="begPts" val="midR"/>
                            <dgm:param type="endSty" val="noArr"/>
                            <dgm:param type="dstNode" val="anchor6"/>
                          </dgm:alg>
                        </dgm:if>
                        <dgm:else name="Name184">
                          <dgm:alg type="conn">
                            <dgm:param type="dim" val="1D"/>
                            <dgm:param type="begPts" val="midL"/>
                            <dgm:param type="endSty" val="noArr"/>
                            <dgm:param type="srcNode" val="parTx6"/>
                            <dgm:param type="dstNode" val="anchor6"/>
                          </dgm:alg>
                        </dgm:else>
                      </dgm:choose>
                      <dgm:shape xmlns:r="http://schemas.openxmlformats.org/officeDocument/2006/relationships" type="conn" r:blip="">
                        <dgm:adjLst/>
                      </dgm:shape>
                      <dgm:presOf/>
                      <dgm:constrLst>
                        <dgm:constr type="connDist"/>
                        <dgm:constr type="begPad" refType="connDist" fact="0.11"/>
                        <dgm:constr type="endPad"/>
                      </dgm:constrLst>
                    </dgm:layoutNode>
                  </dgm:forEach>
                  <dgm:forEach name="Name185" axis="self" ptType="node">
                    <dgm:choose name="Name186">
                      <dgm:if name="Name187" axis="par ch" ptType="node node" func="cnt" op="equ" val="1">
                        <dgm:layoutNode name="top6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constrLst>
                            <dgm:constr type="h" refType="w" fact="0.6"/>
                          </dgm:constrLst>
                        </dgm:layoutNode>
                      </dgm:if>
                      <dgm:else name="Name188"/>
                    </dgm:choose>
                    <dgm:layoutNode name="txAndLines6">
                      <dgm:choose name="Name189">
                        <dgm:if name="Name190" func="var" arg="dir" op="equ" val="norm">
                          <dgm:alg type="lin"/>
                        </dgm:if>
                        <dgm:else name="Name191">
                          <dgm:alg type="lin">
                            <dgm:param type="linDir" val="from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hoose name="Name192">
                        <dgm:if name="Name193" axis="root ch" ptType="all node" func="cnt" op="gte" val="7">
                          <dgm:constrLst>
                            <dgm:constr type="w" for="ch" forName="anchor6" refType="w"/>
                            <dgm:constr type="w" for="ch" forName="backup6" refType="w" fact="-1"/>
                            <dgm:constr type="w" for="ch" forName="preLine6" refType="w" fact="0.11"/>
                            <dgm:constr type="w" for="ch" forName="desTx6" refType="w" fact="0.78"/>
                            <dgm:constr type="w" for="ch" forName="postLine6" refType="w" fact="0.11"/>
                          </dgm:constrLst>
                        </dgm:if>
                        <dgm:else name="Name194">
                          <dgm:constrLst>
                            <dgm:constr type="w" for="ch" forName="anchor6" refType="w" fact="0.89"/>
                            <dgm:constr type="w" for="ch" forName="backup6" refType="w" fact="-0.89"/>
                            <dgm:constr type="w" for="ch" forName="preLine6" refType="w" fact="0.11"/>
                            <dgm:constr type="w" for="ch" forName="desTx6" refType="w" fact="0.78"/>
                          </dgm:constrLst>
                        </dgm:else>
                      </dgm:choose>
                      <dgm:layoutNode name="anchor6" moveWith="desTx6">
                        <dgm:alg type="sp"/>
                        <dgm:shape xmlns:r="http://schemas.openxmlformats.org/officeDocument/2006/relationships" r:blip="">
                          <dgm:adjLst/>
                        </dgm:shape>
                      </dgm:layoutNode>
                      <dgm:layoutNode name="backup6" moveWith="desTx6">
                        <dgm:alg type="sp"/>
                        <dgm:shape xmlns:r="http://schemas.openxmlformats.org/officeDocument/2006/relationships" r:blip="">
                          <dgm:adjLst/>
                        </dgm:shape>
                      </dgm:layoutNode>
                      <dgm:layoutNode name="preLine6" styleLbl="parChTrans1D1" moveWith="desTx6">
                        <dgm:alg type="sp"/>
                        <dgm:shape xmlns:r="http://schemas.openxmlformats.org/officeDocument/2006/relationships" type="line" r:blip="">
                          <dgm:adjLst/>
                        </dgm:shape>
                        <dgm:presOf/>
                      </dgm:layoutNode>
                      <dgm:layoutNode name="desTx6" styleLbl="revTx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ect" r:blip="" hideGeom="1">
                          <dgm:adjLst/>
                        </dgm:shape>
                        <dgm:presOf axis="desOrSelf" ptType="node"/>
                        <dgm:constrLst>
                          <dgm:constr type="h" refType="w" fact="0.6"/>
                        </dgm:constrLst>
                        <dgm:ruleLst>
                          <dgm:rule type="primFontSz" val="5" fact="NaN" max="NaN"/>
                        </dgm:ruleLst>
                      </dgm:layoutNode>
                      <dgm:choose name="Name195">
                        <dgm:if name="Name196" axis="root ch" ptType="all node" func="cnt" op="gte" val="7">
                          <dgm:layoutNode name="postLine6" styleLbl="parChTrans1D1" moveWith="desTx6">
                            <dgm:alg type="sp"/>
                            <dgm:shape xmlns:r="http://schemas.openxmlformats.org/officeDocument/2006/relationships" type="line" r:blip="">
                              <dgm:adjLst/>
                            </dgm:shape>
                            <dgm:presOf/>
                          </dgm:layoutNode>
                        </dgm:if>
                        <dgm:else name="Name197"/>
                      </dgm:choose>
                    </dgm:layoutNode>
                  </dgm:forEach>
                  <dgm:choose name="Name198">
                    <dgm:if name="Name199" axis="root ch" ptType="all node" func="cnt" op="gte" val="7">
                      <dgm:forEach name="Name200" axis="self" ptType="parTrans">
                        <dgm:layoutNode name="Name201" styleLbl="parChTrans1D1">
                          <dgm:choose name="Name202">
                            <dgm:if name="Name203" func="var" arg="dir" op="equ" val="norm">
                              <dgm:alg type="conn">
                                <dgm:param type="dim" val="1D"/>
                                <dgm:param type="begPts" val="midL"/>
                                <dgm:param type="srcNode" val="parTx7"/>
                                <dgm:param type="endSty" val="noArr"/>
                                <dgm:param type="dstNode" val="anchor6"/>
                              </dgm:alg>
                            </dgm:if>
                            <dgm:else name="Name204">
                              <dgm:alg type="conn">
                                <dgm:param type="dim" val="1D"/>
                                <dgm:param type="begPts" val="midR"/>
                                <dgm:param type="endSty" val="noArr"/>
                                <dgm:param type="srcNode" val="parTx7"/>
                                <dgm:param type="dstNode" val="anchor6"/>
                              </dgm:alg>
                            </dgm:else>
                          </dgm:choose>
                          <dgm:shape xmlns:r="http://schemas.openxmlformats.org/officeDocument/2006/relationships" type="conn" r:blip="">
                            <dgm:adjLst/>
                          </dgm:shape>
                          <dgm:presOf/>
                          <dgm:constrLst>
                            <dgm:constr type="connDist"/>
                            <dgm:constr type="begPad" refType="connDist" fact="0.11"/>
                            <dgm:constr type="endPad"/>
                          </dgm:constrLst>
                        </dgm:layoutNode>
                      </dgm:forEach>
                    </dgm:if>
                    <dgm:else name="Name205"/>
                  </dgm:choose>
                </dgm:forEach>
              </dgm:layoutNode>
              <dgm:choose name="Name206">
                <dgm:if name="Name207" axis="root ch" ptType="all node" func="cnt" op="gte" val="7">
                  <dgm:layoutNode name="spPost6">
                    <dgm:alg type="sp"/>
                    <dgm:shape xmlns:r="http://schemas.openxmlformats.org/officeDocument/2006/relationships" r:blip="">
                      <dgm:adjLst/>
                    </dgm:shape>
                  </dgm:layoutNode>
                </dgm:if>
                <dgm:else name="Name208"/>
              </dgm:choose>
            </dgm:if>
            <dgm:else name="Name209"/>
          </dgm:choose>
        </dgm:if>
        <dgm:if name="Name210" axis="self" ptType="node" func="pos" op="equ" val="7">
          <dgm:layoutNode name="parTx7" styleLbl="node1">
            <dgm:alg type="tx"/>
            <dgm:shape xmlns:r="http://schemas.openxmlformats.org/officeDocument/2006/relationships" type="ellipse" r:blip="">
              <dgm:adjLst/>
            </dgm:shape>
            <dgm:presOf axis="self" ptType="node"/>
            <dgm:constrLst>
              <dgm:constr type="h" refType="w"/>
              <dgm:constr type="w" refType="h" op="lte"/>
              <dgm:constr type="tMarg"/>
              <dgm:constr type="bMarg"/>
              <dgm:constr type="lMarg"/>
              <dgm:constr type="rMarg"/>
            </dgm:constrLst>
            <dgm:ruleLst>
              <dgm:rule type="primFontSz" val="5" fact="NaN" max="NaN"/>
            </dgm:ruleLst>
          </dgm:layoutNode>
          <dgm:choose name="Name211">
            <dgm:if name="Name212" axis="ch" ptType="node" func="cnt" op="gte" val="1">
              <dgm:layoutNode name="spPre7">
                <dgm:alg type="sp"/>
                <dgm:shape xmlns:r="http://schemas.openxmlformats.org/officeDocument/2006/relationships" r:blip="">
                  <dgm:adjLst/>
                </dgm:shape>
              </dgm:layoutNode>
              <dgm:layoutNode name="chLin7">
                <dgm:alg type="lin">
                  <dgm:param type="linDir" val="fromT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w" for="ch" forName="txAndLines7" refType="w" fact="0.77"/>
                  <dgm:constr type="w" for="ch" forName="top7" refType="w" refFor="ch" refForName="txAndLines7" fact="0.78"/>
                </dgm:constrLst>
                <dgm:forEach name="Name213" axis="ch">
                  <dgm:forEach name="Name214" axis="self" ptType="parTrans">
                    <dgm:layoutNode name="Name215" styleLbl="parChTrans1D1">
                      <dgm:choose name="Name216">
                        <dgm:if name="Name217" func="var" arg="dir" op="equ" val="norm">
                          <dgm:alg type="conn">
                            <dgm:param type="dim" val="1D"/>
                            <dgm:param type="begPts" val="midR"/>
                            <dgm:param type="endSty" val="noArr"/>
                            <dgm:param type="dstNode" val="anchor7"/>
                          </dgm:alg>
                        </dgm:if>
                        <dgm:else name="Name218">
                          <dgm:alg type="conn">
                            <dgm:param type="dim" val="1D"/>
                            <dgm:param type="begPts" val="midL"/>
                            <dgm:param type="endSty" val="noArr"/>
                            <dgm:param type="srcNode" val="parTx7"/>
                            <dgm:param type="dstNode" val="anchor7"/>
                          </dgm:alg>
                        </dgm:else>
                      </dgm:choose>
                      <dgm:shape xmlns:r="http://schemas.openxmlformats.org/officeDocument/2006/relationships" type="conn" r:blip="">
                        <dgm:adjLst/>
                      </dgm:shape>
                      <dgm:presOf/>
                      <dgm:constrLst>
                        <dgm:constr type="connDist"/>
                        <dgm:constr type="begPad" refType="connDist" fact="0.11"/>
                        <dgm:constr type="endPad"/>
                      </dgm:constrLst>
                    </dgm:layoutNode>
                  </dgm:forEach>
                  <dgm:forEach name="Name219" axis="self" ptType="node">
                    <dgm:choose name="Name220">
                      <dgm:if name="Name221" axis="par ch" ptType="node node" func="cnt" op="equ" val="1">
                        <dgm:layoutNode name="top7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constrLst>
                            <dgm:constr type="h" refType="w" fact="0.6"/>
                          </dgm:constrLst>
                        </dgm:layoutNode>
                      </dgm:if>
                      <dgm:else name="Name222"/>
                    </dgm:choose>
                    <dgm:layoutNode name="txAndLines7">
                      <dgm:choose name="Name223">
                        <dgm:if name="Name224" func="var" arg="dir" op="equ" val="norm">
                          <dgm:alg type="lin"/>
                        </dgm:if>
                        <dgm:else name="Name225">
                          <dgm:alg type="lin">
                            <dgm:param type="linDir" val="from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>
                        <dgm:constr type="w" for="ch" forName="anchor7" refType="w" fact="0.89"/>
                        <dgm:constr type="w" for="ch" forName="backup7" refType="w" fact="-0.89"/>
                        <dgm:constr type="w" for="ch" forName="preLine7" refType="w" fact="0.11"/>
                        <dgm:constr type="w" for="ch" forName="desTx7" refType="w" fact="0.78"/>
                      </dgm:constrLst>
                      <dgm:layoutNode name="anchor7" moveWith="desTx7">
                        <dgm:alg type="sp"/>
                        <dgm:shape xmlns:r="http://schemas.openxmlformats.org/officeDocument/2006/relationships" r:blip="">
                          <dgm:adjLst/>
                        </dgm:shape>
                      </dgm:layoutNode>
                      <dgm:layoutNode name="backup7" moveWith="desTx7">
                        <dgm:alg type="sp"/>
                        <dgm:shape xmlns:r="http://schemas.openxmlformats.org/officeDocument/2006/relationships" r:blip="">
                          <dgm:adjLst/>
                        </dgm:shape>
                      </dgm:layoutNode>
                      <dgm:layoutNode name="preLine7" styleLbl="parChTrans1D1" moveWith="desTx7">
                        <dgm:alg type="sp"/>
                        <dgm:shape xmlns:r="http://schemas.openxmlformats.org/officeDocument/2006/relationships" type="line" r:blip="">
                          <dgm:adjLst/>
                        </dgm:shape>
                        <dgm:presOf/>
                      </dgm:layoutNode>
                      <dgm:layoutNode name="desTx7" styleLbl="revTx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ect" r:blip="" hideGeom="1">
                          <dgm:adjLst/>
                        </dgm:shape>
                        <dgm:presOf axis="desOrSelf" ptType="node"/>
                        <dgm:constrLst>
                          <dgm:constr type="h" refType="w" fact="0.6"/>
                        </dgm:constrLst>
                        <dgm:ruleLst>
                          <dgm:rule type="primFontSz" val="5" fact="NaN" max="NaN"/>
                        </dgm:ruleLst>
                      </dgm:layoutNode>
                    </dgm:layoutNode>
                  </dgm:forEach>
                </dgm:forEach>
              </dgm:layoutNode>
            </dgm:if>
            <dgm:else name="Name226"/>
          </dgm:choose>
        </dgm:if>
        <dgm:else name="Name227"/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process2">
  <dgm:title val=""/>
  <dgm:desc val=""/>
  <dgm:catLst>
    <dgm:cat type="process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resizeHandles val="exact"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h" for="ch" ptType="node" refType="h"/>
      <dgm:constr type="h" for="ch" ptType="sibTrans" refType="h" refFor="ch" refPtType="node" fact="0.5"/>
      <dgm:constr type="w" for="ch" ptType="node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choose name="Name0">
          <dgm:if name="Name1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2">
            <dgm:alg type="tx"/>
          </dgm:else>
        </dgm:choose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w" refType="h" fact="1.8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w" val="NaN" fact="4" max="NaN"/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w" refType="h" fact="0.9"/>
            <dgm:constr type="connDist"/>
            <dgm:constr type="wArH" refType="w" fact="0.5"/>
            <dgm:constr type="hArH" refType="w"/>
            <dgm:constr type="stemThick" refType="w" fact="0.6"/>
            <dgm:constr type="begPad" refType="connDist" fact="0.125"/>
            <dgm:constr type="endPad" refType="connDist" fact="0.125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46534" y="3085765"/>
            <a:ext cx="11262866" cy="33048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1191" y="1020431"/>
            <a:ext cx="10993549" cy="1475013"/>
          </a:xfrm>
          <a:effectLst/>
        </p:spPr>
        <p:txBody>
          <a:bodyPr anchor="b">
            <a:normAutofit/>
          </a:bodyPr>
          <a:lstStyle>
            <a:lvl1pPr>
              <a:defRPr sz="3600">
                <a:solidFill>
                  <a:schemeClr val="accent1"/>
                </a:solidFill>
              </a:defRPr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81194" y="2495445"/>
            <a:ext cx="10993546" cy="590321"/>
          </a:xfrm>
        </p:spPr>
        <p:txBody>
          <a:bodyPr anchor="t">
            <a:normAutofit/>
          </a:bodyPr>
          <a:lstStyle>
            <a:lvl1pPr marL="0" indent="0" algn="l">
              <a:buNone/>
              <a:defRPr sz="1600" cap="all">
                <a:solidFill>
                  <a:schemeClr val="accent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r-HR"/>
              <a:t>Kliknite da biste uredili stil podnaslova matrice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605951" y="5956137"/>
            <a:ext cx="2844800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3B5BEEB6-5F10-4686-8E92-A48C0A476AD9}" type="datetimeFigureOut">
              <a:rPr lang="hr-HR" smtClean="0"/>
              <a:t>6.3.2023.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81192" y="5951811"/>
            <a:ext cx="6917210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558300" y="5956137"/>
            <a:ext cx="1016440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CD72593F-63BD-4494-A7D0-BC4CBC54C4EA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6033189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0286" y="614407"/>
            <a:ext cx="11309338" cy="118929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013800"/>
          </a:xfrm>
        </p:spPr>
        <p:txBody>
          <a:bodyPr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BEEB6-5F10-4686-8E92-A48C0A476AD9}" type="datetimeFigureOut">
              <a:rPr lang="hr-HR" smtClean="0"/>
              <a:t>6.3.2023.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72593F-63BD-4494-A7D0-BC4CBC54C4EA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75846637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8839201" y="599725"/>
            <a:ext cx="2906817" cy="581695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1" y="675726"/>
            <a:ext cx="2004164" cy="5183073"/>
          </a:xfrm>
        </p:spPr>
        <p:txBody>
          <a:bodyPr vert="eaVert"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74923" y="675726"/>
            <a:ext cx="7896279" cy="5183073"/>
          </a:xfrm>
        </p:spPr>
        <p:txBody>
          <a:bodyPr vert="eaVert" anchor="t"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93673" y="5956137"/>
            <a:ext cx="1328141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3B5BEEB6-5F10-4686-8E92-A48C0A476AD9}" type="datetimeFigureOut">
              <a:rPr lang="hr-HR" smtClean="0"/>
              <a:t>6.3.2023.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74923" y="5951811"/>
            <a:ext cx="7896279" cy="365125"/>
          </a:xfrm>
        </p:spPr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46615" y="5956137"/>
            <a:ext cx="1164195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CD72593F-63BD-4494-A7D0-BC4CBC54C4EA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3669795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440286" y="614407"/>
            <a:ext cx="11309338" cy="118929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013800"/>
          </a:xfrm>
        </p:spPr>
        <p:txBody>
          <a:bodyPr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1192" y="2180496"/>
            <a:ext cx="11029615" cy="3678303"/>
          </a:xfrm>
        </p:spPr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BEEB6-5F10-4686-8E92-A48C0A476AD9}" type="datetimeFigureOut">
              <a:rPr lang="hr-HR" smtClean="0"/>
              <a:t>6.3.2023.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558300" y="5956137"/>
            <a:ext cx="1052508" cy="365125"/>
          </a:xfrm>
        </p:spPr>
        <p:txBody>
          <a:bodyPr/>
          <a:lstStyle/>
          <a:p>
            <a:fld id="{CD72593F-63BD-4494-A7D0-BC4CBC54C4EA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17326495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sekci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7817" y="5141974"/>
            <a:ext cx="11290860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3043910"/>
            <a:ext cx="11029615" cy="1497507"/>
          </a:xfrm>
        </p:spPr>
        <p:txBody>
          <a:bodyPr anchor="b">
            <a:normAutofit/>
          </a:bodyPr>
          <a:lstStyle>
            <a:lvl1pPr algn="l">
              <a:defRPr sz="3600" b="0" cap="all">
                <a:solidFill>
                  <a:schemeClr val="accent1"/>
                </a:solidFill>
              </a:defRPr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4541417"/>
            <a:ext cx="11029615" cy="600556"/>
          </a:xfrm>
        </p:spPr>
        <p:txBody>
          <a:bodyPr anchor="t">
            <a:normAutofit/>
          </a:bodyPr>
          <a:lstStyle>
            <a:lvl1pPr marL="0" indent="0" algn="l">
              <a:buNone/>
              <a:defRPr sz="1800" cap="all">
                <a:solidFill>
                  <a:schemeClr val="accent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3B5BEEB6-5F10-4686-8E92-A48C0A476AD9}" type="datetimeFigureOut">
              <a:rPr lang="hr-HR" smtClean="0"/>
              <a:t>6.3.2023.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CD72593F-63BD-4494-A7D0-BC4CBC54C4EA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99074624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5982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81193" y="2228003"/>
            <a:ext cx="5422390" cy="3633047"/>
          </a:xfrm>
        </p:spPr>
        <p:txBody>
          <a:bodyPr>
            <a:normAutofit/>
          </a:bodyPr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8417" y="2228003"/>
            <a:ext cx="5422392" cy="3633047"/>
          </a:xfrm>
        </p:spPr>
        <p:txBody>
          <a:bodyPr>
            <a:normAutofit/>
          </a:bodyPr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BEEB6-5F10-4686-8E92-A48C0A476AD9}" type="datetimeFigureOut">
              <a:rPr lang="hr-HR" smtClean="0"/>
              <a:t>6.3.2023.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72593F-63BD-4494-A7D0-BC4CBC54C4EA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99700744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>
            <a:spLocks noChangeAspect="1"/>
          </p:cNvSpPr>
          <p:nvPr/>
        </p:nvSpPr>
        <p:spPr>
          <a:xfrm>
            <a:off x="445982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7219" y="2250892"/>
            <a:ext cx="5087075" cy="536005"/>
          </a:xfrm>
        </p:spPr>
        <p:txBody>
          <a:bodyPr anchor="b">
            <a:noAutofit/>
          </a:bodyPr>
          <a:lstStyle>
            <a:lvl1pPr marL="0" indent="0">
              <a:buNone/>
              <a:defRPr sz="22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1194" y="2926052"/>
            <a:ext cx="5393100" cy="2934999"/>
          </a:xfrm>
        </p:spPr>
        <p:txBody>
          <a:bodyPr anchor="t">
            <a:normAutofit/>
          </a:bodyPr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23735" y="2250892"/>
            <a:ext cx="5087073" cy="553373"/>
          </a:xfrm>
        </p:spPr>
        <p:txBody>
          <a:bodyPr anchor="b">
            <a:noAutofit/>
          </a:bodyPr>
          <a:lstStyle>
            <a:lvl1pPr marL="0" indent="0">
              <a:buNone/>
              <a:defRPr sz="22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709" y="2926052"/>
            <a:ext cx="5393100" cy="2934999"/>
          </a:xfrm>
        </p:spPr>
        <p:txBody>
          <a:bodyPr anchor="t">
            <a:normAutofit/>
          </a:bodyPr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BEEB6-5F10-4686-8E92-A48C0A476AD9}" type="datetimeFigureOut">
              <a:rPr lang="hr-HR" smtClean="0"/>
              <a:t>6.3.2023.</a:t>
            </a:fld>
            <a:endParaRPr lang="hr-H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72593F-63BD-4494-A7D0-BC4CBC54C4EA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43132130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440683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575894" y="729658"/>
            <a:ext cx="11029616" cy="988332"/>
          </a:xfrm>
        </p:spPr>
        <p:txBody>
          <a:bodyPr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BEEB6-5F10-4686-8E92-A48C0A476AD9}" type="datetimeFigureOut">
              <a:rPr lang="hr-HR" smtClean="0"/>
              <a:t>6.3.2023.</a:t>
            </a:fld>
            <a:endParaRPr lang="hr-H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72593F-63BD-4494-A7D0-BC4CBC54C4EA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30598433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BEEB6-5F10-4686-8E92-A48C0A476AD9}" type="datetimeFigureOut">
              <a:rPr lang="hr-HR" smtClean="0"/>
              <a:t>6.3.2023.</a:t>
            </a:fld>
            <a:endParaRPr lang="hr-H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72593F-63BD-4494-A7D0-BC4CBC54C4EA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2281887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>
            <a:spLocks noChangeAspect="1"/>
          </p:cNvSpPr>
          <p:nvPr/>
        </p:nvSpPr>
        <p:spPr>
          <a:xfrm>
            <a:off x="447817" y="5141973"/>
            <a:ext cx="11298200" cy="1274702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2" y="5262296"/>
            <a:ext cx="4909445" cy="689514"/>
          </a:xfrm>
        </p:spPr>
        <p:txBody>
          <a:bodyPr anchor="ctr"/>
          <a:lstStyle>
            <a:lvl1pPr algn="l">
              <a:defRPr sz="2000" b="0"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7816" y="601200"/>
            <a:ext cx="11292840" cy="4204800"/>
          </a:xfrm>
        </p:spPr>
        <p:txBody>
          <a:bodyPr anchor="ctr">
            <a:normAutofit/>
          </a:bodyPr>
          <a:lstStyle>
            <a:lvl1pPr>
              <a:defRPr sz="2000">
                <a:solidFill>
                  <a:schemeClr val="tx2"/>
                </a:solidFill>
              </a:defRPr>
            </a:lvl1pPr>
            <a:lvl2pPr>
              <a:defRPr sz="1800">
                <a:solidFill>
                  <a:schemeClr val="tx2"/>
                </a:solidFill>
              </a:defRPr>
            </a:lvl2pPr>
            <a:lvl3pPr>
              <a:defRPr sz="1600">
                <a:solidFill>
                  <a:schemeClr val="tx2"/>
                </a:solidFill>
              </a:defRPr>
            </a:lvl3pPr>
            <a:lvl4pPr>
              <a:defRPr sz="1400">
                <a:solidFill>
                  <a:schemeClr val="tx2"/>
                </a:solidFill>
              </a:defRPr>
            </a:lvl4pPr>
            <a:lvl5pPr>
              <a:defRPr sz="1400">
                <a:solidFill>
                  <a:schemeClr val="tx2"/>
                </a:solidFill>
              </a:defRPr>
            </a:lvl5pPr>
            <a:lvl6pPr>
              <a:defRPr sz="1400">
                <a:solidFill>
                  <a:schemeClr val="tx2"/>
                </a:solidFill>
              </a:defRPr>
            </a:lvl6pPr>
            <a:lvl7pPr>
              <a:defRPr sz="1400">
                <a:solidFill>
                  <a:schemeClr val="tx2"/>
                </a:solidFill>
              </a:defRPr>
            </a:lvl7pPr>
            <a:lvl8pPr>
              <a:defRPr sz="1400">
                <a:solidFill>
                  <a:schemeClr val="tx2"/>
                </a:solidFill>
              </a:defRPr>
            </a:lvl8pPr>
            <a:lvl9pPr>
              <a:defRPr sz="1400">
                <a:solidFill>
                  <a:schemeClr val="tx2"/>
                </a:solidFill>
              </a:defRPr>
            </a:lvl9pPr>
          </a:lstStyle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740823" y="5262296"/>
            <a:ext cx="5869987" cy="689515"/>
          </a:xfrm>
        </p:spPr>
        <p:txBody>
          <a:bodyPr anchor="ctr">
            <a:normAutofit/>
          </a:bodyPr>
          <a:lstStyle>
            <a:lvl1pPr marL="0" indent="0" algn="r">
              <a:buNone/>
              <a:defRPr sz="1100">
                <a:solidFill>
                  <a:schemeClr val="bg1"/>
                </a:solidFill>
              </a:defRPr>
            </a:lvl1pPr>
            <a:lvl2pPr marL="457200" indent="0">
              <a:buNone/>
              <a:defRPr sz="11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3B5BEEB6-5F10-4686-8E92-A48C0A476AD9}" type="datetimeFigureOut">
              <a:rPr lang="hr-HR" smtClean="0"/>
              <a:t>6.3.2023.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CD72593F-63BD-4494-A7D0-BC4CBC54C4EA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15227654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4693389"/>
            <a:ext cx="11029616" cy="566738"/>
          </a:xfrm>
        </p:spPr>
        <p:txBody>
          <a:bodyPr anchor="b">
            <a:normAutofit/>
          </a:bodyPr>
          <a:lstStyle>
            <a:lvl1pPr algn="l">
              <a:defRPr sz="2400" b="0">
                <a:solidFill>
                  <a:schemeClr val="accent1"/>
                </a:solidFill>
              </a:defRPr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47817" y="599725"/>
            <a:ext cx="11290859" cy="3557252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r-HR"/>
              <a:t>Kliknite ikonu da biste dodali  sliku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81192" y="5260127"/>
            <a:ext cx="11029617" cy="598671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BEEB6-5F10-4686-8E92-A48C0A476AD9}" type="datetimeFigureOut">
              <a:rPr lang="hr-HR" smtClean="0"/>
              <a:t>6.3.2023.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72593F-63BD-4494-A7D0-BC4CBC54C4EA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98296172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81192" y="705124"/>
            <a:ext cx="11029616" cy="118955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2336003"/>
            <a:ext cx="11029616" cy="352279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05951" y="5956137"/>
            <a:ext cx="28447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2"/>
                </a:solidFill>
              </a:defRPr>
            </a:lvl1pPr>
          </a:lstStyle>
          <a:p>
            <a:fld id="{3B5BEEB6-5F10-4686-8E92-A48C0A476AD9}" type="datetimeFigureOut">
              <a:rPr lang="hr-HR" smtClean="0"/>
              <a:t>6.3.2023.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81192" y="5951811"/>
            <a:ext cx="69172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cap="all">
                <a:solidFill>
                  <a:schemeClr val="accent2"/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58300" y="5956137"/>
            <a:ext cx="10525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2"/>
                </a:solidFill>
              </a:defRPr>
            </a:lvl1pPr>
          </a:lstStyle>
          <a:p>
            <a:fld id="{CD72593F-63BD-4494-A7D0-BC4CBC54C4EA}" type="slidenum">
              <a:rPr lang="hr-HR" smtClean="0"/>
              <a:t>‹#›</a:t>
            </a:fld>
            <a:endParaRPr lang="hr-HR"/>
          </a:p>
        </p:txBody>
      </p:sp>
      <p:sp>
        <p:nvSpPr>
          <p:cNvPr id="9" name="Rectangle 8"/>
          <p:cNvSpPr/>
          <p:nvPr/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5048791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xStyles>
    <p:titleStyle>
      <a:lvl1pPr algn="l" defTabSz="457200" rtl="0" eaLnBrk="1" latinLnBrk="0" hangingPunct="1">
        <a:spcBef>
          <a:spcPct val="0"/>
        </a:spcBef>
        <a:buNone/>
        <a:defRPr sz="2800" b="0" kern="1200" cap="all">
          <a:solidFill>
            <a:schemeClr val="bg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06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800" kern="1200">
          <a:solidFill>
            <a:schemeClr val="tx2"/>
          </a:solidFill>
          <a:latin typeface="+mn-lt"/>
          <a:ea typeface="+mn-ea"/>
          <a:cs typeface="+mn-cs"/>
        </a:defRPr>
      </a:lvl1pPr>
      <a:lvl2pPr marL="630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600" kern="1200">
          <a:solidFill>
            <a:schemeClr val="tx2"/>
          </a:solidFill>
          <a:latin typeface="+mn-lt"/>
          <a:ea typeface="+mn-ea"/>
          <a:cs typeface="+mn-cs"/>
        </a:defRPr>
      </a:lvl2pPr>
      <a:lvl3pPr marL="900000" indent="-270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400" kern="1200">
          <a:solidFill>
            <a:schemeClr val="tx2"/>
          </a:solidFill>
          <a:latin typeface="+mn-lt"/>
          <a:ea typeface="+mn-ea"/>
          <a:cs typeface="+mn-cs"/>
        </a:defRPr>
      </a:lvl3pPr>
      <a:lvl4pPr marL="124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4pPr>
      <a:lvl5pPr marL="160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5pPr>
      <a:lvl6pPr marL="19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6pPr>
      <a:lvl7pPr marL="22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7pPr>
      <a:lvl8pPr marL="25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8pPr>
      <a:lvl9pPr marL="28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2.xml"/><Relationship Id="rId13" Type="http://schemas.openxmlformats.org/officeDocument/2006/relationships/image" Target="../media/image20.jpe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12" Type="http://schemas.microsoft.com/office/2007/relationships/diagramDrawing" Target="../diagrams/drawing2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11" Type="http://schemas.openxmlformats.org/officeDocument/2006/relationships/diagramColors" Target="../diagrams/colors2.xml"/><Relationship Id="rId5" Type="http://schemas.openxmlformats.org/officeDocument/2006/relationships/image" Target="../media/image6.png"/><Relationship Id="rId15" Type="http://schemas.openxmlformats.org/officeDocument/2006/relationships/image" Target="../media/image22.jpeg"/><Relationship Id="rId10" Type="http://schemas.openxmlformats.org/officeDocument/2006/relationships/diagramQuickStyle" Target="../diagrams/quickStyle2.xml"/><Relationship Id="rId4" Type="http://schemas.openxmlformats.org/officeDocument/2006/relationships/image" Target="../media/image5.png"/><Relationship Id="rId9" Type="http://schemas.openxmlformats.org/officeDocument/2006/relationships/diagramLayout" Target="../diagrams/layout2.xml"/><Relationship Id="rId14" Type="http://schemas.openxmlformats.org/officeDocument/2006/relationships/image" Target="../media/image21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3.xml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12" Type="http://schemas.microsoft.com/office/2007/relationships/diagramDrawing" Target="../diagrams/drawing3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11" Type="http://schemas.openxmlformats.org/officeDocument/2006/relationships/diagramColors" Target="../diagrams/colors3.xml"/><Relationship Id="rId5" Type="http://schemas.openxmlformats.org/officeDocument/2006/relationships/image" Target="../media/image6.png"/><Relationship Id="rId10" Type="http://schemas.openxmlformats.org/officeDocument/2006/relationships/diagramQuickStyle" Target="../diagrams/quickStyle3.xml"/><Relationship Id="rId4" Type="http://schemas.openxmlformats.org/officeDocument/2006/relationships/image" Target="../media/image5.png"/><Relationship Id="rId9" Type="http://schemas.openxmlformats.org/officeDocument/2006/relationships/diagramLayout" Target="../diagrams/layout3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microsoft.com/office/2007/relationships/diagramDrawing" Target="../diagrams/drawing4.xml"/><Relationship Id="rId3" Type="http://schemas.openxmlformats.org/officeDocument/2006/relationships/image" Target="../media/image23.png"/><Relationship Id="rId7" Type="http://schemas.openxmlformats.org/officeDocument/2006/relationships/image" Target="../media/image7.png"/><Relationship Id="rId12" Type="http://schemas.openxmlformats.org/officeDocument/2006/relationships/diagramColors" Target="../diagrams/colors4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11" Type="http://schemas.openxmlformats.org/officeDocument/2006/relationships/diagramQuickStyle" Target="../diagrams/quickStyle4.xml"/><Relationship Id="rId5" Type="http://schemas.openxmlformats.org/officeDocument/2006/relationships/image" Target="../media/image5.png"/><Relationship Id="rId10" Type="http://schemas.openxmlformats.org/officeDocument/2006/relationships/diagramLayout" Target="../diagrams/layout4.xml"/><Relationship Id="rId4" Type="http://schemas.openxmlformats.org/officeDocument/2006/relationships/image" Target="../media/image4.png"/><Relationship Id="rId9" Type="http://schemas.openxmlformats.org/officeDocument/2006/relationships/diagramData" Target="../diagrams/data4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5.xml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12" Type="http://schemas.microsoft.com/office/2007/relationships/diagramDrawing" Target="../diagrams/drawing5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11" Type="http://schemas.openxmlformats.org/officeDocument/2006/relationships/diagramColors" Target="../diagrams/colors5.xml"/><Relationship Id="rId5" Type="http://schemas.openxmlformats.org/officeDocument/2006/relationships/image" Target="../media/image6.png"/><Relationship Id="rId10" Type="http://schemas.openxmlformats.org/officeDocument/2006/relationships/diagramQuickStyle" Target="../diagrams/quickStyle5.xml"/><Relationship Id="rId4" Type="http://schemas.openxmlformats.org/officeDocument/2006/relationships/image" Target="../media/image5.png"/><Relationship Id="rId9" Type="http://schemas.openxmlformats.org/officeDocument/2006/relationships/diagramLayout" Target="../diagrams/layout5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microsoft.com/office/2007/relationships/diagramDrawing" Target="../diagrams/drawing6.xml"/><Relationship Id="rId3" Type="http://schemas.openxmlformats.org/officeDocument/2006/relationships/image" Target="../media/image24.jpeg"/><Relationship Id="rId7" Type="http://schemas.openxmlformats.org/officeDocument/2006/relationships/image" Target="../media/image7.png"/><Relationship Id="rId12" Type="http://schemas.openxmlformats.org/officeDocument/2006/relationships/diagramColors" Target="../diagrams/colors6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11" Type="http://schemas.openxmlformats.org/officeDocument/2006/relationships/diagramQuickStyle" Target="../diagrams/quickStyle6.xml"/><Relationship Id="rId5" Type="http://schemas.openxmlformats.org/officeDocument/2006/relationships/image" Target="../media/image5.png"/><Relationship Id="rId10" Type="http://schemas.openxmlformats.org/officeDocument/2006/relationships/diagramLayout" Target="../diagrams/layout6.xml"/><Relationship Id="rId4" Type="http://schemas.openxmlformats.org/officeDocument/2006/relationships/image" Target="../media/image4.png"/><Relationship Id="rId9" Type="http://schemas.openxmlformats.org/officeDocument/2006/relationships/diagramData" Target="../diagrams/data6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7.xml"/><Relationship Id="rId13" Type="http://schemas.openxmlformats.org/officeDocument/2006/relationships/image" Target="../media/image25.jpe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12" Type="http://schemas.microsoft.com/office/2007/relationships/diagramDrawing" Target="../diagrams/drawing7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11" Type="http://schemas.openxmlformats.org/officeDocument/2006/relationships/diagramColors" Target="../diagrams/colors7.xml"/><Relationship Id="rId5" Type="http://schemas.openxmlformats.org/officeDocument/2006/relationships/image" Target="../media/image6.png"/><Relationship Id="rId10" Type="http://schemas.openxmlformats.org/officeDocument/2006/relationships/diagramQuickStyle" Target="../diagrams/quickStyle7.xml"/><Relationship Id="rId4" Type="http://schemas.openxmlformats.org/officeDocument/2006/relationships/image" Target="../media/image5.png"/><Relationship Id="rId9" Type="http://schemas.openxmlformats.org/officeDocument/2006/relationships/diagramLayout" Target="../diagrams/layout7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8.xml"/><Relationship Id="rId13" Type="http://schemas.openxmlformats.org/officeDocument/2006/relationships/image" Target="../media/image26.jpeg"/><Relationship Id="rId18" Type="http://schemas.microsoft.com/office/2007/relationships/diagramDrawing" Target="../diagrams/drawing9.xml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12" Type="http://schemas.microsoft.com/office/2007/relationships/diagramDrawing" Target="../diagrams/drawing8.xml"/><Relationship Id="rId17" Type="http://schemas.openxmlformats.org/officeDocument/2006/relationships/diagramColors" Target="../diagrams/colors9.xml"/><Relationship Id="rId2" Type="http://schemas.openxmlformats.org/officeDocument/2006/relationships/image" Target="../media/image3.jpeg"/><Relationship Id="rId16" Type="http://schemas.openxmlformats.org/officeDocument/2006/relationships/diagramQuickStyle" Target="../diagrams/quickStyl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11" Type="http://schemas.openxmlformats.org/officeDocument/2006/relationships/diagramColors" Target="../diagrams/colors8.xml"/><Relationship Id="rId5" Type="http://schemas.openxmlformats.org/officeDocument/2006/relationships/image" Target="../media/image6.png"/><Relationship Id="rId15" Type="http://schemas.openxmlformats.org/officeDocument/2006/relationships/diagramLayout" Target="../diagrams/layout9.xml"/><Relationship Id="rId10" Type="http://schemas.openxmlformats.org/officeDocument/2006/relationships/diagramQuickStyle" Target="../diagrams/quickStyle8.xml"/><Relationship Id="rId4" Type="http://schemas.openxmlformats.org/officeDocument/2006/relationships/image" Target="../media/image5.png"/><Relationship Id="rId9" Type="http://schemas.openxmlformats.org/officeDocument/2006/relationships/diagramLayout" Target="../diagrams/layout8.xml"/><Relationship Id="rId14" Type="http://schemas.openxmlformats.org/officeDocument/2006/relationships/diagramData" Target="../diagrams/data9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10.xml"/><Relationship Id="rId13" Type="http://schemas.openxmlformats.org/officeDocument/2006/relationships/image" Target="../media/image27.jpe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12" Type="http://schemas.microsoft.com/office/2007/relationships/diagramDrawing" Target="../diagrams/drawing10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11" Type="http://schemas.openxmlformats.org/officeDocument/2006/relationships/diagramColors" Target="../diagrams/colors10.xml"/><Relationship Id="rId5" Type="http://schemas.openxmlformats.org/officeDocument/2006/relationships/image" Target="../media/image6.png"/><Relationship Id="rId10" Type="http://schemas.openxmlformats.org/officeDocument/2006/relationships/diagramQuickStyle" Target="../diagrams/quickStyle10.xml"/><Relationship Id="rId4" Type="http://schemas.openxmlformats.org/officeDocument/2006/relationships/image" Target="../media/image5.png"/><Relationship Id="rId9" Type="http://schemas.openxmlformats.org/officeDocument/2006/relationships/diagramLayout" Target="../diagrams/layout10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11.xml"/><Relationship Id="rId13" Type="http://schemas.openxmlformats.org/officeDocument/2006/relationships/image" Target="../media/image28.jpe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12" Type="http://schemas.microsoft.com/office/2007/relationships/diagramDrawing" Target="../diagrams/drawing11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11" Type="http://schemas.openxmlformats.org/officeDocument/2006/relationships/diagramColors" Target="../diagrams/colors11.xml"/><Relationship Id="rId5" Type="http://schemas.openxmlformats.org/officeDocument/2006/relationships/image" Target="../media/image6.png"/><Relationship Id="rId10" Type="http://schemas.openxmlformats.org/officeDocument/2006/relationships/diagramQuickStyle" Target="../diagrams/quickStyle11.xml"/><Relationship Id="rId4" Type="http://schemas.openxmlformats.org/officeDocument/2006/relationships/image" Target="../media/image5.png"/><Relationship Id="rId9" Type="http://schemas.openxmlformats.org/officeDocument/2006/relationships/diagramLayout" Target="../diagrams/layout11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12.xml"/><Relationship Id="rId13" Type="http://schemas.openxmlformats.org/officeDocument/2006/relationships/image" Target="../media/image2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12" Type="http://schemas.microsoft.com/office/2007/relationships/diagramDrawing" Target="../diagrams/drawing12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11" Type="http://schemas.openxmlformats.org/officeDocument/2006/relationships/diagramColors" Target="../diagrams/colors12.xml"/><Relationship Id="rId5" Type="http://schemas.openxmlformats.org/officeDocument/2006/relationships/image" Target="../media/image6.png"/><Relationship Id="rId10" Type="http://schemas.openxmlformats.org/officeDocument/2006/relationships/diagramQuickStyle" Target="../diagrams/quickStyle12.xml"/><Relationship Id="rId4" Type="http://schemas.openxmlformats.org/officeDocument/2006/relationships/image" Target="../media/image5.png"/><Relationship Id="rId9" Type="http://schemas.openxmlformats.org/officeDocument/2006/relationships/diagramLayout" Target="../diagrams/layout1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jpeg"/><Relationship Id="rId13" Type="http://schemas.microsoft.com/office/2007/relationships/diagramDrawing" Target="../diagrams/drawing13.xml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12" Type="http://schemas.openxmlformats.org/officeDocument/2006/relationships/diagramColors" Target="../diagrams/colors13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11" Type="http://schemas.openxmlformats.org/officeDocument/2006/relationships/diagramQuickStyle" Target="../diagrams/quickStyle13.xml"/><Relationship Id="rId5" Type="http://schemas.openxmlformats.org/officeDocument/2006/relationships/image" Target="../media/image6.png"/><Relationship Id="rId10" Type="http://schemas.openxmlformats.org/officeDocument/2006/relationships/diagramLayout" Target="../diagrams/layout13.xml"/><Relationship Id="rId4" Type="http://schemas.openxmlformats.org/officeDocument/2006/relationships/image" Target="../media/image5.png"/><Relationship Id="rId9" Type="http://schemas.openxmlformats.org/officeDocument/2006/relationships/diagramData" Target="../diagrams/data13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jpeg"/><Relationship Id="rId13" Type="http://schemas.microsoft.com/office/2007/relationships/diagramDrawing" Target="../diagrams/drawing14.xml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12" Type="http://schemas.openxmlformats.org/officeDocument/2006/relationships/diagramColors" Target="../diagrams/colors14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11" Type="http://schemas.openxmlformats.org/officeDocument/2006/relationships/diagramQuickStyle" Target="../diagrams/quickStyle14.xml"/><Relationship Id="rId5" Type="http://schemas.openxmlformats.org/officeDocument/2006/relationships/image" Target="../media/image6.png"/><Relationship Id="rId10" Type="http://schemas.openxmlformats.org/officeDocument/2006/relationships/diagramLayout" Target="../diagrams/layout14.xml"/><Relationship Id="rId4" Type="http://schemas.openxmlformats.org/officeDocument/2006/relationships/image" Target="../media/image5.png"/><Relationship Id="rId9" Type="http://schemas.openxmlformats.org/officeDocument/2006/relationships/diagramData" Target="../diagrams/data14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jpeg"/><Relationship Id="rId13" Type="http://schemas.microsoft.com/office/2007/relationships/diagramDrawing" Target="../diagrams/drawing15.xml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12" Type="http://schemas.openxmlformats.org/officeDocument/2006/relationships/diagramColors" Target="../diagrams/colors15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11" Type="http://schemas.openxmlformats.org/officeDocument/2006/relationships/diagramQuickStyle" Target="../diagrams/quickStyle15.xml"/><Relationship Id="rId5" Type="http://schemas.openxmlformats.org/officeDocument/2006/relationships/image" Target="../media/image6.png"/><Relationship Id="rId10" Type="http://schemas.openxmlformats.org/officeDocument/2006/relationships/diagramLayout" Target="../diagrams/layout15.xml"/><Relationship Id="rId4" Type="http://schemas.openxmlformats.org/officeDocument/2006/relationships/image" Target="../media/image5.png"/><Relationship Id="rId9" Type="http://schemas.openxmlformats.org/officeDocument/2006/relationships/diagramData" Target="../diagrams/data15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16.xml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12" Type="http://schemas.microsoft.com/office/2007/relationships/diagramDrawing" Target="../diagrams/drawing16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11" Type="http://schemas.openxmlformats.org/officeDocument/2006/relationships/diagramColors" Target="../diagrams/colors16.xml"/><Relationship Id="rId5" Type="http://schemas.openxmlformats.org/officeDocument/2006/relationships/image" Target="../media/image6.png"/><Relationship Id="rId10" Type="http://schemas.openxmlformats.org/officeDocument/2006/relationships/diagramQuickStyle" Target="../diagrams/quickStyle16.xml"/><Relationship Id="rId4" Type="http://schemas.openxmlformats.org/officeDocument/2006/relationships/image" Target="../media/image5.png"/><Relationship Id="rId9" Type="http://schemas.openxmlformats.org/officeDocument/2006/relationships/diagramLayout" Target="../diagrams/layout16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17.xml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12" Type="http://schemas.microsoft.com/office/2007/relationships/diagramDrawing" Target="../diagrams/drawing17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11" Type="http://schemas.openxmlformats.org/officeDocument/2006/relationships/diagramColors" Target="../diagrams/colors17.xml"/><Relationship Id="rId5" Type="http://schemas.openxmlformats.org/officeDocument/2006/relationships/image" Target="../media/image6.png"/><Relationship Id="rId10" Type="http://schemas.openxmlformats.org/officeDocument/2006/relationships/diagramQuickStyle" Target="../diagrams/quickStyle17.xml"/><Relationship Id="rId4" Type="http://schemas.openxmlformats.org/officeDocument/2006/relationships/image" Target="../media/image5.png"/><Relationship Id="rId9" Type="http://schemas.openxmlformats.org/officeDocument/2006/relationships/diagramLayout" Target="../diagrams/layout17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18.xml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12" Type="http://schemas.microsoft.com/office/2007/relationships/diagramDrawing" Target="../diagrams/drawing18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11" Type="http://schemas.openxmlformats.org/officeDocument/2006/relationships/diagramColors" Target="../diagrams/colors18.xml"/><Relationship Id="rId5" Type="http://schemas.openxmlformats.org/officeDocument/2006/relationships/image" Target="../media/image6.png"/><Relationship Id="rId10" Type="http://schemas.openxmlformats.org/officeDocument/2006/relationships/diagramQuickStyle" Target="../diagrams/quickStyle18.xml"/><Relationship Id="rId4" Type="http://schemas.openxmlformats.org/officeDocument/2006/relationships/image" Target="../media/image5.png"/><Relationship Id="rId9" Type="http://schemas.openxmlformats.org/officeDocument/2006/relationships/diagramLayout" Target="../diagrams/layout18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1.xml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12" Type="http://schemas.microsoft.com/office/2007/relationships/diagramDrawing" Target="../diagrams/drawing1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11" Type="http://schemas.openxmlformats.org/officeDocument/2006/relationships/diagramColors" Target="../diagrams/colors1.xml"/><Relationship Id="rId5" Type="http://schemas.openxmlformats.org/officeDocument/2006/relationships/image" Target="../media/image6.png"/><Relationship Id="rId10" Type="http://schemas.openxmlformats.org/officeDocument/2006/relationships/diagramQuickStyle" Target="../diagrams/quickStyle1.xml"/><Relationship Id="rId4" Type="http://schemas.openxmlformats.org/officeDocument/2006/relationships/image" Target="../media/image5.png"/><Relationship Id="rId9" Type="http://schemas.openxmlformats.org/officeDocument/2006/relationships/diagramLayout" Target="../diagrams/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hrist and the Samaritan Woman | Columbia Museum of Art">
            <a:extLst>
              <a:ext uri="{FF2B5EF4-FFF2-40B4-BE49-F238E27FC236}">
                <a16:creationId xmlns:a16="http://schemas.microsoft.com/office/drawing/2014/main" id="{2AFD8EA7-C16B-7FBA-D564-C573EC3BED9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26223"/>
          <a:stretch/>
        </p:blipFill>
        <p:spPr bwMode="auto">
          <a:xfrm>
            <a:off x="1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Pravokutnik 8">
            <a:extLst>
              <a:ext uri="{FF2B5EF4-FFF2-40B4-BE49-F238E27FC236}">
                <a16:creationId xmlns:a16="http://schemas.microsoft.com/office/drawing/2014/main" id="{C9209EB4-9DBB-4AA4-2C43-D1FDE81B42DB}"/>
              </a:ext>
            </a:extLst>
          </p:cNvPr>
          <p:cNvSpPr/>
          <p:nvPr/>
        </p:nvSpPr>
        <p:spPr>
          <a:xfrm>
            <a:off x="4485188" y="5519885"/>
            <a:ext cx="4506411" cy="105622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4" name="Pravokutnik 3">
            <a:extLst>
              <a:ext uri="{FF2B5EF4-FFF2-40B4-BE49-F238E27FC236}">
                <a16:creationId xmlns:a16="http://schemas.microsoft.com/office/drawing/2014/main" id="{A6CAAC44-B5FB-85F9-23BA-C091DC686692}"/>
              </a:ext>
            </a:extLst>
          </p:cNvPr>
          <p:cNvSpPr/>
          <p:nvPr/>
        </p:nvSpPr>
        <p:spPr>
          <a:xfrm>
            <a:off x="3213100" y="5520263"/>
            <a:ext cx="1129465" cy="105622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12" name="Pravokutnik 11">
            <a:extLst>
              <a:ext uri="{FF2B5EF4-FFF2-40B4-BE49-F238E27FC236}">
                <a16:creationId xmlns:a16="http://schemas.microsoft.com/office/drawing/2014/main" id="{509BD1B9-0ED8-4FD6-837E-B030336665B7}"/>
              </a:ext>
            </a:extLst>
          </p:cNvPr>
          <p:cNvSpPr/>
          <p:nvPr/>
        </p:nvSpPr>
        <p:spPr>
          <a:xfrm>
            <a:off x="3213100" y="4482976"/>
            <a:ext cx="5778500" cy="96967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id="{51D94A2B-65DA-49F6-A64F-6699B80CA56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485188" y="5586073"/>
            <a:ext cx="4325438" cy="969679"/>
          </a:xfrm>
        </p:spPr>
        <p:txBody>
          <a:bodyPr>
            <a:normAutofit fontScale="92500" lnSpcReduction="10000"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r>
              <a:rPr lang="hr-HR" cap="none" dirty="0">
                <a:solidFill>
                  <a:schemeClr val="bg1"/>
                </a:solidFill>
              </a:rPr>
              <a:t>KORIZMENE KATEHEZE U POŽEŠKOJ BISKUPIJI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endParaRPr lang="hr-HR" cap="none" dirty="0">
              <a:solidFill>
                <a:schemeClr val="bg1"/>
              </a:solidFill>
            </a:endParaRP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hr-HR" cap="none" dirty="0">
                <a:solidFill>
                  <a:schemeClr val="bg1"/>
                </a:solidFill>
              </a:rPr>
              <a:t>Petak pred Treću korizmenu nedjelju 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hr-HR" cap="none" dirty="0">
                <a:solidFill>
                  <a:schemeClr val="bg1"/>
                </a:solidFill>
              </a:rPr>
              <a:t>10. ožujka 2023.</a:t>
            </a:r>
          </a:p>
        </p:txBody>
      </p:sp>
      <p:sp>
        <p:nvSpPr>
          <p:cNvPr id="20" name="Podnaslov 2">
            <a:extLst>
              <a:ext uri="{FF2B5EF4-FFF2-40B4-BE49-F238E27FC236}">
                <a16:creationId xmlns:a16="http://schemas.microsoft.com/office/drawing/2014/main" id="{236C3D75-5452-4A0C-A09C-66C6004DD425}"/>
              </a:ext>
            </a:extLst>
          </p:cNvPr>
          <p:cNvSpPr txBox="1">
            <a:spLocks/>
          </p:cNvSpPr>
          <p:nvPr/>
        </p:nvSpPr>
        <p:spPr>
          <a:xfrm>
            <a:off x="-5515" y="4484878"/>
            <a:ext cx="12197515" cy="1030109"/>
          </a:xfrm>
          <a:prstGeom prst="rect">
            <a:avLst/>
          </a:prstGeom>
        </p:spPr>
        <p:txBody>
          <a:bodyPr vert="horz" lIns="91440" tIns="45720" rIns="91440" bIns="45720" rtlCol="0" anchor="t">
            <a:normAutofit lnSpcReduction="10000"/>
          </a:bodyPr>
          <a:lstStyle>
            <a:lvl1pPr marL="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None/>
              <a:defRPr sz="1600" kern="1200" cap="all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lang="it-IT" sz="3200" b="1" dirty="0">
                <a:solidFill>
                  <a:srgbClr val="903163"/>
                </a:solidFill>
              </a:rPr>
              <a:t>RAZGOVARATI S ISUSOM</a:t>
            </a:r>
            <a:br>
              <a:rPr lang="hr-HR" sz="3200" b="1" dirty="0">
                <a:solidFill>
                  <a:srgbClr val="903163"/>
                </a:solidFill>
              </a:rPr>
            </a:br>
            <a:r>
              <a:rPr lang="it-IT" sz="3200" b="1" dirty="0">
                <a:solidFill>
                  <a:srgbClr val="903163"/>
                </a:solidFill>
              </a:rPr>
              <a:t>I UPOZNAVATI GA</a:t>
            </a:r>
            <a:endParaRPr lang="hr-HR" sz="3200" b="1" cap="none" dirty="0">
              <a:solidFill>
                <a:srgbClr val="903163"/>
              </a:solidFill>
            </a:endParaRPr>
          </a:p>
        </p:txBody>
      </p:sp>
      <p:pic>
        <p:nvPicPr>
          <p:cNvPr id="8" name="Slika 7">
            <a:extLst>
              <a:ext uri="{FF2B5EF4-FFF2-40B4-BE49-F238E27FC236}">
                <a16:creationId xmlns:a16="http://schemas.microsoft.com/office/drawing/2014/main" id="{83D7107F-89FA-B2BD-A600-98D2B0B55BAA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55723" y="5593650"/>
            <a:ext cx="844217" cy="9094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927145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TekstniOkvir 67">
            <a:extLst>
              <a:ext uri="{FF2B5EF4-FFF2-40B4-BE49-F238E27FC236}">
                <a16:creationId xmlns:a16="http://schemas.microsoft.com/office/drawing/2014/main" id="{8F753B23-9D27-463D-9410-A7A59CE8A1E1}"/>
              </a:ext>
            </a:extLst>
          </p:cNvPr>
          <p:cNvSpPr txBox="1"/>
          <p:nvPr/>
        </p:nvSpPr>
        <p:spPr>
          <a:xfrm>
            <a:off x="3481074" y="6377451"/>
            <a:ext cx="295456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400" dirty="0">
                <a:solidFill>
                  <a:schemeClr val="accent3"/>
                </a:solidFill>
              </a:rPr>
              <a:t>PITANJA ZA RAZMIŠLJANJE</a:t>
            </a:r>
          </a:p>
        </p:txBody>
      </p:sp>
      <p:sp>
        <p:nvSpPr>
          <p:cNvPr id="28" name="Pravokutnik 27">
            <a:extLst>
              <a:ext uri="{FF2B5EF4-FFF2-40B4-BE49-F238E27FC236}">
                <a16:creationId xmlns:a16="http://schemas.microsoft.com/office/drawing/2014/main" id="{C4D6AF7C-A9B8-4F05-A8B9-75E0CD5DE0AD}"/>
              </a:ext>
            </a:extLst>
          </p:cNvPr>
          <p:cNvSpPr/>
          <p:nvPr/>
        </p:nvSpPr>
        <p:spPr>
          <a:xfrm>
            <a:off x="3047999" y="6712709"/>
            <a:ext cx="3048001" cy="78008"/>
          </a:xfrm>
          <a:prstGeom prst="rect">
            <a:avLst/>
          </a:prstGeom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29" name="Pravokutnik 28">
            <a:extLst>
              <a:ext uri="{FF2B5EF4-FFF2-40B4-BE49-F238E27FC236}">
                <a16:creationId xmlns:a16="http://schemas.microsoft.com/office/drawing/2014/main" id="{0997F043-3676-40F0-A7A6-BD49C5BA7985}"/>
              </a:ext>
            </a:extLst>
          </p:cNvPr>
          <p:cNvSpPr/>
          <p:nvPr/>
        </p:nvSpPr>
        <p:spPr>
          <a:xfrm>
            <a:off x="0" y="6333517"/>
            <a:ext cx="444137" cy="457200"/>
          </a:xfrm>
          <a:prstGeom prst="rect">
            <a:avLst/>
          </a:prstGeom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30" name="Pravokutnik 29">
            <a:extLst>
              <a:ext uri="{FF2B5EF4-FFF2-40B4-BE49-F238E27FC236}">
                <a16:creationId xmlns:a16="http://schemas.microsoft.com/office/drawing/2014/main" id="{B1FD4B2B-A005-4FBD-8F0F-9508412F5975}"/>
              </a:ext>
            </a:extLst>
          </p:cNvPr>
          <p:cNvSpPr/>
          <p:nvPr/>
        </p:nvSpPr>
        <p:spPr>
          <a:xfrm>
            <a:off x="9144001" y="6712707"/>
            <a:ext cx="3048001" cy="78010"/>
          </a:xfrm>
          <a:prstGeom prst="rect">
            <a:avLst/>
          </a:prstGeom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31" name="Pravokutnik 30">
            <a:extLst>
              <a:ext uri="{FF2B5EF4-FFF2-40B4-BE49-F238E27FC236}">
                <a16:creationId xmlns:a16="http://schemas.microsoft.com/office/drawing/2014/main" id="{CAD40906-3C75-42B2-8DD1-03E7BB0918D5}"/>
              </a:ext>
            </a:extLst>
          </p:cNvPr>
          <p:cNvSpPr/>
          <p:nvPr/>
        </p:nvSpPr>
        <p:spPr>
          <a:xfrm>
            <a:off x="6096002" y="6712708"/>
            <a:ext cx="3047999" cy="78009"/>
          </a:xfrm>
          <a:prstGeom prst="rect">
            <a:avLst/>
          </a:prstGeom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32" name="Pravokutnik 31">
            <a:extLst>
              <a:ext uri="{FF2B5EF4-FFF2-40B4-BE49-F238E27FC236}">
                <a16:creationId xmlns:a16="http://schemas.microsoft.com/office/drawing/2014/main" id="{837C8689-EFE8-4398-852B-47CF6F47D587}"/>
              </a:ext>
            </a:extLst>
          </p:cNvPr>
          <p:cNvSpPr/>
          <p:nvPr/>
        </p:nvSpPr>
        <p:spPr>
          <a:xfrm>
            <a:off x="-2" y="6712710"/>
            <a:ext cx="3047999" cy="78007"/>
          </a:xfrm>
          <a:prstGeom prst="rect">
            <a:avLst/>
          </a:prstGeom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33" name="Pravokutnik 32">
            <a:extLst>
              <a:ext uri="{FF2B5EF4-FFF2-40B4-BE49-F238E27FC236}">
                <a16:creationId xmlns:a16="http://schemas.microsoft.com/office/drawing/2014/main" id="{0B777DC1-E131-4F06-BC27-853AE9AE2F25}"/>
              </a:ext>
            </a:extLst>
          </p:cNvPr>
          <p:cNvSpPr/>
          <p:nvPr/>
        </p:nvSpPr>
        <p:spPr>
          <a:xfrm>
            <a:off x="3047997" y="6333517"/>
            <a:ext cx="444138" cy="457200"/>
          </a:xfrm>
          <a:prstGeom prst="rect">
            <a:avLst/>
          </a:prstGeom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34" name="Pravokutnik 33">
            <a:extLst>
              <a:ext uri="{FF2B5EF4-FFF2-40B4-BE49-F238E27FC236}">
                <a16:creationId xmlns:a16="http://schemas.microsoft.com/office/drawing/2014/main" id="{C388D51B-3317-42C0-AEF7-C41EBDD6DF0B}"/>
              </a:ext>
            </a:extLst>
          </p:cNvPr>
          <p:cNvSpPr/>
          <p:nvPr/>
        </p:nvSpPr>
        <p:spPr>
          <a:xfrm>
            <a:off x="6095999" y="6333517"/>
            <a:ext cx="444135" cy="457200"/>
          </a:xfrm>
          <a:prstGeom prst="rect">
            <a:avLst/>
          </a:prstGeom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35" name="Pravokutnik 34">
            <a:extLst>
              <a:ext uri="{FF2B5EF4-FFF2-40B4-BE49-F238E27FC236}">
                <a16:creationId xmlns:a16="http://schemas.microsoft.com/office/drawing/2014/main" id="{2DDC03E0-D421-4B63-A339-B51CDA3612D6}"/>
              </a:ext>
            </a:extLst>
          </p:cNvPr>
          <p:cNvSpPr/>
          <p:nvPr/>
        </p:nvSpPr>
        <p:spPr>
          <a:xfrm>
            <a:off x="9132941" y="6333517"/>
            <a:ext cx="444136" cy="457200"/>
          </a:xfrm>
          <a:prstGeom prst="rect">
            <a:avLst/>
          </a:prstGeom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36" name="TekstniOkvir 35">
            <a:extLst>
              <a:ext uri="{FF2B5EF4-FFF2-40B4-BE49-F238E27FC236}">
                <a16:creationId xmlns:a16="http://schemas.microsoft.com/office/drawing/2014/main" id="{A7312EBC-1C87-4CE9-9CDB-EEFC2B95EFFD}"/>
              </a:ext>
            </a:extLst>
          </p:cNvPr>
          <p:cNvSpPr txBox="1"/>
          <p:nvPr/>
        </p:nvSpPr>
        <p:spPr>
          <a:xfrm>
            <a:off x="450092" y="6377451"/>
            <a:ext cx="242491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400" dirty="0">
                <a:solidFill>
                  <a:schemeClr val="accent2"/>
                </a:solidFill>
              </a:rPr>
              <a:t>EVANĐEOSKI TEKST</a:t>
            </a:r>
          </a:p>
        </p:txBody>
      </p:sp>
      <p:sp>
        <p:nvSpPr>
          <p:cNvPr id="37" name="TekstniOkvir 36">
            <a:extLst>
              <a:ext uri="{FF2B5EF4-FFF2-40B4-BE49-F238E27FC236}">
                <a16:creationId xmlns:a16="http://schemas.microsoft.com/office/drawing/2014/main" id="{0F5E60C8-0739-4E2E-940B-8B610CF8D097}"/>
              </a:ext>
            </a:extLst>
          </p:cNvPr>
          <p:cNvSpPr txBox="1"/>
          <p:nvPr/>
        </p:nvSpPr>
        <p:spPr>
          <a:xfrm>
            <a:off x="9584608" y="6377451"/>
            <a:ext cx="241580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400" dirty="0">
                <a:solidFill>
                  <a:schemeClr val="accent5">
                    <a:lumMod val="75000"/>
                  </a:schemeClr>
                </a:solidFill>
              </a:rPr>
              <a:t>POTICAJI ZA DJELOVANJE</a:t>
            </a:r>
          </a:p>
        </p:txBody>
      </p:sp>
      <p:sp>
        <p:nvSpPr>
          <p:cNvPr id="38" name="TekstniOkvir 37">
            <a:extLst>
              <a:ext uri="{FF2B5EF4-FFF2-40B4-BE49-F238E27FC236}">
                <a16:creationId xmlns:a16="http://schemas.microsoft.com/office/drawing/2014/main" id="{E44C4999-EDC9-42FF-9B3A-8BD1AE0FA6EC}"/>
              </a:ext>
            </a:extLst>
          </p:cNvPr>
          <p:cNvSpPr txBox="1"/>
          <p:nvPr/>
        </p:nvSpPr>
        <p:spPr>
          <a:xfrm>
            <a:off x="6536205" y="6377451"/>
            <a:ext cx="242491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400" dirty="0">
                <a:solidFill>
                  <a:schemeClr val="accent4">
                    <a:lumMod val="75000"/>
                  </a:schemeClr>
                </a:solidFill>
              </a:rPr>
              <a:t>KATEHETSKO IZLAGANJE</a:t>
            </a:r>
          </a:p>
        </p:txBody>
      </p:sp>
      <p:pic>
        <p:nvPicPr>
          <p:cNvPr id="9" name="Rezervirano mjesto sadržaja 8">
            <a:extLst>
              <a:ext uri="{FF2B5EF4-FFF2-40B4-BE49-F238E27FC236}">
                <a16:creationId xmlns:a16="http://schemas.microsoft.com/office/drawing/2014/main" id="{478D0637-78A1-4CE8-BFA9-E0FBA1FC500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127" y="6351325"/>
            <a:ext cx="386046" cy="386046"/>
          </a:xfrm>
        </p:spPr>
      </p:pic>
      <p:pic>
        <p:nvPicPr>
          <p:cNvPr id="11" name="Slika 10">
            <a:extLst>
              <a:ext uri="{FF2B5EF4-FFF2-40B4-BE49-F238E27FC236}">
                <a16:creationId xmlns:a16="http://schemas.microsoft.com/office/drawing/2014/main" id="{3637F0C2-9537-4116-B064-EBF03CD70F34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94623" y="6353521"/>
            <a:ext cx="374659" cy="374659"/>
          </a:xfrm>
          <a:prstGeom prst="rect">
            <a:avLst/>
          </a:prstGeom>
        </p:spPr>
      </p:pic>
      <p:pic>
        <p:nvPicPr>
          <p:cNvPr id="13" name="Slika 12">
            <a:extLst>
              <a:ext uri="{FF2B5EF4-FFF2-40B4-BE49-F238E27FC236}">
                <a16:creationId xmlns:a16="http://schemas.microsoft.com/office/drawing/2014/main" id="{1D11AD9F-27A4-46DB-8B8E-315EE7737638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33919" y="6360403"/>
            <a:ext cx="370753" cy="370753"/>
          </a:xfrm>
          <a:prstGeom prst="rect">
            <a:avLst/>
          </a:prstGeom>
        </p:spPr>
      </p:pic>
      <p:pic>
        <p:nvPicPr>
          <p:cNvPr id="15" name="Slika 14">
            <a:extLst>
              <a:ext uri="{FF2B5EF4-FFF2-40B4-BE49-F238E27FC236}">
                <a16:creationId xmlns:a16="http://schemas.microsoft.com/office/drawing/2014/main" id="{C69D5CA1-2970-40D8-822D-D5A2611261EF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41645" y="6351323"/>
            <a:ext cx="437555" cy="437555"/>
          </a:xfrm>
          <a:prstGeom prst="rect">
            <a:avLst/>
          </a:prstGeom>
        </p:spPr>
      </p:pic>
      <p:grpSp>
        <p:nvGrpSpPr>
          <p:cNvPr id="20" name="Grupa 19">
            <a:extLst>
              <a:ext uri="{FF2B5EF4-FFF2-40B4-BE49-F238E27FC236}">
                <a16:creationId xmlns:a16="http://schemas.microsoft.com/office/drawing/2014/main" id="{E3ABD2B0-32ED-4EB9-8808-398BE3C0827D}"/>
              </a:ext>
            </a:extLst>
          </p:cNvPr>
          <p:cNvGrpSpPr/>
          <p:nvPr/>
        </p:nvGrpSpPr>
        <p:grpSpPr>
          <a:xfrm>
            <a:off x="-3536" y="172224"/>
            <a:ext cx="12195535" cy="564505"/>
            <a:chOff x="-3536" y="172224"/>
            <a:chExt cx="12195535" cy="564505"/>
          </a:xfrm>
        </p:grpSpPr>
        <p:sp>
          <p:nvSpPr>
            <p:cNvPr id="62" name="Pravokutnik 61">
              <a:extLst>
                <a:ext uri="{FF2B5EF4-FFF2-40B4-BE49-F238E27FC236}">
                  <a16:creationId xmlns:a16="http://schemas.microsoft.com/office/drawing/2014/main" id="{F97AB57A-7297-40D7-8A6B-DDAAC2449C57}"/>
                </a:ext>
              </a:extLst>
            </p:cNvPr>
            <p:cNvSpPr/>
            <p:nvPr/>
          </p:nvSpPr>
          <p:spPr>
            <a:xfrm>
              <a:off x="11703098" y="220406"/>
              <a:ext cx="488901" cy="4572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r-HR"/>
            </a:p>
          </p:txBody>
        </p:sp>
        <p:sp>
          <p:nvSpPr>
            <p:cNvPr id="53" name="TekstniOkvir 52">
              <a:extLst>
                <a:ext uri="{FF2B5EF4-FFF2-40B4-BE49-F238E27FC236}">
                  <a16:creationId xmlns:a16="http://schemas.microsoft.com/office/drawing/2014/main" id="{3A98E29D-B4C6-4E1E-9DA7-6BE99DE15CA5}"/>
                </a:ext>
              </a:extLst>
            </p:cNvPr>
            <p:cNvSpPr txBox="1"/>
            <p:nvPr/>
          </p:nvSpPr>
          <p:spPr>
            <a:xfrm>
              <a:off x="8153956" y="172224"/>
              <a:ext cx="359014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hr-HR" sz="1400" dirty="0"/>
                <a:t>KORIZMENA KATEHEZA PETKOM</a:t>
              </a:r>
            </a:p>
            <a:p>
              <a:pPr algn="r"/>
              <a:r>
                <a:rPr lang="hr-HR" sz="1400" dirty="0"/>
                <a:t>10. ožujka 2023.</a:t>
              </a:r>
            </a:p>
          </p:txBody>
        </p:sp>
        <p:sp>
          <p:nvSpPr>
            <p:cNvPr id="55" name="Pravokutnik 54">
              <a:extLst>
                <a:ext uri="{FF2B5EF4-FFF2-40B4-BE49-F238E27FC236}">
                  <a16:creationId xmlns:a16="http://schemas.microsoft.com/office/drawing/2014/main" id="{54D1F511-8344-4374-8DD6-24C9CCD80308}"/>
                </a:ext>
              </a:extLst>
            </p:cNvPr>
            <p:cNvSpPr/>
            <p:nvPr/>
          </p:nvSpPr>
          <p:spPr>
            <a:xfrm>
              <a:off x="-3536" y="658722"/>
              <a:ext cx="12192000" cy="78007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r-HR"/>
            </a:p>
          </p:txBody>
        </p:sp>
        <p:pic>
          <p:nvPicPr>
            <p:cNvPr id="56" name="Slika 55">
              <a:extLst>
                <a:ext uri="{FF2B5EF4-FFF2-40B4-BE49-F238E27FC236}">
                  <a16:creationId xmlns:a16="http://schemas.microsoft.com/office/drawing/2014/main" id="{9AC3BB8F-DC18-4FEB-A2D1-B9C5A6472DBD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1735387" y="261715"/>
              <a:ext cx="404277" cy="435517"/>
            </a:xfrm>
            <a:prstGeom prst="rect">
              <a:avLst/>
            </a:prstGeom>
          </p:spPr>
        </p:pic>
      </p:grpSp>
      <p:sp>
        <p:nvSpPr>
          <p:cNvPr id="59" name="TekstniOkvir 58">
            <a:extLst>
              <a:ext uri="{FF2B5EF4-FFF2-40B4-BE49-F238E27FC236}">
                <a16:creationId xmlns:a16="http://schemas.microsoft.com/office/drawing/2014/main" id="{0E28716D-5F8B-4A5C-8059-8722ADD7C0E0}"/>
              </a:ext>
            </a:extLst>
          </p:cNvPr>
          <p:cNvSpPr txBox="1"/>
          <p:nvPr/>
        </p:nvSpPr>
        <p:spPr>
          <a:xfrm>
            <a:off x="412173" y="150646"/>
            <a:ext cx="542257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b="1" dirty="0"/>
              <a:t>Uvod</a:t>
            </a:r>
          </a:p>
        </p:txBody>
      </p:sp>
      <p:sp>
        <p:nvSpPr>
          <p:cNvPr id="40" name="Pravokutnik 39">
            <a:extLst>
              <a:ext uri="{FF2B5EF4-FFF2-40B4-BE49-F238E27FC236}">
                <a16:creationId xmlns:a16="http://schemas.microsoft.com/office/drawing/2014/main" id="{A58A1A90-06A3-4181-A96D-B6EE8C17F7DB}"/>
              </a:ext>
            </a:extLst>
          </p:cNvPr>
          <p:cNvSpPr/>
          <p:nvPr/>
        </p:nvSpPr>
        <p:spPr>
          <a:xfrm>
            <a:off x="9132941" y="6333517"/>
            <a:ext cx="3055523" cy="524483"/>
          </a:xfrm>
          <a:prstGeom prst="rect">
            <a:avLst/>
          </a:prstGeom>
          <a:solidFill>
            <a:srgbClr val="FFFFFF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39" name="Pravokutnik 38">
            <a:extLst>
              <a:ext uri="{FF2B5EF4-FFF2-40B4-BE49-F238E27FC236}">
                <a16:creationId xmlns:a16="http://schemas.microsoft.com/office/drawing/2014/main" id="{09F7BF12-23EC-41D9-A0FF-E71DA3FDC129}"/>
              </a:ext>
            </a:extLst>
          </p:cNvPr>
          <p:cNvSpPr/>
          <p:nvPr/>
        </p:nvSpPr>
        <p:spPr>
          <a:xfrm>
            <a:off x="4121" y="6328705"/>
            <a:ext cx="6080815" cy="524483"/>
          </a:xfrm>
          <a:prstGeom prst="rect">
            <a:avLst/>
          </a:prstGeom>
          <a:solidFill>
            <a:srgbClr val="FFFFFF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graphicFrame>
        <p:nvGraphicFramePr>
          <p:cNvPr id="2" name="Dijagram 1">
            <a:extLst>
              <a:ext uri="{FF2B5EF4-FFF2-40B4-BE49-F238E27FC236}">
                <a16:creationId xmlns:a16="http://schemas.microsoft.com/office/drawing/2014/main" id="{845EA6F8-A7BC-449D-9AD7-A2713B9312F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086115351"/>
              </p:ext>
            </p:extLst>
          </p:nvPr>
        </p:nvGraphicFramePr>
        <p:xfrm>
          <a:off x="194238" y="1089033"/>
          <a:ext cx="11508859" cy="493729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pic>
        <p:nvPicPr>
          <p:cNvPr id="3" name="Picture 4" descr="Lent Yard Sign/Pray Fast Give | UCC Resources">
            <a:extLst>
              <a:ext uri="{FF2B5EF4-FFF2-40B4-BE49-F238E27FC236}">
                <a16:creationId xmlns:a16="http://schemas.microsoft.com/office/drawing/2014/main" id="{3AF887E9-DF35-3997-B65E-1B29FD50B4E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870860" y="1421675"/>
            <a:ext cx="2223763" cy="2710108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4" descr="Lent Yard Sign/Pray Fast Give | UCC Resources">
            <a:extLst>
              <a:ext uri="{FF2B5EF4-FFF2-40B4-BE49-F238E27FC236}">
                <a16:creationId xmlns:a16="http://schemas.microsoft.com/office/drawing/2014/main" id="{B36B62CA-8DEC-AA47-38B1-BD55534A8B0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175096" y="2915195"/>
            <a:ext cx="2223763" cy="2710108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Lent Yard Sign/Pray Fast Give | UCC Resources">
            <a:extLst>
              <a:ext uri="{FF2B5EF4-FFF2-40B4-BE49-F238E27FC236}">
                <a16:creationId xmlns:a16="http://schemas.microsoft.com/office/drawing/2014/main" id="{630BE23C-7815-94BE-359F-EF3D5FC8A8A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9407689" y="1421675"/>
            <a:ext cx="2223763" cy="2710108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3439221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TekstniOkvir 67">
            <a:extLst>
              <a:ext uri="{FF2B5EF4-FFF2-40B4-BE49-F238E27FC236}">
                <a16:creationId xmlns:a16="http://schemas.microsoft.com/office/drawing/2014/main" id="{8F753B23-9D27-463D-9410-A7A59CE8A1E1}"/>
              </a:ext>
            </a:extLst>
          </p:cNvPr>
          <p:cNvSpPr txBox="1"/>
          <p:nvPr/>
        </p:nvSpPr>
        <p:spPr>
          <a:xfrm>
            <a:off x="3481074" y="6377451"/>
            <a:ext cx="295456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400" dirty="0">
                <a:solidFill>
                  <a:schemeClr val="accent3"/>
                </a:solidFill>
              </a:rPr>
              <a:t>PITANJA ZA RAZMIŠLJANJE</a:t>
            </a:r>
          </a:p>
        </p:txBody>
      </p:sp>
      <p:sp>
        <p:nvSpPr>
          <p:cNvPr id="28" name="Pravokutnik 27">
            <a:extLst>
              <a:ext uri="{FF2B5EF4-FFF2-40B4-BE49-F238E27FC236}">
                <a16:creationId xmlns:a16="http://schemas.microsoft.com/office/drawing/2014/main" id="{C4D6AF7C-A9B8-4F05-A8B9-75E0CD5DE0AD}"/>
              </a:ext>
            </a:extLst>
          </p:cNvPr>
          <p:cNvSpPr/>
          <p:nvPr/>
        </p:nvSpPr>
        <p:spPr>
          <a:xfrm>
            <a:off x="3047999" y="6712709"/>
            <a:ext cx="3048001" cy="78008"/>
          </a:xfrm>
          <a:prstGeom prst="rect">
            <a:avLst/>
          </a:prstGeom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29" name="Pravokutnik 28">
            <a:extLst>
              <a:ext uri="{FF2B5EF4-FFF2-40B4-BE49-F238E27FC236}">
                <a16:creationId xmlns:a16="http://schemas.microsoft.com/office/drawing/2014/main" id="{0997F043-3676-40F0-A7A6-BD49C5BA7985}"/>
              </a:ext>
            </a:extLst>
          </p:cNvPr>
          <p:cNvSpPr/>
          <p:nvPr/>
        </p:nvSpPr>
        <p:spPr>
          <a:xfrm>
            <a:off x="0" y="6333517"/>
            <a:ext cx="444137" cy="457200"/>
          </a:xfrm>
          <a:prstGeom prst="rect">
            <a:avLst/>
          </a:prstGeom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30" name="Pravokutnik 29">
            <a:extLst>
              <a:ext uri="{FF2B5EF4-FFF2-40B4-BE49-F238E27FC236}">
                <a16:creationId xmlns:a16="http://schemas.microsoft.com/office/drawing/2014/main" id="{B1FD4B2B-A005-4FBD-8F0F-9508412F5975}"/>
              </a:ext>
            </a:extLst>
          </p:cNvPr>
          <p:cNvSpPr/>
          <p:nvPr/>
        </p:nvSpPr>
        <p:spPr>
          <a:xfrm>
            <a:off x="9144001" y="6712707"/>
            <a:ext cx="3048001" cy="78010"/>
          </a:xfrm>
          <a:prstGeom prst="rect">
            <a:avLst/>
          </a:prstGeom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31" name="Pravokutnik 30">
            <a:extLst>
              <a:ext uri="{FF2B5EF4-FFF2-40B4-BE49-F238E27FC236}">
                <a16:creationId xmlns:a16="http://schemas.microsoft.com/office/drawing/2014/main" id="{CAD40906-3C75-42B2-8DD1-03E7BB0918D5}"/>
              </a:ext>
            </a:extLst>
          </p:cNvPr>
          <p:cNvSpPr/>
          <p:nvPr/>
        </p:nvSpPr>
        <p:spPr>
          <a:xfrm>
            <a:off x="6096002" y="6712708"/>
            <a:ext cx="3047999" cy="78009"/>
          </a:xfrm>
          <a:prstGeom prst="rect">
            <a:avLst/>
          </a:prstGeom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32" name="Pravokutnik 31">
            <a:extLst>
              <a:ext uri="{FF2B5EF4-FFF2-40B4-BE49-F238E27FC236}">
                <a16:creationId xmlns:a16="http://schemas.microsoft.com/office/drawing/2014/main" id="{837C8689-EFE8-4398-852B-47CF6F47D587}"/>
              </a:ext>
            </a:extLst>
          </p:cNvPr>
          <p:cNvSpPr/>
          <p:nvPr/>
        </p:nvSpPr>
        <p:spPr>
          <a:xfrm>
            <a:off x="-2" y="6712710"/>
            <a:ext cx="3047999" cy="78007"/>
          </a:xfrm>
          <a:prstGeom prst="rect">
            <a:avLst/>
          </a:prstGeom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33" name="Pravokutnik 32">
            <a:extLst>
              <a:ext uri="{FF2B5EF4-FFF2-40B4-BE49-F238E27FC236}">
                <a16:creationId xmlns:a16="http://schemas.microsoft.com/office/drawing/2014/main" id="{0B777DC1-E131-4F06-BC27-853AE9AE2F25}"/>
              </a:ext>
            </a:extLst>
          </p:cNvPr>
          <p:cNvSpPr/>
          <p:nvPr/>
        </p:nvSpPr>
        <p:spPr>
          <a:xfrm>
            <a:off x="3047997" y="6333517"/>
            <a:ext cx="444138" cy="457200"/>
          </a:xfrm>
          <a:prstGeom prst="rect">
            <a:avLst/>
          </a:prstGeom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34" name="Pravokutnik 33">
            <a:extLst>
              <a:ext uri="{FF2B5EF4-FFF2-40B4-BE49-F238E27FC236}">
                <a16:creationId xmlns:a16="http://schemas.microsoft.com/office/drawing/2014/main" id="{C388D51B-3317-42C0-AEF7-C41EBDD6DF0B}"/>
              </a:ext>
            </a:extLst>
          </p:cNvPr>
          <p:cNvSpPr/>
          <p:nvPr/>
        </p:nvSpPr>
        <p:spPr>
          <a:xfrm>
            <a:off x="6095999" y="6333517"/>
            <a:ext cx="444135" cy="457200"/>
          </a:xfrm>
          <a:prstGeom prst="rect">
            <a:avLst/>
          </a:prstGeom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35" name="Pravokutnik 34">
            <a:extLst>
              <a:ext uri="{FF2B5EF4-FFF2-40B4-BE49-F238E27FC236}">
                <a16:creationId xmlns:a16="http://schemas.microsoft.com/office/drawing/2014/main" id="{2DDC03E0-D421-4B63-A339-B51CDA3612D6}"/>
              </a:ext>
            </a:extLst>
          </p:cNvPr>
          <p:cNvSpPr/>
          <p:nvPr/>
        </p:nvSpPr>
        <p:spPr>
          <a:xfrm>
            <a:off x="9132941" y="6333517"/>
            <a:ext cx="444136" cy="457200"/>
          </a:xfrm>
          <a:prstGeom prst="rect">
            <a:avLst/>
          </a:prstGeom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36" name="TekstniOkvir 35">
            <a:extLst>
              <a:ext uri="{FF2B5EF4-FFF2-40B4-BE49-F238E27FC236}">
                <a16:creationId xmlns:a16="http://schemas.microsoft.com/office/drawing/2014/main" id="{A7312EBC-1C87-4CE9-9CDB-EEFC2B95EFFD}"/>
              </a:ext>
            </a:extLst>
          </p:cNvPr>
          <p:cNvSpPr txBox="1"/>
          <p:nvPr/>
        </p:nvSpPr>
        <p:spPr>
          <a:xfrm>
            <a:off x="450092" y="6377451"/>
            <a:ext cx="242491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400" dirty="0">
                <a:solidFill>
                  <a:schemeClr val="accent2"/>
                </a:solidFill>
              </a:rPr>
              <a:t>EVANĐEOSKI TEKST</a:t>
            </a:r>
          </a:p>
        </p:txBody>
      </p:sp>
      <p:sp>
        <p:nvSpPr>
          <p:cNvPr id="37" name="TekstniOkvir 36">
            <a:extLst>
              <a:ext uri="{FF2B5EF4-FFF2-40B4-BE49-F238E27FC236}">
                <a16:creationId xmlns:a16="http://schemas.microsoft.com/office/drawing/2014/main" id="{0F5E60C8-0739-4E2E-940B-8B610CF8D097}"/>
              </a:ext>
            </a:extLst>
          </p:cNvPr>
          <p:cNvSpPr txBox="1"/>
          <p:nvPr/>
        </p:nvSpPr>
        <p:spPr>
          <a:xfrm>
            <a:off x="9584608" y="6377451"/>
            <a:ext cx="241580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400" dirty="0">
                <a:solidFill>
                  <a:schemeClr val="accent5">
                    <a:lumMod val="75000"/>
                  </a:schemeClr>
                </a:solidFill>
              </a:rPr>
              <a:t>POTICAJI ZA DJELOVANJE</a:t>
            </a:r>
          </a:p>
        </p:txBody>
      </p:sp>
      <p:sp>
        <p:nvSpPr>
          <p:cNvPr id="38" name="TekstniOkvir 37">
            <a:extLst>
              <a:ext uri="{FF2B5EF4-FFF2-40B4-BE49-F238E27FC236}">
                <a16:creationId xmlns:a16="http://schemas.microsoft.com/office/drawing/2014/main" id="{E44C4999-EDC9-42FF-9B3A-8BD1AE0FA6EC}"/>
              </a:ext>
            </a:extLst>
          </p:cNvPr>
          <p:cNvSpPr txBox="1"/>
          <p:nvPr/>
        </p:nvSpPr>
        <p:spPr>
          <a:xfrm>
            <a:off x="6536205" y="6377451"/>
            <a:ext cx="242491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400" dirty="0">
                <a:solidFill>
                  <a:schemeClr val="accent4">
                    <a:lumMod val="75000"/>
                  </a:schemeClr>
                </a:solidFill>
              </a:rPr>
              <a:t>KATEHETSKO IZLAGANJE</a:t>
            </a:r>
          </a:p>
        </p:txBody>
      </p:sp>
      <p:pic>
        <p:nvPicPr>
          <p:cNvPr id="9" name="Rezervirano mjesto sadržaja 8">
            <a:extLst>
              <a:ext uri="{FF2B5EF4-FFF2-40B4-BE49-F238E27FC236}">
                <a16:creationId xmlns:a16="http://schemas.microsoft.com/office/drawing/2014/main" id="{478D0637-78A1-4CE8-BFA9-E0FBA1FC500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127" y="6351325"/>
            <a:ext cx="386046" cy="386046"/>
          </a:xfrm>
        </p:spPr>
      </p:pic>
      <p:pic>
        <p:nvPicPr>
          <p:cNvPr id="11" name="Slika 10">
            <a:extLst>
              <a:ext uri="{FF2B5EF4-FFF2-40B4-BE49-F238E27FC236}">
                <a16:creationId xmlns:a16="http://schemas.microsoft.com/office/drawing/2014/main" id="{3637F0C2-9537-4116-B064-EBF03CD70F34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94623" y="6353521"/>
            <a:ext cx="374659" cy="374659"/>
          </a:xfrm>
          <a:prstGeom prst="rect">
            <a:avLst/>
          </a:prstGeom>
        </p:spPr>
      </p:pic>
      <p:pic>
        <p:nvPicPr>
          <p:cNvPr id="13" name="Slika 12">
            <a:extLst>
              <a:ext uri="{FF2B5EF4-FFF2-40B4-BE49-F238E27FC236}">
                <a16:creationId xmlns:a16="http://schemas.microsoft.com/office/drawing/2014/main" id="{1D11AD9F-27A4-46DB-8B8E-315EE7737638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33919" y="6360403"/>
            <a:ext cx="370753" cy="370753"/>
          </a:xfrm>
          <a:prstGeom prst="rect">
            <a:avLst/>
          </a:prstGeom>
        </p:spPr>
      </p:pic>
      <p:pic>
        <p:nvPicPr>
          <p:cNvPr id="15" name="Slika 14">
            <a:extLst>
              <a:ext uri="{FF2B5EF4-FFF2-40B4-BE49-F238E27FC236}">
                <a16:creationId xmlns:a16="http://schemas.microsoft.com/office/drawing/2014/main" id="{C69D5CA1-2970-40D8-822D-D5A2611261EF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41645" y="6351323"/>
            <a:ext cx="437555" cy="437555"/>
          </a:xfrm>
          <a:prstGeom prst="rect">
            <a:avLst/>
          </a:prstGeom>
        </p:spPr>
      </p:pic>
      <p:grpSp>
        <p:nvGrpSpPr>
          <p:cNvPr id="20" name="Grupa 19">
            <a:extLst>
              <a:ext uri="{FF2B5EF4-FFF2-40B4-BE49-F238E27FC236}">
                <a16:creationId xmlns:a16="http://schemas.microsoft.com/office/drawing/2014/main" id="{E3ABD2B0-32ED-4EB9-8808-398BE3C0827D}"/>
              </a:ext>
            </a:extLst>
          </p:cNvPr>
          <p:cNvGrpSpPr/>
          <p:nvPr/>
        </p:nvGrpSpPr>
        <p:grpSpPr>
          <a:xfrm>
            <a:off x="-3536" y="172224"/>
            <a:ext cx="12195535" cy="564505"/>
            <a:chOff x="-3536" y="172224"/>
            <a:chExt cx="12195535" cy="564505"/>
          </a:xfrm>
        </p:grpSpPr>
        <p:sp>
          <p:nvSpPr>
            <p:cNvPr id="62" name="Pravokutnik 61">
              <a:extLst>
                <a:ext uri="{FF2B5EF4-FFF2-40B4-BE49-F238E27FC236}">
                  <a16:creationId xmlns:a16="http://schemas.microsoft.com/office/drawing/2014/main" id="{F97AB57A-7297-40D7-8A6B-DDAAC2449C57}"/>
                </a:ext>
              </a:extLst>
            </p:cNvPr>
            <p:cNvSpPr/>
            <p:nvPr/>
          </p:nvSpPr>
          <p:spPr>
            <a:xfrm>
              <a:off x="11703098" y="220406"/>
              <a:ext cx="488901" cy="4572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r-HR"/>
            </a:p>
          </p:txBody>
        </p:sp>
        <p:sp>
          <p:nvSpPr>
            <p:cNvPr id="53" name="TekstniOkvir 52">
              <a:extLst>
                <a:ext uri="{FF2B5EF4-FFF2-40B4-BE49-F238E27FC236}">
                  <a16:creationId xmlns:a16="http://schemas.microsoft.com/office/drawing/2014/main" id="{3A98E29D-B4C6-4E1E-9DA7-6BE99DE15CA5}"/>
                </a:ext>
              </a:extLst>
            </p:cNvPr>
            <p:cNvSpPr txBox="1"/>
            <p:nvPr/>
          </p:nvSpPr>
          <p:spPr>
            <a:xfrm>
              <a:off x="8153956" y="172224"/>
              <a:ext cx="359014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hr-HR" sz="1400" dirty="0"/>
                <a:t>KORIZMENA KATEHEZA PETKOM</a:t>
              </a:r>
            </a:p>
            <a:p>
              <a:pPr algn="r"/>
              <a:r>
                <a:rPr lang="hr-HR" sz="1400" dirty="0"/>
                <a:t>10. ožujka 2023.</a:t>
              </a:r>
            </a:p>
          </p:txBody>
        </p:sp>
        <p:sp>
          <p:nvSpPr>
            <p:cNvPr id="55" name="Pravokutnik 54">
              <a:extLst>
                <a:ext uri="{FF2B5EF4-FFF2-40B4-BE49-F238E27FC236}">
                  <a16:creationId xmlns:a16="http://schemas.microsoft.com/office/drawing/2014/main" id="{54D1F511-8344-4374-8DD6-24C9CCD80308}"/>
                </a:ext>
              </a:extLst>
            </p:cNvPr>
            <p:cNvSpPr/>
            <p:nvPr/>
          </p:nvSpPr>
          <p:spPr>
            <a:xfrm>
              <a:off x="-3536" y="658722"/>
              <a:ext cx="12192000" cy="78007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r-HR"/>
            </a:p>
          </p:txBody>
        </p:sp>
        <p:pic>
          <p:nvPicPr>
            <p:cNvPr id="56" name="Slika 55">
              <a:extLst>
                <a:ext uri="{FF2B5EF4-FFF2-40B4-BE49-F238E27FC236}">
                  <a16:creationId xmlns:a16="http://schemas.microsoft.com/office/drawing/2014/main" id="{9AC3BB8F-DC18-4FEB-A2D1-B9C5A6472DBD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1735387" y="261715"/>
              <a:ext cx="404277" cy="435517"/>
            </a:xfrm>
            <a:prstGeom prst="rect">
              <a:avLst/>
            </a:prstGeom>
          </p:spPr>
        </p:pic>
      </p:grpSp>
      <p:sp>
        <p:nvSpPr>
          <p:cNvPr id="59" name="TekstniOkvir 58">
            <a:extLst>
              <a:ext uri="{FF2B5EF4-FFF2-40B4-BE49-F238E27FC236}">
                <a16:creationId xmlns:a16="http://schemas.microsoft.com/office/drawing/2014/main" id="{0E28716D-5F8B-4A5C-8059-8722ADD7C0E0}"/>
              </a:ext>
            </a:extLst>
          </p:cNvPr>
          <p:cNvSpPr txBox="1"/>
          <p:nvPr/>
        </p:nvSpPr>
        <p:spPr>
          <a:xfrm>
            <a:off x="412173" y="150646"/>
            <a:ext cx="542257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b="1" dirty="0"/>
              <a:t>Uvod</a:t>
            </a:r>
          </a:p>
        </p:txBody>
      </p:sp>
      <p:sp>
        <p:nvSpPr>
          <p:cNvPr id="40" name="Pravokutnik 39">
            <a:extLst>
              <a:ext uri="{FF2B5EF4-FFF2-40B4-BE49-F238E27FC236}">
                <a16:creationId xmlns:a16="http://schemas.microsoft.com/office/drawing/2014/main" id="{A58A1A90-06A3-4181-A96D-B6EE8C17F7DB}"/>
              </a:ext>
            </a:extLst>
          </p:cNvPr>
          <p:cNvSpPr/>
          <p:nvPr/>
        </p:nvSpPr>
        <p:spPr>
          <a:xfrm>
            <a:off x="9132941" y="6333517"/>
            <a:ext cx="3055523" cy="524483"/>
          </a:xfrm>
          <a:prstGeom prst="rect">
            <a:avLst/>
          </a:prstGeom>
          <a:solidFill>
            <a:srgbClr val="FFFFFF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39" name="Pravokutnik 38">
            <a:extLst>
              <a:ext uri="{FF2B5EF4-FFF2-40B4-BE49-F238E27FC236}">
                <a16:creationId xmlns:a16="http://schemas.microsoft.com/office/drawing/2014/main" id="{09F7BF12-23EC-41D9-A0FF-E71DA3FDC129}"/>
              </a:ext>
            </a:extLst>
          </p:cNvPr>
          <p:cNvSpPr/>
          <p:nvPr/>
        </p:nvSpPr>
        <p:spPr>
          <a:xfrm>
            <a:off x="4121" y="6328705"/>
            <a:ext cx="6080815" cy="524483"/>
          </a:xfrm>
          <a:prstGeom prst="rect">
            <a:avLst/>
          </a:prstGeom>
          <a:solidFill>
            <a:srgbClr val="FFFFFF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graphicFrame>
        <p:nvGraphicFramePr>
          <p:cNvPr id="2" name="Dijagram 1">
            <a:extLst>
              <a:ext uri="{FF2B5EF4-FFF2-40B4-BE49-F238E27FC236}">
                <a16:creationId xmlns:a16="http://schemas.microsoft.com/office/drawing/2014/main" id="{845EA6F8-A7BC-449D-9AD7-A2713B9312F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469994532"/>
              </p:ext>
            </p:extLst>
          </p:nvPr>
        </p:nvGraphicFramePr>
        <p:xfrm>
          <a:off x="148046" y="879566"/>
          <a:ext cx="11555052" cy="528883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</p:spTree>
    <p:extLst>
      <p:ext uri="{BB962C8B-B14F-4D97-AF65-F5344CB8AC3E}">
        <p14:creationId xmlns:p14="http://schemas.microsoft.com/office/powerpoint/2010/main" val="226892047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lika 3" descr="Slika na kojoj se prikazuje zalazak, tamno&#10;&#10;Opis je automatski generiran">
            <a:extLst>
              <a:ext uri="{FF2B5EF4-FFF2-40B4-BE49-F238E27FC236}">
                <a16:creationId xmlns:a16="http://schemas.microsoft.com/office/drawing/2014/main" id="{D728C0E7-7E4D-372F-FDB4-8DF4FC6B2A3E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" y="729251"/>
            <a:ext cx="12188234" cy="5561733"/>
          </a:xfrm>
          <a:prstGeom prst="rect">
            <a:avLst/>
          </a:prstGeom>
        </p:spPr>
      </p:pic>
      <p:sp>
        <p:nvSpPr>
          <p:cNvPr id="5" name="Pravokutnik 4">
            <a:extLst>
              <a:ext uri="{FF2B5EF4-FFF2-40B4-BE49-F238E27FC236}">
                <a16:creationId xmlns:a16="http://schemas.microsoft.com/office/drawing/2014/main" id="{6FDB2AD9-ACB4-8CEC-4B23-87405A7A1B77}"/>
              </a:ext>
            </a:extLst>
          </p:cNvPr>
          <p:cNvSpPr/>
          <p:nvPr/>
        </p:nvSpPr>
        <p:spPr>
          <a:xfrm>
            <a:off x="6000206" y="992777"/>
            <a:ext cx="3132735" cy="4606834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68" name="TekstniOkvir 67">
            <a:extLst>
              <a:ext uri="{FF2B5EF4-FFF2-40B4-BE49-F238E27FC236}">
                <a16:creationId xmlns:a16="http://schemas.microsoft.com/office/drawing/2014/main" id="{8F753B23-9D27-463D-9410-A7A59CE8A1E1}"/>
              </a:ext>
            </a:extLst>
          </p:cNvPr>
          <p:cNvSpPr txBox="1"/>
          <p:nvPr/>
        </p:nvSpPr>
        <p:spPr>
          <a:xfrm>
            <a:off x="3481074" y="6377451"/>
            <a:ext cx="295456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400" dirty="0">
                <a:solidFill>
                  <a:schemeClr val="accent3"/>
                </a:solidFill>
              </a:rPr>
              <a:t>PITANJA ZA RAZMIŠLJANJE</a:t>
            </a:r>
          </a:p>
        </p:txBody>
      </p:sp>
      <p:sp>
        <p:nvSpPr>
          <p:cNvPr id="28" name="Pravokutnik 27">
            <a:extLst>
              <a:ext uri="{FF2B5EF4-FFF2-40B4-BE49-F238E27FC236}">
                <a16:creationId xmlns:a16="http://schemas.microsoft.com/office/drawing/2014/main" id="{C4D6AF7C-A9B8-4F05-A8B9-75E0CD5DE0AD}"/>
              </a:ext>
            </a:extLst>
          </p:cNvPr>
          <p:cNvSpPr/>
          <p:nvPr/>
        </p:nvSpPr>
        <p:spPr>
          <a:xfrm>
            <a:off x="3047999" y="6712709"/>
            <a:ext cx="3048001" cy="78008"/>
          </a:xfrm>
          <a:prstGeom prst="rect">
            <a:avLst/>
          </a:prstGeom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29" name="Pravokutnik 28">
            <a:extLst>
              <a:ext uri="{FF2B5EF4-FFF2-40B4-BE49-F238E27FC236}">
                <a16:creationId xmlns:a16="http://schemas.microsoft.com/office/drawing/2014/main" id="{0997F043-3676-40F0-A7A6-BD49C5BA7985}"/>
              </a:ext>
            </a:extLst>
          </p:cNvPr>
          <p:cNvSpPr/>
          <p:nvPr/>
        </p:nvSpPr>
        <p:spPr>
          <a:xfrm>
            <a:off x="0" y="6333517"/>
            <a:ext cx="444137" cy="457200"/>
          </a:xfrm>
          <a:prstGeom prst="rect">
            <a:avLst/>
          </a:prstGeom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30" name="Pravokutnik 29">
            <a:extLst>
              <a:ext uri="{FF2B5EF4-FFF2-40B4-BE49-F238E27FC236}">
                <a16:creationId xmlns:a16="http://schemas.microsoft.com/office/drawing/2014/main" id="{B1FD4B2B-A005-4FBD-8F0F-9508412F5975}"/>
              </a:ext>
            </a:extLst>
          </p:cNvPr>
          <p:cNvSpPr/>
          <p:nvPr/>
        </p:nvSpPr>
        <p:spPr>
          <a:xfrm>
            <a:off x="9144001" y="6712707"/>
            <a:ext cx="3048001" cy="78010"/>
          </a:xfrm>
          <a:prstGeom prst="rect">
            <a:avLst/>
          </a:prstGeom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31" name="Pravokutnik 30">
            <a:extLst>
              <a:ext uri="{FF2B5EF4-FFF2-40B4-BE49-F238E27FC236}">
                <a16:creationId xmlns:a16="http://schemas.microsoft.com/office/drawing/2014/main" id="{CAD40906-3C75-42B2-8DD1-03E7BB0918D5}"/>
              </a:ext>
            </a:extLst>
          </p:cNvPr>
          <p:cNvSpPr/>
          <p:nvPr/>
        </p:nvSpPr>
        <p:spPr>
          <a:xfrm>
            <a:off x="6096002" y="6712708"/>
            <a:ext cx="3047999" cy="78009"/>
          </a:xfrm>
          <a:prstGeom prst="rect">
            <a:avLst/>
          </a:prstGeom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32" name="Pravokutnik 31">
            <a:extLst>
              <a:ext uri="{FF2B5EF4-FFF2-40B4-BE49-F238E27FC236}">
                <a16:creationId xmlns:a16="http://schemas.microsoft.com/office/drawing/2014/main" id="{837C8689-EFE8-4398-852B-47CF6F47D587}"/>
              </a:ext>
            </a:extLst>
          </p:cNvPr>
          <p:cNvSpPr/>
          <p:nvPr/>
        </p:nvSpPr>
        <p:spPr>
          <a:xfrm>
            <a:off x="-2" y="6712710"/>
            <a:ext cx="3047999" cy="78007"/>
          </a:xfrm>
          <a:prstGeom prst="rect">
            <a:avLst/>
          </a:prstGeom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33" name="Pravokutnik 32">
            <a:extLst>
              <a:ext uri="{FF2B5EF4-FFF2-40B4-BE49-F238E27FC236}">
                <a16:creationId xmlns:a16="http://schemas.microsoft.com/office/drawing/2014/main" id="{0B777DC1-E131-4F06-BC27-853AE9AE2F25}"/>
              </a:ext>
            </a:extLst>
          </p:cNvPr>
          <p:cNvSpPr/>
          <p:nvPr/>
        </p:nvSpPr>
        <p:spPr>
          <a:xfrm>
            <a:off x="3047997" y="6333517"/>
            <a:ext cx="444138" cy="457200"/>
          </a:xfrm>
          <a:prstGeom prst="rect">
            <a:avLst/>
          </a:prstGeom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34" name="Pravokutnik 33">
            <a:extLst>
              <a:ext uri="{FF2B5EF4-FFF2-40B4-BE49-F238E27FC236}">
                <a16:creationId xmlns:a16="http://schemas.microsoft.com/office/drawing/2014/main" id="{C388D51B-3317-42C0-AEF7-C41EBDD6DF0B}"/>
              </a:ext>
            </a:extLst>
          </p:cNvPr>
          <p:cNvSpPr/>
          <p:nvPr/>
        </p:nvSpPr>
        <p:spPr>
          <a:xfrm>
            <a:off x="6095999" y="6333517"/>
            <a:ext cx="444135" cy="457200"/>
          </a:xfrm>
          <a:prstGeom prst="rect">
            <a:avLst/>
          </a:prstGeom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35" name="Pravokutnik 34">
            <a:extLst>
              <a:ext uri="{FF2B5EF4-FFF2-40B4-BE49-F238E27FC236}">
                <a16:creationId xmlns:a16="http://schemas.microsoft.com/office/drawing/2014/main" id="{2DDC03E0-D421-4B63-A339-B51CDA3612D6}"/>
              </a:ext>
            </a:extLst>
          </p:cNvPr>
          <p:cNvSpPr/>
          <p:nvPr/>
        </p:nvSpPr>
        <p:spPr>
          <a:xfrm>
            <a:off x="9132941" y="6333517"/>
            <a:ext cx="444136" cy="457200"/>
          </a:xfrm>
          <a:prstGeom prst="rect">
            <a:avLst/>
          </a:prstGeom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36" name="TekstniOkvir 35">
            <a:extLst>
              <a:ext uri="{FF2B5EF4-FFF2-40B4-BE49-F238E27FC236}">
                <a16:creationId xmlns:a16="http://schemas.microsoft.com/office/drawing/2014/main" id="{A7312EBC-1C87-4CE9-9CDB-EEFC2B95EFFD}"/>
              </a:ext>
            </a:extLst>
          </p:cNvPr>
          <p:cNvSpPr txBox="1"/>
          <p:nvPr/>
        </p:nvSpPr>
        <p:spPr>
          <a:xfrm>
            <a:off x="450092" y="6377451"/>
            <a:ext cx="242491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400" dirty="0">
                <a:solidFill>
                  <a:schemeClr val="accent2"/>
                </a:solidFill>
              </a:rPr>
              <a:t>EVANĐEOSKI TEKST</a:t>
            </a:r>
          </a:p>
        </p:txBody>
      </p:sp>
      <p:sp>
        <p:nvSpPr>
          <p:cNvPr id="37" name="TekstniOkvir 36">
            <a:extLst>
              <a:ext uri="{FF2B5EF4-FFF2-40B4-BE49-F238E27FC236}">
                <a16:creationId xmlns:a16="http://schemas.microsoft.com/office/drawing/2014/main" id="{0F5E60C8-0739-4E2E-940B-8B610CF8D097}"/>
              </a:ext>
            </a:extLst>
          </p:cNvPr>
          <p:cNvSpPr txBox="1"/>
          <p:nvPr/>
        </p:nvSpPr>
        <p:spPr>
          <a:xfrm>
            <a:off x="9584608" y="6377451"/>
            <a:ext cx="241580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400" dirty="0">
                <a:solidFill>
                  <a:schemeClr val="accent5">
                    <a:lumMod val="75000"/>
                  </a:schemeClr>
                </a:solidFill>
              </a:rPr>
              <a:t>POTICAJI ZA DJELOVANJE</a:t>
            </a:r>
          </a:p>
        </p:txBody>
      </p:sp>
      <p:sp>
        <p:nvSpPr>
          <p:cNvPr id="38" name="TekstniOkvir 37">
            <a:extLst>
              <a:ext uri="{FF2B5EF4-FFF2-40B4-BE49-F238E27FC236}">
                <a16:creationId xmlns:a16="http://schemas.microsoft.com/office/drawing/2014/main" id="{E44C4999-EDC9-42FF-9B3A-8BD1AE0FA6EC}"/>
              </a:ext>
            </a:extLst>
          </p:cNvPr>
          <p:cNvSpPr txBox="1"/>
          <p:nvPr/>
        </p:nvSpPr>
        <p:spPr>
          <a:xfrm>
            <a:off x="6536205" y="6377451"/>
            <a:ext cx="242491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400" dirty="0">
                <a:solidFill>
                  <a:schemeClr val="accent4">
                    <a:lumMod val="75000"/>
                  </a:schemeClr>
                </a:solidFill>
              </a:rPr>
              <a:t>KATEHETSKO IZLAGANJE</a:t>
            </a:r>
          </a:p>
        </p:txBody>
      </p:sp>
      <p:pic>
        <p:nvPicPr>
          <p:cNvPr id="9" name="Rezervirano mjesto sadržaja 8">
            <a:extLst>
              <a:ext uri="{FF2B5EF4-FFF2-40B4-BE49-F238E27FC236}">
                <a16:creationId xmlns:a16="http://schemas.microsoft.com/office/drawing/2014/main" id="{478D0637-78A1-4CE8-BFA9-E0FBA1FC500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127" y="6351325"/>
            <a:ext cx="386046" cy="386046"/>
          </a:xfrm>
        </p:spPr>
      </p:pic>
      <p:pic>
        <p:nvPicPr>
          <p:cNvPr id="11" name="Slika 10">
            <a:extLst>
              <a:ext uri="{FF2B5EF4-FFF2-40B4-BE49-F238E27FC236}">
                <a16:creationId xmlns:a16="http://schemas.microsoft.com/office/drawing/2014/main" id="{3637F0C2-9537-4116-B064-EBF03CD70F34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94623" y="6353521"/>
            <a:ext cx="374659" cy="374659"/>
          </a:xfrm>
          <a:prstGeom prst="rect">
            <a:avLst/>
          </a:prstGeom>
        </p:spPr>
      </p:pic>
      <p:pic>
        <p:nvPicPr>
          <p:cNvPr id="13" name="Slika 12">
            <a:extLst>
              <a:ext uri="{FF2B5EF4-FFF2-40B4-BE49-F238E27FC236}">
                <a16:creationId xmlns:a16="http://schemas.microsoft.com/office/drawing/2014/main" id="{1D11AD9F-27A4-46DB-8B8E-315EE7737638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33919" y="6360403"/>
            <a:ext cx="370753" cy="370753"/>
          </a:xfrm>
          <a:prstGeom prst="rect">
            <a:avLst/>
          </a:prstGeom>
        </p:spPr>
      </p:pic>
      <p:pic>
        <p:nvPicPr>
          <p:cNvPr id="15" name="Slika 14">
            <a:extLst>
              <a:ext uri="{FF2B5EF4-FFF2-40B4-BE49-F238E27FC236}">
                <a16:creationId xmlns:a16="http://schemas.microsoft.com/office/drawing/2014/main" id="{C69D5CA1-2970-40D8-822D-D5A2611261EF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41645" y="6351323"/>
            <a:ext cx="437555" cy="437555"/>
          </a:xfrm>
          <a:prstGeom prst="rect">
            <a:avLst/>
          </a:prstGeom>
        </p:spPr>
      </p:pic>
      <p:grpSp>
        <p:nvGrpSpPr>
          <p:cNvPr id="20" name="Grupa 19">
            <a:extLst>
              <a:ext uri="{FF2B5EF4-FFF2-40B4-BE49-F238E27FC236}">
                <a16:creationId xmlns:a16="http://schemas.microsoft.com/office/drawing/2014/main" id="{E3ABD2B0-32ED-4EB9-8808-398BE3C0827D}"/>
              </a:ext>
            </a:extLst>
          </p:cNvPr>
          <p:cNvGrpSpPr/>
          <p:nvPr/>
        </p:nvGrpSpPr>
        <p:grpSpPr>
          <a:xfrm>
            <a:off x="-3536" y="172224"/>
            <a:ext cx="12195535" cy="564505"/>
            <a:chOff x="-3536" y="172224"/>
            <a:chExt cx="12195535" cy="564505"/>
          </a:xfrm>
        </p:grpSpPr>
        <p:sp>
          <p:nvSpPr>
            <p:cNvPr id="62" name="Pravokutnik 61">
              <a:extLst>
                <a:ext uri="{FF2B5EF4-FFF2-40B4-BE49-F238E27FC236}">
                  <a16:creationId xmlns:a16="http://schemas.microsoft.com/office/drawing/2014/main" id="{F97AB57A-7297-40D7-8A6B-DDAAC2449C57}"/>
                </a:ext>
              </a:extLst>
            </p:cNvPr>
            <p:cNvSpPr/>
            <p:nvPr/>
          </p:nvSpPr>
          <p:spPr>
            <a:xfrm>
              <a:off x="11703098" y="220406"/>
              <a:ext cx="488901" cy="4572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r-HR"/>
            </a:p>
          </p:txBody>
        </p:sp>
        <p:sp>
          <p:nvSpPr>
            <p:cNvPr id="53" name="TekstniOkvir 52">
              <a:extLst>
                <a:ext uri="{FF2B5EF4-FFF2-40B4-BE49-F238E27FC236}">
                  <a16:creationId xmlns:a16="http://schemas.microsoft.com/office/drawing/2014/main" id="{3A98E29D-B4C6-4E1E-9DA7-6BE99DE15CA5}"/>
                </a:ext>
              </a:extLst>
            </p:cNvPr>
            <p:cNvSpPr txBox="1"/>
            <p:nvPr/>
          </p:nvSpPr>
          <p:spPr>
            <a:xfrm>
              <a:off x="8153956" y="172224"/>
              <a:ext cx="359014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hr-HR" sz="1400" dirty="0"/>
                <a:t>KORIZMENA KATEHEZA PETKOM</a:t>
              </a:r>
            </a:p>
            <a:p>
              <a:pPr algn="r"/>
              <a:r>
                <a:rPr lang="hr-HR" sz="1400" dirty="0"/>
                <a:t>10. ožujka 2023.</a:t>
              </a:r>
            </a:p>
          </p:txBody>
        </p:sp>
        <p:sp>
          <p:nvSpPr>
            <p:cNvPr id="55" name="Pravokutnik 54">
              <a:extLst>
                <a:ext uri="{FF2B5EF4-FFF2-40B4-BE49-F238E27FC236}">
                  <a16:creationId xmlns:a16="http://schemas.microsoft.com/office/drawing/2014/main" id="{54D1F511-8344-4374-8DD6-24C9CCD80308}"/>
                </a:ext>
              </a:extLst>
            </p:cNvPr>
            <p:cNvSpPr/>
            <p:nvPr/>
          </p:nvSpPr>
          <p:spPr>
            <a:xfrm>
              <a:off x="-3536" y="658722"/>
              <a:ext cx="12192000" cy="78007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r-HR"/>
            </a:p>
          </p:txBody>
        </p:sp>
        <p:pic>
          <p:nvPicPr>
            <p:cNvPr id="56" name="Slika 55">
              <a:extLst>
                <a:ext uri="{FF2B5EF4-FFF2-40B4-BE49-F238E27FC236}">
                  <a16:creationId xmlns:a16="http://schemas.microsoft.com/office/drawing/2014/main" id="{9AC3BB8F-DC18-4FEB-A2D1-B9C5A6472DBD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1735387" y="261715"/>
              <a:ext cx="404277" cy="435517"/>
            </a:xfrm>
            <a:prstGeom prst="rect">
              <a:avLst/>
            </a:prstGeom>
          </p:spPr>
        </p:pic>
      </p:grpSp>
      <p:sp>
        <p:nvSpPr>
          <p:cNvPr id="59" name="TekstniOkvir 58">
            <a:extLst>
              <a:ext uri="{FF2B5EF4-FFF2-40B4-BE49-F238E27FC236}">
                <a16:creationId xmlns:a16="http://schemas.microsoft.com/office/drawing/2014/main" id="{0E28716D-5F8B-4A5C-8059-8722ADD7C0E0}"/>
              </a:ext>
            </a:extLst>
          </p:cNvPr>
          <p:cNvSpPr txBox="1"/>
          <p:nvPr/>
        </p:nvSpPr>
        <p:spPr>
          <a:xfrm>
            <a:off x="412173" y="150646"/>
            <a:ext cx="542257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b="1" dirty="0"/>
              <a:t>Uvod</a:t>
            </a:r>
          </a:p>
        </p:txBody>
      </p:sp>
      <p:sp>
        <p:nvSpPr>
          <p:cNvPr id="40" name="Pravokutnik 39">
            <a:extLst>
              <a:ext uri="{FF2B5EF4-FFF2-40B4-BE49-F238E27FC236}">
                <a16:creationId xmlns:a16="http://schemas.microsoft.com/office/drawing/2014/main" id="{A58A1A90-06A3-4181-A96D-B6EE8C17F7DB}"/>
              </a:ext>
            </a:extLst>
          </p:cNvPr>
          <p:cNvSpPr/>
          <p:nvPr/>
        </p:nvSpPr>
        <p:spPr>
          <a:xfrm>
            <a:off x="9132941" y="6333517"/>
            <a:ext cx="3055523" cy="524483"/>
          </a:xfrm>
          <a:prstGeom prst="rect">
            <a:avLst/>
          </a:prstGeom>
          <a:solidFill>
            <a:srgbClr val="FFFFFF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39" name="Pravokutnik 38">
            <a:extLst>
              <a:ext uri="{FF2B5EF4-FFF2-40B4-BE49-F238E27FC236}">
                <a16:creationId xmlns:a16="http://schemas.microsoft.com/office/drawing/2014/main" id="{09F7BF12-23EC-41D9-A0FF-E71DA3FDC129}"/>
              </a:ext>
            </a:extLst>
          </p:cNvPr>
          <p:cNvSpPr/>
          <p:nvPr/>
        </p:nvSpPr>
        <p:spPr>
          <a:xfrm>
            <a:off x="4121" y="6328705"/>
            <a:ext cx="6080815" cy="524483"/>
          </a:xfrm>
          <a:prstGeom prst="rect">
            <a:avLst/>
          </a:prstGeom>
          <a:solidFill>
            <a:srgbClr val="FFFFFF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graphicFrame>
        <p:nvGraphicFramePr>
          <p:cNvPr id="2" name="Dijagram 1">
            <a:extLst>
              <a:ext uri="{FF2B5EF4-FFF2-40B4-BE49-F238E27FC236}">
                <a16:creationId xmlns:a16="http://schemas.microsoft.com/office/drawing/2014/main" id="{845EA6F8-A7BC-449D-9AD7-A2713B9312F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90722997"/>
              </p:ext>
            </p:extLst>
          </p:nvPr>
        </p:nvGraphicFramePr>
        <p:xfrm>
          <a:off x="461554" y="449006"/>
          <a:ext cx="8688804" cy="523466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9" r:lo="rId10" r:qs="rId11" r:cs="rId12"/>
          </a:graphicData>
        </a:graphic>
      </p:graphicFrame>
    </p:spTree>
    <p:extLst>
      <p:ext uri="{BB962C8B-B14F-4D97-AF65-F5344CB8AC3E}">
        <p14:creationId xmlns:p14="http://schemas.microsoft.com/office/powerpoint/2010/main" val="76560476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TekstniOkvir 67">
            <a:extLst>
              <a:ext uri="{FF2B5EF4-FFF2-40B4-BE49-F238E27FC236}">
                <a16:creationId xmlns:a16="http://schemas.microsoft.com/office/drawing/2014/main" id="{8F753B23-9D27-463D-9410-A7A59CE8A1E1}"/>
              </a:ext>
            </a:extLst>
          </p:cNvPr>
          <p:cNvSpPr txBox="1"/>
          <p:nvPr/>
        </p:nvSpPr>
        <p:spPr>
          <a:xfrm>
            <a:off x="3481074" y="6377451"/>
            <a:ext cx="295456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400" dirty="0">
                <a:solidFill>
                  <a:schemeClr val="accent3"/>
                </a:solidFill>
              </a:rPr>
              <a:t>PITANJA ZA RAZMIŠLJANJE</a:t>
            </a:r>
          </a:p>
        </p:txBody>
      </p:sp>
      <p:sp>
        <p:nvSpPr>
          <p:cNvPr id="28" name="Pravokutnik 27">
            <a:extLst>
              <a:ext uri="{FF2B5EF4-FFF2-40B4-BE49-F238E27FC236}">
                <a16:creationId xmlns:a16="http://schemas.microsoft.com/office/drawing/2014/main" id="{C4D6AF7C-A9B8-4F05-A8B9-75E0CD5DE0AD}"/>
              </a:ext>
            </a:extLst>
          </p:cNvPr>
          <p:cNvSpPr/>
          <p:nvPr/>
        </p:nvSpPr>
        <p:spPr>
          <a:xfrm>
            <a:off x="3047999" y="6712709"/>
            <a:ext cx="3048001" cy="78008"/>
          </a:xfrm>
          <a:prstGeom prst="rect">
            <a:avLst/>
          </a:prstGeom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29" name="Pravokutnik 28">
            <a:extLst>
              <a:ext uri="{FF2B5EF4-FFF2-40B4-BE49-F238E27FC236}">
                <a16:creationId xmlns:a16="http://schemas.microsoft.com/office/drawing/2014/main" id="{0997F043-3676-40F0-A7A6-BD49C5BA7985}"/>
              </a:ext>
            </a:extLst>
          </p:cNvPr>
          <p:cNvSpPr/>
          <p:nvPr/>
        </p:nvSpPr>
        <p:spPr>
          <a:xfrm>
            <a:off x="0" y="6333517"/>
            <a:ext cx="444137" cy="457200"/>
          </a:xfrm>
          <a:prstGeom prst="rect">
            <a:avLst/>
          </a:prstGeom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30" name="Pravokutnik 29">
            <a:extLst>
              <a:ext uri="{FF2B5EF4-FFF2-40B4-BE49-F238E27FC236}">
                <a16:creationId xmlns:a16="http://schemas.microsoft.com/office/drawing/2014/main" id="{B1FD4B2B-A005-4FBD-8F0F-9508412F5975}"/>
              </a:ext>
            </a:extLst>
          </p:cNvPr>
          <p:cNvSpPr/>
          <p:nvPr/>
        </p:nvSpPr>
        <p:spPr>
          <a:xfrm>
            <a:off x="9144001" y="6712707"/>
            <a:ext cx="3048001" cy="78010"/>
          </a:xfrm>
          <a:prstGeom prst="rect">
            <a:avLst/>
          </a:prstGeom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31" name="Pravokutnik 30">
            <a:extLst>
              <a:ext uri="{FF2B5EF4-FFF2-40B4-BE49-F238E27FC236}">
                <a16:creationId xmlns:a16="http://schemas.microsoft.com/office/drawing/2014/main" id="{CAD40906-3C75-42B2-8DD1-03E7BB0918D5}"/>
              </a:ext>
            </a:extLst>
          </p:cNvPr>
          <p:cNvSpPr/>
          <p:nvPr/>
        </p:nvSpPr>
        <p:spPr>
          <a:xfrm>
            <a:off x="6096002" y="6712708"/>
            <a:ext cx="3047999" cy="78009"/>
          </a:xfrm>
          <a:prstGeom prst="rect">
            <a:avLst/>
          </a:prstGeom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32" name="Pravokutnik 31">
            <a:extLst>
              <a:ext uri="{FF2B5EF4-FFF2-40B4-BE49-F238E27FC236}">
                <a16:creationId xmlns:a16="http://schemas.microsoft.com/office/drawing/2014/main" id="{837C8689-EFE8-4398-852B-47CF6F47D587}"/>
              </a:ext>
            </a:extLst>
          </p:cNvPr>
          <p:cNvSpPr/>
          <p:nvPr/>
        </p:nvSpPr>
        <p:spPr>
          <a:xfrm>
            <a:off x="-2" y="6712710"/>
            <a:ext cx="3047999" cy="78007"/>
          </a:xfrm>
          <a:prstGeom prst="rect">
            <a:avLst/>
          </a:prstGeom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33" name="Pravokutnik 32">
            <a:extLst>
              <a:ext uri="{FF2B5EF4-FFF2-40B4-BE49-F238E27FC236}">
                <a16:creationId xmlns:a16="http://schemas.microsoft.com/office/drawing/2014/main" id="{0B777DC1-E131-4F06-BC27-853AE9AE2F25}"/>
              </a:ext>
            </a:extLst>
          </p:cNvPr>
          <p:cNvSpPr/>
          <p:nvPr/>
        </p:nvSpPr>
        <p:spPr>
          <a:xfrm>
            <a:off x="3047997" y="6333517"/>
            <a:ext cx="444138" cy="457200"/>
          </a:xfrm>
          <a:prstGeom prst="rect">
            <a:avLst/>
          </a:prstGeom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34" name="Pravokutnik 33">
            <a:extLst>
              <a:ext uri="{FF2B5EF4-FFF2-40B4-BE49-F238E27FC236}">
                <a16:creationId xmlns:a16="http://schemas.microsoft.com/office/drawing/2014/main" id="{C388D51B-3317-42C0-AEF7-C41EBDD6DF0B}"/>
              </a:ext>
            </a:extLst>
          </p:cNvPr>
          <p:cNvSpPr/>
          <p:nvPr/>
        </p:nvSpPr>
        <p:spPr>
          <a:xfrm>
            <a:off x="6095999" y="6333517"/>
            <a:ext cx="444135" cy="457200"/>
          </a:xfrm>
          <a:prstGeom prst="rect">
            <a:avLst/>
          </a:prstGeom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35" name="Pravokutnik 34">
            <a:extLst>
              <a:ext uri="{FF2B5EF4-FFF2-40B4-BE49-F238E27FC236}">
                <a16:creationId xmlns:a16="http://schemas.microsoft.com/office/drawing/2014/main" id="{2DDC03E0-D421-4B63-A339-B51CDA3612D6}"/>
              </a:ext>
            </a:extLst>
          </p:cNvPr>
          <p:cNvSpPr/>
          <p:nvPr/>
        </p:nvSpPr>
        <p:spPr>
          <a:xfrm>
            <a:off x="9132941" y="6333517"/>
            <a:ext cx="444136" cy="457200"/>
          </a:xfrm>
          <a:prstGeom prst="rect">
            <a:avLst/>
          </a:prstGeom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36" name="TekstniOkvir 35">
            <a:extLst>
              <a:ext uri="{FF2B5EF4-FFF2-40B4-BE49-F238E27FC236}">
                <a16:creationId xmlns:a16="http://schemas.microsoft.com/office/drawing/2014/main" id="{A7312EBC-1C87-4CE9-9CDB-EEFC2B95EFFD}"/>
              </a:ext>
            </a:extLst>
          </p:cNvPr>
          <p:cNvSpPr txBox="1"/>
          <p:nvPr/>
        </p:nvSpPr>
        <p:spPr>
          <a:xfrm>
            <a:off x="450092" y="6377451"/>
            <a:ext cx="242491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400" dirty="0">
                <a:solidFill>
                  <a:schemeClr val="accent2"/>
                </a:solidFill>
              </a:rPr>
              <a:t>EVANĐEOSKI TEKST</a:t>
            </a:r>
          </a:p>
        </p:txBody>
      </p:sp>
      <p:sp>
        <p:nvSpPr>
          <p:cNvPr id="37" name="TekstniOkvir 36">
            <a:extLst>
              <a:ext uri="{FF2B5EF4-FFF2-40B4-BE49-F238E27FC236}">
                <a16:creationId xmlns:a16="http://schemas.microsoft.com/office/drawing/2014/main" id="{0F5E60C8-0739-4E2E-940B-8B610CF8D097}"/>
              </a:ext>
            </a:extLst>
          </p:cNvPr>
          <p:cNvSpPr txBox="1"/>
          <p:nvPr/>
        </p:nvSpPr>
        <p:spPr>
          <a:xfrm>
            <a:off x="9584608" y="6377451"/>
            <a:ext cx="241580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400" dirty="0">
                <a:solidFill>
                  <a:schemeClr val="accent5">
                    <a:lumMod val="75000"/>
                  </a:schemeClr>
                </a:solidFill>
              </a:rPr>
              <a:t>POTICAJI ZA DJELOVANJE</a:t>
            </a:r>
          </a:p>
        </p:txBody>
      </p:sp>
      <p:sp>
        <p:nvSpPr>
          <p:cNvPr id="38" name="TekstniOkvir 37">
            <a:extLst>
              <a:ext uri="{FF2B5EF4-FFF2-40B4-BE49-F238E27FC236}">
                <a16:creationId xmlns:a16="http://schemas.microsoft.com/office/drawing/2014/main" id="{E44C4999-EDC9-42FF-9B3A-8BD1AE0FA6EC}"/>
              </a:ext>
            </a:extLst>
          </p:cNvPr>
          <p:cNvSpPr txBox="1"/>
          <p:nvPr/>
        </p:nvSpPr>
        <p:spPr>
          <a:xfrm>
            <a:off x="6536205" y="6377451"/>
            <a:ext cx="242491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400" dirty="0">
                <a:solidFill>
                  <a:schemeClr val="accent4">
                    <a:lumMod val="75000"/>
                  </a:schemeClr>
                </a:solidFill>
              </a:rPr>
              <a:t>KATEHETSKO IZLAGANJE</a:t>
            </a:r>
          </a:p>
        </p:txBody>
      </p:sp>
      <p:pic>
        <p:nvPicPr>
          <p:cNvPr id="9" name="Rezervirano mjesto sadržaja 8">
            <a:extLst>
              <a:ext uri="{FF2B5EF4-FFF2-40B4-BE49-F238E27FC236}">
                <a16:creationId xmlns:a16="http://schemas.microsoft.com/office/drawing/2014/main" id="{478D0637-78A1-4CE8-BFA9-E0FBA1FC500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127" y="6351325"/>
            <a:ext cx="386046" cy="386046"/>
          </a:xfrm>
        </p:spPr>
      </p:pic>
      <p:pic>
        <p:nvPicPr>
          <p:cNvPr id="11" name="Slika 10">
            <a:extLst>
              <a:ext uri="{FF2B5EF4-FFF2-40B4-BE49-F238E27FC236}">
                <a16:creationId xmlns:a16="http://schemas.microsoft.com/office/drawing/2014/main" id="{3637F0C2-9537-4116-B064-EBF03CD70F34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94623" y="6353521"/>
            <a:ext cx="374659" cy="374659"/>
          </a:xfrm>
          <a:prstGeom prst="rect">
            <a:avLst/>
          </a:prstGeom>
        </p:spPr>
      </p:pic>
      <p:pic>
        <p:nvPicPr>
          <p:cNvPr id="13" name="Slika 12">
            <a:extLst>
              <a:ext uri="{FF2B5EF4-FFF2-40B4-BE49-F238E27FC236}">
                <a16:creationId xmlns:a16="http://schemas.microsoft.com/office/drawing/2014/main" id="{1D11AD9F-27A4-46DB-8B8E-315EE7737638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33919" y="6360403"/>
            <a:ext cx="370753" cy="370753"/>
          </a:xfrm>
          <a:prstGeom prst="rect">
            <a:avLst/>
          </a:prstGeom>
        </p:spPr>
      </p:pic>
      <p:pic>
        <p:nvPicPr>
          <p:cNvPr id="15" name="Slika 14">
            <a:extLst>
              <a:ext uri="{FF2B5EF4-FFF2-40B4-BE49-F238E27FC236}">
                <a16:creationId xmlns:a16="http://schemas.microsoft.com/office/drawing/2014/main" id="{C69D5CA1-2970-40D8-822D-D5A2611261EF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41645" y="6351323"/>
            <a:ext cx="437555" cy="437555"/>
          </a:xfrm>
          <a:prstGeom prst="rect">
            <a:avLst/>
          </a:prstGeom>
        </p:spPr>
      </p:pic>
      <p:grpSp>
        <p:nvGrpSpPr>
          <p:cNvPr id="20" name="Grupa 19">
            <a:extLst>
              <a:ext uri="{FF2B5EF4-FFF2-40B4-BE49-F238E27FC236}">
                <a16:creationId xmlns:a16="http://schemas.microsoft.com/office/drawing/2014/main" id="{E3ABD2B0-32ED-4EB9-8808-398BE3C0827D}"/>
              </a:ext>
            </a:extLst>
          </p:cNvPr>
          <p:cNvGrpSpPr/>
          <p:nvPr/>
        </p:nvGrpSpPr>
        <p:grpSpPr>
          <a:xfrm>
            <a:off x="-3536" y="172224"/>
            <a:ext cx="12195535" cy="564505"/>
            <a:chOff x="-3536" y="172224"/>
            <a:chExt cx="12195535" cy="564505"/>
          </a:xfrm>
        </p:grpSpPr>
        <p:sp>
          <p:nvSpPr>
            <p:cNvPr id="62" name="Pravokutnik 61">
              <a:extLst>
                <a:ext uri="{FF2B5EF4-FFF2-40B4-BE49-F238E27FC236}">
                  <a16:creationId xmlns:a16="http://schemas.microsoft.com/office/drawing/2014/main" id="{F97AB57A-7297-40D7-8A6B-DDAAC2449C57}"/>
                </a:ext>
              </a:extLst>
            </p:cNvPr>
            <p:cNvSpPr/>
            <p:nvPr/>
          </p:nvSpPr>
          <p:spPr>
            <a:xfrm>
              <a:off x="11703098" y="220406"/>
              <a:ext cx="488901" cy="4572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r-HR"/>
            </a:p>
          </p:txBody>
        </p:sp>
        <p:sp>
          <p:nvSpPr>
            <p:cNvPr id="53" name="TekstniOkvir 52">
              <a:extLst>
                <a:ext uri="{FF2B5EF4-FFF2-40B4-BE49-F238E27FC236}">
                  <a16:creationId xmlns:a16="http://schemas.microsoft.com/office/drawing/2014/main" id="{3A98E29D-B4C6-4E1E-9DA7-6BE99DE15CA5}"/>
                </a:ext>
              </a:extLst>
            </p:cNvPr>
            <p:cNvSpPr txBox="1"/>
            <p:nvPr/>
          </p:nvSpPr>
          <p:spPr>
            <a:xfrm>
              <a:off x="8153956" y="172224"/>
              <a:ext cx="359014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hr-HR" sz="1400" dirty="0"/>
                <a:t>KORIZMENA KATEHEZA PETKOM</a:t>
              </a:r>
            </a:p>
            <a:p>
              <a:pPr algn="r"/>
              <a:r>
                <a:rPr lang="hr-HR" sz="1400" dirty="0"/>
                <a:t>10. ožujka 2023.</a:t>
              </a:r>
            </a:p>
          </p:txBody>
        </p:sp>
        <p:sp>
          <p:nvSpPr>
            <p:cNvPr id="55" name="Pravokutnik 54">
              <a:extLst>
                <a:ext uri="{FF2B5EF4-FFF2-40B4-BE49-F238E27FC236}">
                  <a16:creationId xmlns:a16="http://schemas.microsoft.com/office/drawing/2014/main" id="{54D1F511-8344-4374-8DD6-24C9CCD80308}"/>
                </a:ext>
              </a:extLst>
            </p:cNvPr>
            <p:cNvSpPr/>
            <p:nvPr/>
          </p:nvSpPr>
          <p:spPr>
            <a:xfrm>
              <a:off x="-3536" y="658722"/>
              <a:ext cx="12192000" cy="78007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r-HR"/>
            </a:p>
          </p:txBody>
        </p:sp>
        <p:pic>
          <p:nvPicPr>
            <p:cNvPr id="56" name="Slika 55">
              <a:extLst>
                <a:ext uri="{FF2B5EF4-FFF2-40B4-BE49-F238E27FC236}">
                  <a16:creationId xmlns:a16="http://schemas.microsoft.com/office/drawing/2014/main" id="{9AC3BB8F-DC18-4FEB-A2D1-B9C5A6472DBD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1735387" y="261715"/>
              <a:ext cx="404277" cy="435517"/>
            </a:xfrm>
            <a:prstGeom prst="rect">
              <a:avLst/>
            </a:prstGeom>
          </p:spPr>
        </p:pic>
      </p:grpSp>
      <p:sp>
        <p:nvSpPr>
          <p:cNvPr id="59" name="TekstniOkvir 58">
            <a:extLst>
              <a:ext uri="{FF2B5EF4-FFF2-40B4-BE49-F238E27FC236}">
                <a16:creationId xmlns:a16="http://schemas.microsoft.com/office/drawing/2014/main" id="{0E28716D-5F8B-4A5C-8059-8722ADD7C0E0}"/>
              </a:ext>
            </a:extLst>
          </p:cNvPr>
          <p:cNvSpPr txBox="1"/>
          <p:nvPr/>
        </p:nvSpPr>
        <p:spPr>
          <a:xfrm>
            <a:off x="412173" y="150646"/>
            <a:ext cx="542257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b="1" dirty="0"/>
              <a:t>Evanđelje – primjer </a:t>
            </a:r>
            <a:r>
              <a:rPr lang="hr-HR" sz="2400" b="1" dirty="0" err="1"/>
              <a:t>Samarijanke</a:t>
            </a:r>
            <a:endParaRPr lang="hr-HR" sz="2400" b="1" dirty="0"/>
          </a:p>
        </p:txBody>
      </p:sp>
      <p:sp>
        <p:nvSpPr>
          <p:cNvPr id="40" name="Pravokutnik 39">
            <a:extLst>
              <a:ext uri="{FF2B5EF4-FFF2-40B4-BE49-F238E27FC236}">
                <a16:creationId xmlns:a16="http://schemas.microsoft.com/office/drawing/2014/main" id="{A58A1A90-06A3-4181-A96D-B6EE8C17F7DB}"/>
              </a:ext>
            </a:extLst>
          </p:cNvPr>
          <p:cNvSpPr/>
          <p:nvPr/>
        </p:nvSpPr>
        <p:spPr>
          <a:xfrm>
            <a:off x="9132941" y="6333517"/>
            <a:ext cx="3055523" cy="524483"/>
          </a:xfrm>
          <a:prstGeom prst="rect">
            <a:avLst/>
          </a:prstGeom>
          <a:solidFill>
            <a:srgbClr val="FFFFFF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39" name="Pravokutnik 38">
            <a:extLst>
              <a:ext uri="{FF2B5EF4-FFF2-40B4-BE49-F238E27FC236}">
                <a16:creationId xmlns:a16="http://schemas.microsoft.com/office/drawing/2014/main" id="{09F7BF12-23EC-41D9-A0FF-E71DA3FDC129}"/>
              </a:ext>
            </a:extLst>
          </p:cNvPr>
          <p:cNvSpPr/>
          <p:nvPr/>
        </p:nvSpPr>
        <p:spPr>
          <a:xfrm>
            <a:off x="4121" y="6328705"/>
            <a:ext cx="6080815" cy="524483"/>
          </a:xfrm>
          <a:prstGeom prst="rect">
            <a:avLst/>
          </a:prstGeom>
          <a:solidFill>
            <a:srgbClr val="FFFFFF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graphicFrame>
        <p:nvGraphicFramePr>
          <p:cNvPr id="2" name="Dijagram 1">
            <a:extLst>
              <a:ext uri="{FF2B5EF4-FFF2-40B4-BE49-F238E27FC236}">
                <a16:creationId xmlns:a16="http://schemas.microsoft.com/office/drawing/2014/main" id="{845EA6F8-A7BC-449D-9AD7-A2713B9312F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561699023"/>
              </p:ext>
            </p:extLst>
          </p:nvPr>
        </p:nvGraphicFramePr>
        <p:xfrm>
          <a:off x="348343" y="1453688"/>
          <a:ext cx="11354755" cy="459286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sp>
        <p:nvSpPr>
          <p:cNvPr id="4" name="TekstniOkvir 3">
            <a:extLst>
              <a:ext uri="{FF2B5EF4-FFF2-40B4-BE49-F238E27FC236}">
                <a16:creationId xmlns:a16="http://schemas.microsoft.com/office/drawing/2014/main" id="{5A4A9EB6-B809-1D94-2DED-2D87521BABAB}"/>
              </a:ext>
            </a:extLst>
          </p:cNvPr>
          <p:cNvSpPr txBox="1"/>
          <p:nvPr/>
        </p:nvSpPr>
        <p:spPr>
          <a:xfrm>
            <a:off x="488902" y="849150"/>
            <a:ext cx="6096000" cy="3740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hr-HR" b="1" dirty="0" err="1"/>
              <a:t>Samarijanka</a:t>
            </a:r>
            <a:r>
              <a:rPr lang="hr-HR" b="1" dirty="0"/>
              <a:t> razgovorom dolazi do vjere</a:t>
            </a:r>
          </a:p>
        </p:txBody>
      </p:sp>
    </p:spTree>
    <p:extLst>
      <p:ext uri="{BB962C8B-B14F-4D97-AF65-F5344CB8AC3E}">
        <p14:creationId xmlns:p14="http://schemas.microsoft.com/office/powerpoint/2010/main" val="165176178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Tips from a Sister on how to pray daily | OSF HealthCare">
            <a:extLst>
              <a:ext uri="{FF2B5EF4-FFF2-40B4-BE49-F238E27FC236}">
                <a16:creationId xmlns:a16="http://schemas.microsoft.com/office/drawing/2014/main" id="{2A1A39EF-95AE-D9F4-267D-C02A8BEBF63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34193" y="1049222"/>
            <a:ext cx="9657805" cy="50703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8" name="TekstniOkvir 67">
            <a:extLst>
              <a:ext uri="{FF2B5EF4-FFF2-40B4-BE49-F238E27FC236}">
                <a16:creationId xmlns:a16="http://schemas.microsoft.com/office/drawing/2014/main" id="{8F753B23-9D27-463D-9410-A7A59CE8A1E1}"/>
              </a:ext>
            </a:extLst>
          </p:cNvPr>
          <p:cNvSpPr txBox="1"/>
          <p:nvPr/>
        </p:nvSpPr>
        <p:spPr>
          <a:xfrm>
            <a:off x="3481074" y="6377451"/>
            <a:ext cx="295456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400" dirty="0">
                <a:solidFill>
                  <a:schemeClr val="accent3"/>
                </a:solidFill>
              </a:rPr>
              <a:t>PITANJA ZA RAZMIŠLJANJE</a:t>
            </a:r>
          </a:p>
        </p:txBody>
      </p:sp>
      <p:sp>
        <p:nvSpPr>
          <p:cNvPr id="28" name="Pravokutnik 27">
            <a:extLst>
              <a:ext uri="{FF2B5EF4-FFF2-40B4-BE49-F238E27FC236}">
                <a16:creationId xmlns:a16="http://schemas.microsoft.com/office/drawing/2014/main" id="{C4D6AF7C-A9B8-4F05-A8B9-75E0CD5DE0AD}"/>
              </a:ext>
            </a:extLst>
          </p:cNvPr>
          <p:cNvSpPr/>
          <p:nvPr/>
        </p:nvSpPr>
        <p:spPr>
          <a:xfrm>
            <a:off x="3047999" y="6712709"/>
            <a:ext cx="3048001" cy="78008"/>
          </a:xfrm>
          <a:prstGeom prst="rect">
            <a:avLst/>
          </a:prstGeom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29" name="Pravokutnik 28">
            <a:extLst>
              <a:ext uri="{FF2B5EF4-FFF2-40B4-BE49-F238E27FC236}">
                <a16:creationId xmlns:a16="http://schemas.microsoft.com/office/drawing/2014/main" id="{0997F043-3676-40F0-A7A6-BD49C5BA7985}"/>
              </a:ext>
            </a:extLst>
          </p:cNvPr>
          <p:cNvSpPr/>
          <p:nvPr/>
        </p:nvSpPr>
        <p:spPr>
          <a:xfrm>
            <a:off x="0" y="6333517"/>
            <a:ext cx="444137" cy="457200"/>
          </a:xfrm>
          <a:prstGeom prst="rect">
            <a:avLst/>
          </a:prstGeom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30" name="Pravokutnik 29">
            <a:extLst>
              <a:ext uri="{FF2B5EF4-FFF2-40B4-BE49-F238E27FC236}">
                <a16:creationId xmlns:a16="http://schemas.microsoft.com/office/drawing/2014/main" id="{B1FD4B2B-A005-4FBD-8F0F-9508412F5975}"/>
              </a:ext>
            </a:extLst>
          </p:cNvPr>
          <p:cNvSpPr/>
          <p:nvPr/>
        </p:nvSpPr>
        <p:spPr>
          <a:xfrm>
            <a:off x="9144001" y="6712707"/>
            <a:ext cx="3048001" cy="78010"/>
          </a:xfrm>
          <a:prstGeom prst="rect">
            <a:avLst/>
          </a:prstGeom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31" name="Pravokutnik 30">
            <a:extLst>
              <a:ext uri="{FF2B5EF4-FFF2-40B4-BE49-F238E27FC236}">
                <a16:creationId xmlns:a16="http://schemas.microsoft.com/office/drawing/2014/main" id="{CAD40906-3C75-42B2-8DD1-03E7BB0918D5}"/>
              </a:ext>
            </a:extLst>
          </p:cNvPr>
          <p:cNvSpPr/>
          <p:nvPr/>
        </p:nvSpPr>
        <p:spPr>
          <a:xfrm>
            <a:off x="6096002" y="6712708"/>
            <a:ext cx="3047999" cy="78009"/>
          </a:xfrm>
          <a:prstGeom prst="rect">
            <a:avLst/>
          </a:prstGeom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32" name="Pravokutnik 31">
            <a:extLst>
              <a:ext uri="{FF2B5EF4-FFF2-40B4-BE49-F238E27FC236}">
                <a16:creationId xmlns:a16="http://schemas.microsoft.com/office/drawing/2014/main" id="{837C8689-EFE8-4398-852B-47CF6F47D587}"/>
              </a:ext>
            </a:extLst>
          </p:cNvPr>
          <p:cNvSpPr/>
          <p:nvPr/>
        </p:nvSpPr>
        <p:spPr>
          <a:xfrm>
            <a:off x="-2" y="6712710"/>
            <a:ext cx="3047999" cy="78007"/>
          </a:xfrm>
          <a:prstGeom prst="rect">
            <a:avLst/>
          </a:prstGeom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33" name="Pravokutnik 32">
            <a:extLst>
              <a:ext uri="{FF2B5EF4-FFF2-40B4-BE49-F238E27FC236}">
                <a16:creationId xmlns:a16="http://schemas.microsoft.com/office/drawing/2014/main" id="{0B777DC1-E131-4F06-BC27-853AE9AE2F25}"/>
              </a:ext>
            </a:extLst>
          </p:cNvPr>
          <p:cNvSpPr/>
          <p:nvPr/>
        </p:nvSpPr>
        <p:spPr>
          <a:xfrm>
            <a:off x="3047997" y="6333517"/>
            <a:ext cx="444138" cy="457200"/>
          </a:xfrm>
          <a:prstGeom prst="rect">
            <a:avLst/>
          </a:prstGeom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34" name="Pravokutnik 33">
            <a:extLst>
              <a:ext uri="{FF2B5EF4-FFF2-40B4-BE49-F238E27FC236}">
                <a16:creationId xmlns:a16="http://schemas.microsoft.com/office/drawing/2014/main" id="{C388D51B-3317-42C0-AEF7-C41EBDD6DF0B}"/>
              </a:ext>
            </a:extLst>
          </p:cNvPr>
          <p:cNvSpPr/>
          <p:nvPr/>
        </p:nvSpPr>
        <p:spPr>
          <a:xfrm>
            <a:off x="6095999" y="6333517"/>
            <a:ext cx="444135" cy="457200"/>
          </a:xfrm>
          <a:prstGeom prst="rect">
            <a:avLst/>
          </a:prstGeom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35" name="Pravokutnik 34">
            <a:extLst>
              <a:ext uri="{FF2B5EF4-FFF2-40B4-BE49-F238E27FC236}">
                <a16:creationId xmlns:a16="http://schemas.microsoft.com/office/drawing/2014/main" id="{2DDC03E0-D421-4B63-A339-B51CDA3612D6}"/>
              </a:ext>
            </a:extLst>
          </p:cNvPr>
          <p:cNvSpPr/>
          <p:nvPr/>
        </p:nvSpPr>
        <p:spPr>
          <a:xfrm>
            <a:off x="9132941" y="6333517"/>
            <a:ext cx="444136" cy="457200"/>
          </a:xfrm>
          <a:prstGeom prst="rect">
            <a:avLst/>
          </a:prstGeom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36" name="TekstniOkvir 35">
            <a:extLst>
              <a:ext uri="{FF2B5EF4-FFF2-40B4-BE49-F238E27FC236}">
                <a16:creationId xmlns:a16="http://schemas.microsoft.com/office/drawing/2014/main" id="{A7312EBC-1C87-4CE9-9CDB-EEFC2B95EFFD}"/>
              </a:ext>
            </a:extLst>
          </p:cNvPr>
          <p:cNvSpPr txBox="1"/>
          <p:nvPr/>
        </p:nvSpPr>
        <p:spPr>
          <a:xfrm>
            <a:off x="450092" y="6377451"/>
            <a:ext cx="242491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400" dirty="0">
                <a:solidFill>
                  <a:schemeClr val="accent2"/>
                </a:solidFill>
              </a:rPr>
              <a:t>EVANĐEOSKI TEKST</a:t>
            </a:r>
          </a:p>
        </p:txBody>
      </p:sp>
      <p:sp>
        <p:nvSpPr>
          <p:cNvPr id="37" name="TekstniOkvir 36">
            <a:extLst>
              <a:ext uri="{FF2B5EF4-FFF2-40B4-BE49-F238E27FC236}">
                <a16:creationId xmlns:a16="http://schemas.microsoft.com/office/drawing/2014/main" id="{0F5E60C8-0739-4E2E-940B-8B610CF8D097}"/>
              </a:ext>
            </a:extLst>
          </p:cNvPr>
          <p:cNvSpPr txBox="1"/>
          <p:nvPr/>
        </p:nvSpPr>
        <p:spPr>
          <a:xfrm>
            <a:off x="9584608" y="6377451"/>
            <a:ext cx="241580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400" dirty="0">
                <a:solidFill>
                  <a:schemeClr val="accent5">
                    <a:lumMod val="75000"/>
                  </a:schemeClr>
                </a:solidFill>
              </a:rPr>
              <a:t>POTICAJI ZA DJELOVANJE</a:t>
            </a:r>
          </a:p>
        </p:txBody>
      </p:sp>
      <p:sp>
        <p:nvSpPr>
          <p:cNvPr id="38" name="TekstniOkvir 37">
            <a:extLst>
              <a:ext uri="{FF2B5EF4-FFF2-40B4-BE49-F238E27FC236}">
                <a16:creationId xmlns:a16="http://schemas.microsoft.com/office/drawing/2014/main" id="{E44C4999-EDC9-42FF-9B3A-8BD1AE0FA6EC}"/>
              </a:ext>
            </a:extLst>
          </p:cNvPr>
          <p:cNvSpPr txBox="1"/>
          <p:nvPr/>
        </p:nvSpPr>
        <p:spPr>
          <a:xfrm>
            <a:off x="6536205" y="6377451"/>
            <a:ext cx="242491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400" dirty="0">
                <a:solidFill>
                  <a:schemeClr val="accent4">
                    <a:lumMod val="75000"/>
                  </a:schemeClr>
                </a:solidFill>
              </a:rPr>
              <a:t>KATEHETSKO IZLAGANJE</a:t>
            </a:r>
          </a:p>
        </p:txBody>
      </p:sp>
      <p:pic>
        <p:nvPicPr>
          <p:cNvPr id="9" name="Rezervirano mjesto sadržaja 8">
            <a:extLst>
              <a:ext uri="{FF2B5EF4-FFF2-40B4-BE49-F238E27FC236}">
                <a16:creationId xmlns:a16="http://schemas.microsoft.com/office/drawing/2014/main" id="{478D0637-78A1-4CE8-BFA9-E0FBA1FC500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127" y="6351325"/>
            <a:ext cx="386046" cy="386046"/>
          </a:xfrm>
        </p:spPr>
      </p:pic>
      <p:pic>
        <p:nvPicPr>
          <p:cNvPr id="11" name="Slika 10">
            <a:extLst>
              <a:ext uri="{FF2B5EF4-FFF2-40B4-BE49-F238E27FC236}">
                <a16:creationId xmlns:a16="http://schemas.microsoft.com/office/drawing/2014/main" id="{3637F0C2-9537-4116-B064-EBF03CD70F34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94623" y="6353521"/>
            <a:ext cx="374659" cy="374659"/>
          </a:xfrm>
          <a:prstGeom prst="rect">
            <a:avLst/>
          </a:prstGeom>
        </p:spPr>
      </p:pic>
      <p:pic>
        <p:nvPicPr>
          <p:cNvPr id="13" name="Slika 12">
            <a:extLst>
              <a:ext uri="{FF2B5EF4-FFF2-40B4-BE49-F238E27FC236}">
                <a16:creationId xmlns:a16="http://schemas.microsoft.com/office/drawing/2014/main" id="{1D11AD9F-27A4-46DB-8B8E-315EE7737638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33919" y="6360403"/>
            <a:ext cx="370753" cy="370753"/>
          </a:xfrm>
          <a:prstGeom prst="rect">
            <a:avLst/>
          </a:prstGeom>
        </p:spPr>
      </p:pic>
      <p:pic>
        <p:nvPicPr>
          <p:cNvPr id="15" name="Slika 14">
            <a:extLst>
              <a:ext uri="{FF2B5EF4-FFF2-40B4-BE49-F238E27FC236}">
                <a16:creationId xmlns:a16="http://schemas.microsoft.com/office/drawing/2014/main" id="{C69D5CA1-2970-40D8-822D-D5A2611261EF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41645" y="6351323"/>
            <a:ext cx="437555" cy="437555"/>
          </a:xfrm>
          <a:prstGeom prst="rect">
            <a:avLst/>
          </a:prstGeom>
        </p:spPr>
      </p:pic>
      <p:grpSp>
        <p:nvGrpSpPr>
          <p:cNvPr id="20" name="Grupa 19">
            <a:extLst>
              <a:ext uri="{FF2B5EF4-FFF2-40B4-BE49-F238E27FC236}">
                <a16:creationId xmlns:a16="http://schemas.microsoft.com/office/drawing/2014/main" id="{E3ABD2B0-32ED-4EB9-8808-398BE3C0827D}"/>
              </a:ext>
            </a:extLst>
          </p:cNvPr>
          <p:cNvGrpSpPr/>
          <p:nvPr/>
        </p:nvGrpSpPr>
        <p:grpSpPr>
          <a:xfrm>
            <a:off x="-3536" y="172224"/>
            <a:ext cx="12195535" cy="564505"/>
            <a:chOff x="-3536" y="172224"/>
            <a:chExt cx="12195535" cy="564505"/>
          </a:xfrm>
        </p:grpSpPr>
        <p:sp>
          <p:nvSpPr>
            <p:cNvPr id="62" name="Pravokutnik 61">
              <a:extLst>
                <a:ext uri="{FF2B5EF4-FFF2-40B4-BE49-F238E27FC236}">
                  <a16:creationId xmlns:a16="http://schemas.microsoft.com/office/drawing/2014/main" id="{F97AB57A-7297-40D7-8A6B-DDAAC2449C57}"/>
                </a:ext>
              </a:extLst>
            </p:cNvPr>
            <p:cNvSpPr/>
            <p:nvPr/>
          </p:nvSpPr>
          <p:spPr>
            <a:xfrm>
              <a:off x="11703098" y="220406"/>
              <a:ext cx="488901" cy="4572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r-HR"/>
            </a:p>
          </p:txBody>
        </p:sp>
        <p:sp>
          <p:nvSpPr>
            <p:cNvPr id="53" name="TekstniOkvir 52">
              <a:extLst>
                <a:ext uri="{FF2B5EF4-FFF2-40B4-BE49-F238E27FC236}">
                  <a16:creationId xmlns:a16="http://schemas.microsoft.com/office/drawing/2014/main" id="{3A98E29D-B4C6-4E1E-9DA7-6BE99DE15CA5}"/>
                </a:ext>
              </a:extLst>
            </p:cNvPr>
            <p:cNvSpPr txBox="1"/>
            <p:nvPr/>
          </p:nvSpPr>
          <p:spPr>
            <a:xfrm>
              <a:off x="8153956" y="172224"/>
              <a:ext cx="359014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hr-HR" sz="1400" dirty="0"/>
                <a:t>KORIZMENA KATEHEZA PETKOM</a:t>
              </a:r>
            </a:p>
            <a:p>
              <a:pPr algn="r"/>
              <a:r>
                <a:rPr lang="hr-HR" sz="1400" dirty="0"/>
                <a:t>10. ožujka 2023.</a:t>
              </a:r>
            </a:p>
          </p:txBody>
        </p:sp>
        <p:sp>
          <p:nvSpPr>
            <p:cNvPr id="55" name="Pravokutnik 54">
              <a:extLst>
                <a:ext uri="{FF2B5EF4-FFF2-40B4-BE49-F238E27FC236}">
                  <a16:creationId xmlns:a16="http://schemas.microsoft.com/office/drawing/2014/main" id="{54D1F511-8344-4374-8DD6-24C9CCD80308}"/>
                </a:ext>
              </a:extLst>
            </p:cNvPr>
            <p:cNvSpPr/>
            <p:nvPr/>
          </p:nvSpPr>
          <p:spPr>
            <a:xfrm>
              <a:off x="-3536" y="658722"/>
              <a:ext cx="12192000" cy="78007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r-HR"/>
            </a:p>
          </p:txBody>
        </p:sp>
        <p:pic>
          <p:nvPicPr>
            <p:cNvPr id="56" name="Slika 55">
              <a:extLst>
                <a:ext uri="{FF2B5EF4-FFF2-40B4-BE49-F238E27FC236}">
                  <a16:creationId xmlns:a16="http://schemas.microsoft.com/office/drawing/2014/main" id="{9AC3BB8F-DC18-4FEB-A2D1-B9C5A6472DBD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1735387" y="261715"/>
              <a:ext cx="404277" cy="435517"/>
            </a:xfrm>
            <a:prstGeom prst="rect">
              <a:avLst/>
            </a:prstGeom>
          </p:spPr>
        </p:pic>
      </p:grpSp>
      <p:sp>
        <p:nvSpPr>
          <p:cNvPr id="59" name="TekstniOkvir 58">
            <a:extLst>
              <a:ext uri="{FF2B5EF4-FFF2-40B4-BE49-F238E27FC236}">
                <a16:creationId xmlns:a16="http://schemas.microsoft.com/office/drawing/2014/main" id="{0E28716D-5F8B-4A5C-8059-8722ADD7C0E0}"/>
              </a:ext>
            </a:extLst>
          </p:cNvPr>
          <p:cNvSpPr txBox="1"/>
          <p:nvPr/>
        </p:nvSpPr>
        <p:spPr>
          <a:xfrm>
            <a:off x="412173" y="150646"/>
            <a:ext cx="542257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b="1" dirty="0"/>
              <a:t>Molitva = razgovor s Bogom</a:t>
            </a:r>
          </a:p>
        </p:txBody>
      </p:sp>
      <p:sp>
        <p:nvSpPr>
          <p:cNvPr id="40" name="Pravokutnik 39">
            <a:extLst>
              <a:ext uri="{FF2B5EF4-FFF2-40B4-BE49-F238E27FC236}">
                <a16:creationId xmlns:a16="http://schemas.microsoft.com/office/drawing/2014/main" id="{A58A1A90-06A3-4181-A96D-B6EE8C17F7DB}"/>
              </a:ext>
            </a:extLst>
          </p:cNvPr>
          <p:cNvSpPr/>
          <p:nvPr/>
        </p:nvSpPr>
        <p:spPr>
          <a:xfrm>
            <a:off x="9132941" y="6333517"/>
            <a:ext cx="3055523" cy="524483"/>
          </a:xfrm>
          <a:prstGeom prst="rect">
            <a:avLst/>
          </a:prstGeom>
          <a:solidFill>
            <a:srgbClr val="FFFFFF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39" name="Pravokutnik 38">
            <a:extLst>
              <a:ext uri="{FF2B5EF4-FFF2-40B4-BE49-F238E27FC236}">
                <a16:creationId xmlns:a16="http://schemas.microsoft.com/office/drawing/2014/main" id="{09F7BF12-23EC-41D9-A0FF-E71DA3FDC129}"/>
              </a:ext>
            </a:extLst>
          </p:cNvPr>
          <p:cNvSpPr/>
          <p:nvPr/>
        </p:nvSpPr>
        <p:spPr>
          <a:xfrm>
            <a:off x="4121" y="6328705"/>
            <a:ext cx="6080815" cy="524483"/>
          </a:xfrm>
          <a:prstGeom prst="rect">
            <a:avLst/>
          </a:prstGeom>
          <a:solidFill>
            <a:srgbClr val="FFFFFF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graphicFrame>
        <p:nvGraphicFramePr>
          <p:cNvPr id="2" name="Dijagram 1">
            <a:extLst>
              <a:ext uri="{FF2B5EF4-FFF2-40B4-BE49-F238E27FC236}">
                <a16:creationId xmlns:a16="http://schemas.microsoft.com/office/drawing/2014/main" id="{845EA6F8-A7BC-449D-9AD7-A2713B9312F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638551156"/>
              </p:ext>
            </p:extLst>
          </p:nvPr>
        </p:nvGraphicFramePr>
        <p:xfrm>
          <a:off x="348343" y="971499"/>
          <a:ext cx="4136572" cy="519690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9" r:lo="rId10" r:qs="rId11" r:cs="rId12"/>
          </a:graphicData>
        </a:graphic>
      </p:graphicFrame>
    </p:spTree>
    <p:extLst>
      <p:ext uri="{BB962C8B-B14F-4D97-AF65-F5344CB8AC3E}">
        <p14:creationId xmlns:p14="http://schemas.microsoft.com/office/powerpoint/2010/main" val="128810466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TekstniOkvir 67">
            <a:extLst>
              <a:ext uri="{FF2B5EF4-FFF2-40B4-BE49-F238E27FC236}">
                <a16:creationId xmlns:a16="http://schemas.microsoft.com/office/drawing/2014/main" id="{8F753B23-9D27-463D-9410-A7A59CE8A1E1}"/>
              </a:ext>
            </a:extLst>
          </p:cNvPr>
          <p:cNvSpPr txBox="1"/>
          <p:nvPr/>
        </p:nvSpPr>
        <p:spPr>
          <a:xfrm>
            <a:off x="3481074" y="6377451"/>
            <a:ext cx="295456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400" dirty="0">
                <a:solidFill>
                  <a:schemeClr val="accent3"/>
                </a:solidFill>
              </a:rPr>
              <a:t>PITANJA ZA RAZMIŠLJANJE</a:t>
            </a:r>
          </a:p>
        </p:txBody>
      </p:sp>
      <p:sp>
        <p:nvSpPr>
          <p:cNvPr id="28" name="Pravokutnik 27">
            <a:extLst>
              <a:ext uri="{FF2B5EF4-FFF2-40B4-BE49-F238E27FC236}">
                <a16:creationId xmlns:a16="http://schemas.microsoft.com/office/drawing/2014/main" id="{C4D6AF7C-A9B8-4F05-A8B9-75E0CD5DE0AD}"/>
              </a:ext>
            </a:extLst>
          </p:cNvPr>
          <p:cNvSpPr/>
          <p:nvPr/>
        </p:nvSpPr>
        <p:spPr>
          <a:xfrm>
            <a:off x="3047999" y="6712709"/>
            <a:ext cx="3048001" cy="78008"/>
          </a:xfrm>
          <a:prstGeom prst="rect">
            <a:avLst/>
          </a:prstGeom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29" name="Pravokutnik 28">
            <a:extLst>
              <a:ext uri="{FF2B5EF4-FFF2-40B4-BE49-F238E27FC236}">
                <a16:creationId xmlns:a16="http://schemas.microsoft.com/office/drawing/2014/main" id="{0997F043-3676-40F0-A7A6-BD49C5BA7985}"/>
              </a:ext>
            </a:extLst>
          </p:cNvPr>
          <p:cNvSpPr/>
          <p:nvPr/>
        </p:nvSpPr>
        <p:spPr>
          <a:xfrm>
            <a:off x="0" y="6333517"/>
            <a:ext cx="444137" cy="457200"/>
          </a:xfrm>
          <a:prstGeom prst="rect">
            <a:avLst/>
          </a:prstGeom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30" name="Pravokutnik 29">
            <a:extLst>
              <a:ext uri="{FF2B5EF4-FFF2-40B4-BE49-F238E27FC236}">
                <a16:creationId xmlns:a16="http://schemas.microsoft.com/office/drawing/2014/main" id="{B1FD4B2B-A005-4FBD-8F0F-9508412F5975}"/>
              </a:ext>
            </a:extLst>
          </p:cNvPr>
          <p:cNvSpPr/>
          <p:nvPr/>
        </p:nvSpPr>
        <p:spPr>
          <a:xfrm>
            <a:off x="9144001" y="6712707"/>
            <a:ext cx="3048001" cy="78010"/>
          </a:xfrm>
          <a:prstGeom prst="rect">
            <a:avLst/>
          </a:prstGeom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31" name="Pravokutnik 30">
            <a:extLst>
              <a:ext uri="{FF2B5EF4-FFF2-40B4-BE49-F238E27FC236}">
                <a16:creationId xmlns:a16="http://schemas.microsoft.com/office/drawing/2014/main" id="{CAD40906-3C75-42B2-8DD1-03E7BB0918D5}"/>
              </a:ext>
            </a:extLst>
          </p:cNvPr>
          <p:cNvSpPr/>
          <p:nvPr/>
        </p:nvSpPr>
        <p:spPr>
          <a:xfrm>
            <a:off x="6096002" y="6712708"/>
            <a:ext cx="3047999" cy="78009"/>
          </a:xfrm>
          <a:prstGeom prst="rect">
            <a:avLst/>
          </a:prstGeom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32" name="Pravokutnik 31">
            <a:extLst>
              <a:ext uri="{FF2B5EF4-FFF2-40B4-BE49-F238E27FC236}">
                <a16:creationId xmlns:a16="http://schemas.microsoft.com/office/drawing/2014/main" id="{837C8689-EFE8-4398-852B-47CF6F47D587}"/>
              </a:ext>
            </a:extLst>
          </p:cNvPr>
          <p:cNvSpPr/>
          <p:nvPr/>
        </p:nvSpPr>
        <p:spPr>
          <a:xfrm>
            <a:off x="-2" y="6712710"/>
            <a:ext cx="3047999" cy="78007"/>
          </a:xfrm>
          <a:prstGeom prst="rect">
            <a:avLst/>
          </a:prstGeom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33" name="Pravokutnik 32">
            <a:extLst>
              <a:ext uri="{FF2B5EF4-FFF2-40B4-BE49-F238E27FC236}">
                <a16:creationId xmlns:a16="http://schemas.microsoft.com/office/drawing/2014/main" id="{0B777DC1-E131-4F06-BC27-853AE9AE2F25}"/>
              </a:ext>
            </a:extLst>
          </p:cNvPr>
          <p:cNvSpPr/>
          <p:nvPr/>
        </p:nvSpPr>
        <p:spPr>
          <a:xfrm>
            <a:off x="3047997" y="6333517"/>
            <a:ext cx="444138" cy="457200"/>
          </a:xfrm>
          <a:prstGeom prst="rect">
            <a:avLst/>
          </a:prstGeom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34" name="Pravokutnik 33">
            <a:extLst>
              <a:ext uri="{FF2B5EF4-FFF2-40B4-BE49-F238E27FC236}">
                <a16:creationId xmlns:a16="http://schemas.microsoft.com/office/drawing/2014/main" id="{C388D51B-3317-42C0-AEF7-C41EBDD6DF0B}"/>
              </a:ext>
            </a:extLst>
          </p:cNvPr>
          <p:cNvSpPr/>
          <p:nvPr/>
        </p:nvSpPr>
        <p:spPr>
          <a:xfrm>
            <a:off x="6095999" y="6333517"/>
            <a:ext cx="444135" cy="457200"/>
          </a:xfrm>
          <a:prstGeom prst="rect">
            <a:avLst/>
          </a:prstGeom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35" name="Pravokutnik 34">
            <a:extLst>
              <a:ext uri="{FF2B5EF4-FFF2-40B4-BE49-F238E27FC236}">
                <a16:creationId xmlns:a16="http://schemas.microsoft.com/office/drawing/2014/main" id="{2DDC03E0-D421-4B63-A339-B51CDA3612D6}"/>
              </a:ext>
            </a:extLst>
          </p:cNvPr>
          <p:cNvSpPr/>
          <p:nvPr/>
        </p:nvSpPr>
        <p:spPr>
          <a:xfrm>
            <a:off x="9132941" y="6333517"/>
            <a:ext cx="444136" cy="457200"/>
          </a:xfrm>
          <a:prstGeom prst="rect">
            <a:avLst/>
          </a:prstGeom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36" name="TekstniOkvir 35">
            <a:extLst>
              <a:ext uri="{FF2B5EF4-FFF2-40B4-BE49-F238E27FC236}">
                <a16:creationId xmlns:a16="http://schemas.microsoft.com/office/drawing/2014/main" id="{A7312EBC-1C87-4CE9-9CDB-EEFC2B95EFFD}"/>
              </a:ext>
            </a:extLst>
          </p:cNvPr>
          <p:cNvSpPr txBox="1"/>
          <p:nvPr/>
        </p:nvSpPr>
        <p:spPr>
          <a:xfrm>
            <a:off x="450092" y="6377451"/>
            <a:ext cx="242491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400" dirty="0">
                <a:solidFill>
                  <a:schemeClr val="accent2"/>
                </a:solidFill>
              </a:rPr>
              <a:t>EVANĐEOSKI TEKST</a:t>
            </a:r>
          </a:p>
        </p:txBody>
      </p:sp>
      <p:sp>
        <p:nvSpPr>
          <p:cNvPr id="37" name="TekstniOkvir 36">
            <a:extLst>
              <a:ext uri="{FF2B5EF4-FFF2-40B4-BE49-F238E27FC236}">
                <a16:creationId xmlns:a16="http://schemas.microsoft.com/office/drawing/2014/main" id="{0F5E60C8-0739-4E2E-940B-8B610CF8D097}"/>
              </a:ext>
            </a:extLst>
          </p:cNvPr>
          <p:cNvSpPr txBox="1"/>
          <p:nvPr/>
        </p:nvSpPr>
        <p:spPr>
          <a:xfrm>
            <a:off x="9584608" y="6377451"/>
            <a:ext cx="241580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400" dirty="0">
                <a:solidFill>
                  <a:schemeClr val="accent5">
                    <a:lumMod val="75000"/>
                  </a:schemeClr>
                </a:solidFill>
              </a:rPr>
              <a:t>POTICAJI ZA DJELOVANJE</a:t>
            </a:r>
          </a:p>
        </p:txBody>
      </p:sp>
      <p:sp>
        <p:nvSpPr>
          <p:cNvPr id="38" name="TekstniOkvir 37">
            <a:extLst>
              <a:ext uri="{FF2B5EF4-FFF2-40B4-BE49-F238E27FC236}">
                <a16:creationId xmlns:a16="http://schemas.microsoft.com/office/drawing/2014/main" id="{E44C4999-EDC9-42FF-9B3A-8BD1AE0FA6EC}"/>
              </a:ext>
            </a:extLst>
          </p:cNvPr>
          <p:cNvSpPr txBox="1"/>
          <p:nvPr/>
        </p:nvSpPr>
        <p:spPr>
          <a:xfrm>
            <a:off x="6536205" y="6377451"/>
            <a:ext cx="242491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400" dirty="0">
                <a:solidFill>
                  <a:schemeClr val="accent4">
                    <a:lumMod val="75000"/>
                  </a:schemeClr>
                </a:solidFill>
              </a:rPr>
              <a:t>KATEHETSKO IZLAGANJE</a:t>
            </a:r>
          </a:p>
        </p:txBody>
      </p:sp>
      <p:pic>
        <p:nvPicPr>
          <p:cNvPr id="9" name="Rezervirano mjesto sadržaja 8">
            <a:extLst>
              <a:ext uri="{FF2B5EF4-FFF2-40B4-BE49-F238E27FC236}">
                <a16:creationId xmlns:a16="http://schemas.microsoft.com/office/drawing/2014/main" id="{478D0637-78A1-4CE8-BFA9-E0FBA1FC500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127" y="6351325"/>
            <a:ext cx="386046" cy="386046"/>
          </a:xfrm>
        </p:spPr>
      </p:pic>
      <p:pic>
        <p:nvPicPr>
          <p:cNvPr id="11" name="Slika 10">
            <a:extLst>
              <a:ext uri="{FF2B5EF4-FFF2-40B4-BE49-F238E27FC236}">
                <a16:creationId xmlns:a16="http://schemas.microsoft.com/office/drawing/2014/main" id="{3637F0C2-9537-4116-B064-EBF03CD70F34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94623" y="6353521"/>
            <a:ext cx="374659" cy="374659"/>
          </a:xfrm>
          <a:prstGeom prst="rect">
            <a:avLst/>
          </a:prstGeom>
        </p:spPr>
      </p:pic>
      <p:pic>
        <p:nvPicPr>
          <p:cNvPr id="13" name="Slika 12">
            <a:extLst>
              <a:ext uri="{FF2B5EF4-FFF2-40B4-BE49-F238E27FC236}">
                <a16:creationId xmlns:a16="http://schemas.microsoft.com/office/drawing/2014/main" id="{1D11AD9F-27A4-46DB-8B8E-315EE7737638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33919" y="6360403"/>
            <a:ext cx="370753" cy="370753"/>
          </a:xfrm>
          <a:prstGeom prst="rect">
            <a:avLst/>
          </a:prstGeom>
        </p:spPr>
      </p:pic>
      <p:pic>
        <p:nvPicPr>
          <p:cNvPr id="15" name="Slika 14">
            <a:extLst>
              <a:ext uri="{FF2B5EF4-FFF2-40B4-BE49-F238E27FC236}">
                <a16:creationId xmlns:a16="http://schemas.microsoft.com/office/drawing/2014/main" id="{C69D5CA1-2970-40D8-822D-D5A2611261EF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41645" y="6351323"/>
            <a:ext cx="437555" cy="437555"/>
          </a:xfrm>
          <a:prstGeom prst="rect">
            <a:avLst/>
          </a:prstGeom>
        </p:spPr>
      </p:pic>
      <p:grpSp>
        <p:nvGrpSpPr>
          <p:cNvPr id="20" name="Grupa 19">
            <a:extLst>
              <a:ext uri="{FF2B5EF4-FFF2-40B4-BE49-F238E27FC236}">
                <a16:creationId xmlns:a16="http://schemas.microsoft.com/office/drawing/2014/main" id="{E3ABD2B0-32ED-4EB9-8808-398BE3C0827D}"/>
              </a:ext>
            </a:extLst>
          </p:cNvPr>
          <p:cNvGrpSpPr/>
          <p:nvPr/>
        </p:nvGrpSpPr>
        <p:grpSpPr>
          <a:xfrm>
            <a:off x="-3536" y="172224"/>
            <a:ext cx="12195535" cy="564505"/>
            <a:chOff x="-3536" y="172224"/>
            <a:chExt cx="12195535" cy="564505"/>
          </a:xfrm>
        </p:grpSpPr>
        <p:sp>
          <p:nvSpPr>
            <p:cNvPr id="62" name="Pravokutnik 61">
              <a:extLst>
                <a:ext uri="{FF2B5EF4-FFF2-40B4-BE49-F238E27FC236}">
                  <a16:creationId xmlns:a16="http://schemas.microsoft.com/office/drawing/2014/main" id="{F97AB57A-7297-40D7-8A6B-DDAAC2449C57}"/>
                </a:ext>
              </a:extLst>
            </p:cNvPr>
            <p:cNvSpPr/>
            <p:nvPr/>
          </p:nvSpPr>
          <p:spPr>
            <a:xfrm>
              <a:off x="11703098" y="220406"/>
              <a:ext cx="488901" cy="4572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r-HR"/>
            </a:p>
          </p:txBody>
        </p:sp>
        <p:sp>
          <p:nvSpPr>
            <p:cNvPr id="53" name="TekstniOkvir 52">
              <a:extLst>
                <a:ext uri="{FF2B5EF4-FFF2-40B4-BE49-F238E27FC236}">
                  <a16:creationId xmlns:a16="http://schemas.microsoft.com/office/drawing/2014/main" id="{3A98E29D-B4C6-4E1E-9DA7-6BE99DE15CA5}"/>
                </a:ext>
              </a:extLst>
            </p:cNvPr>
            <p:cNvSpPr txBox="1"/>
            <p:nvPr/>
          </p:nvSpPr>
          <p:spPr>
            <a:xfrm>
              <a:off x="8153956" y="172224"/>
              <a:ext cx="359014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hr-HR" sz="1400" dirty="0"/>
                <a:t>KORIZMENA KATEHEZA PETKOM</a:t>
              </a:r>
            </a:p>
            <a:p>
              <a:pPr algn="r"/>
              <a:r>
                <a:rPr lang="hr-HR" sz="1400" dirty="0"/>
                <a:t>10. ožujka 2023.</a:t>
              </a:r>
            </a:p>
          </p:txBody>
        </p:sp>
        <p:sp>
          <p:nvSpPr>
            <p:cNvPr id="55" name="Pravokutnik 54">
              <a:extLst>
                <a:ext uri="{FF2B5EF4-FFF2-40B4-BE49-F238E27FC236}">
                  <a16:creationId xmlns:a16="http://schemas.microsoft.com/office/drawing/2014/main" id="{54D1F511-8344-4374-8DD6-24C9CCD80308}"/>
                </a:ext>
              </a:extLst>
            </p:cNvPr>
            <p:cNvSpPr/>
            <p:nvPr/>
          </p:nvSpPr>
          <p:spPr>
            <a:xfrm>
              <a:off x="-3536" y="658722"/>
              <a:ext cx="12192000" cy="78007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r-HR"/>
            </a:p>
          </p:txBody>
        </p:sp>
        <p:pic>
          <p:nvPicPr>
            <p:cNvPr id="56" name="Slika 55">
              <a:extLst>
                <a:ext uri="{FF2B5EF4-FFF2-40B4-BE49-F238E27FC236}">
                  <a16:creationId xmlns:a16="http://schemas.microsoft.com/office/drawing/2014/main" id="{9AC3BB8F-DC18-4FEB-A2D1-B9C5A6472DBD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1735387" y="261715"/>
              <a:ext cx="404277" cy="435517"/>
            </a:xfrm>
            <a:prstGeom prst="rect">
              <a:avLst/>
            </a:prstGeom>
          </p:spPr>
        </p:pic>
      </p:grpSp>
      <p:sp>
        <p:nvSpPr>
          <p:cNvPr id="59" name="TekstniOkvir 58">
            <a:extLst>
              <a:ext uri="{FF2B5EF4-FFF2-40B4-BE49-F238E27FC236}">
                <a16:creationId xmlns:a16="http://schemas.microsoft.com/office/drawing/2014/main" id="{0E28716D-5F8B-4A5C-8059-8722ADD7C0E0}"/>
              </a:ext>
            </a:extLst>
          </p:cNvPr>
          <p:cNvSpPr txBox="1"/>
          <p:nvPr/>
        </p:nvSpPr>
        <p:spPr>
          <a:xfrm>
            <a:off x="412173" y="150646"/>
            <a:ext cx="542257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b="1" dirty="0"/>
              <a:t>Molitva = razgovor s Bogom</a:t>
            </a:r>
          </a:p>
        </p:txBody>
      </p:sp>
      <p:sp>
        <p:nvSpPr>
          <p:cNvPr id="40" name="Pravokutnik 39">
            <a:extLst>
              <a:ext uri="{FF2B5EF4-FFF2-40B4-BE49-F238E27FC236}">
                <a16:creationId xmlns:a16="http://schemas.microsoft.com/office/drawing/2014/main" id="{A58A1A90-06A3-4181-A96D-B6EE8C17F7DB}"/>
              </a:ext>
            </a:extLst>
          </p:cNvPr>
          <p:cNvSpPr/>
          <p:nvPr/>
        </p:nvSpPr>
        <p:spPr>
          <a:xfrm>
            <a:off x="9132941" y="6333517"/>
            <a:ext cx="3055523" cy="524483"/>
          </a:xfrm>
          <a:prstGeom prst="rect">
            <a:avLst/>
          </a:prstGeom>
          <a:solidFill>
            <a:srgbClr val="FFFFFF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39" name="Pravokutnik 38">
            <a:extLst>
              <a:ext uri="{FF2B5EF4-FFF2-40B4-BE49-F238E27FC236}">
                <a16:creationId xmlns:a16="http://schemas.microsoft.com/office/drawing/2014/main" id="{09F7BF12-23EC-41D9-A0FF-E71DA3FDC129}"/>
              </a:ext>
            </a:extLst>
          </p:cNvPr>
          <p:cNvSpPr/>
          <p:nvPr/>
        </p:nvSpPr>
        <p:spPr>
          <a:xfrm>
            <a:off x="4121" y="6328705"/>
            <a:ext cx="6080815" cy="524483"/>
          </a:xfrm>
          <a:prstGeom prst="rect">
            <a:avLst/>
          </a:prstGeom>
          <a:solidFill>
            <a:srgbClr val="FFFFFF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graphicFrame>
        <p:nvGraphicFramePr>
          <p:cNvPr id="2" name="Dijagram 1">
            <a:extLst>
              <a:ext uri="{FF2B5EF4-FFF2-40B4-BE49-F238E27FC236}">
                <a16:creationId xmlns:a16="http://schemas.microsoft.com/office/drawing/2014/main" id="{845EA6F8-A7BC-449D-9AD7-A2713B9312F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546495096"/>
              </p:ext>
            </p:extLst>
          </p:nvPr>
        </p:nvGraphicFramePr>
        <p:xfrm>
          <a:off x="6806337" y="1043954"/>
          <a:ext cx="4937760" cy="511777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pic>
        <p:nvPicPr>
          <p:cNvPr id="12290" name="Picture 2" descr="Hypocritical Prayers - Family Radio 316">
            <a:extLst>
              <a:ext uri="{FF2B5EF4-FFF2-40B4-BE49-F238E27FC236}">
                <a16:creationId xmlns:a16="http://schemas.microsoft.com/office/drawing/2014/main" id="{F96DDA5F-B290-62F0-CE4B-1E5C39DC2C3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95413" y="1133736"/>
            <a:ext cx="6410190" cy="495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2642053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TekstniOkvir 67">
            <a:extLst>
              <a:ext uri="{FF2B5EF4-FFF2-40B4-BE49-F238E27FC236}">
                <a16:creationId xmlns:a16="http://schemas.microsoft.com/office/drawing/2014/main" id="{8F753B23-9D27-463D-9410-A7A59CE8A1E1}"/>
              </a:ext>
            </a:extLst>
          </p:cNvPr>
          <p:cNvSpPr txBox="1"/>
          <p:nvPr/>
        </p:nvSpPr>
        <p:spPr>
          <a:xfrm>
            <a:off x="3481074" y="6377451"/>
            <a:ext cx="295456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400" dirty="0">
                <a:solidFill>
                  <a:schemeClr val="accent3"/>
                </a:solidFill>
              </a:rPr>
              <a:t>PITANJA ZA RAZMIŠLJANJE</a:t>
            </a:r>
          </a:p>
        </p:txBody>
      </p:sp>
      <p:sp>
        <p:nvSpPr>
          <p:cNvPr id="28" name="Pravokutnik 27">
            <a:extLst>
              <a:ext uri="{FF2B5EF4-FFF2-40B4-BE49-F238E27FC236}">
                <a16:creationId xmlns:a16="http://schemas.microsoft.com/office/drawing/2014/main" id="{C4D6AF7C-A9B8-4F05-A8B9-75E0CD5DE0AD}"/>
              </a:ext>
            </a:extLst>
          </p:cNvPr>
          <p:cNvSpPr/>
          <p:nvPr/>
        </p:nvSpPr>
        <p:spPr>
          <a:xfrm>
            <a:off x="3047999" y="6712709"/>
            <a:ext cx="3048001" cy="78008"/>
          </a:xfrm>
          <a:prstGeom prst="rect">
            <a:avLst/>
          </a:prstGeom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29" name="Pravokutnik 28">
            <a:extLst>
              <a:ext uri="{FF2B5EF4-FFF2-40B4-BE49-F238E27FC236}">
                <a16:creationId xmlns:a16="http://schemas.microsoft.com/office/drawing/2014/main" id="{0997F043-3676-40F0-A7A6-BD49C5BA7985}"/>
              </a:ext>
            </a:extLst>
          </p:cNvPr>
          <p:cNvSpPr/>
          <p:nvPr/>
        </p:nvSpPr>
        <p:spPr>
          <a:xfrm>
            <a:off x="0" y="6333517"/>
            <a:ext cx="444137" cy="457200"/>
          </a:xfrm>
          <a:prstGeom prst="rect">
            <a:avLst/>
          </a:prstGeom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30" name="Pravokutnik 29">
            <a:extLst>
              <a:ext uri="{FF2B5EF4-FFF2-40B4-BE49-F238E27FC236}">
                <a16:creationId xmlns:a16="http://schemas.microsoft.com/office/drawing/2014/main" id="{B1FD4B2B-A005-4FBD-8F0F-9508412F5975}"/>
              </a:ext>
            </a:extLst>
          </p:cNvPr>
          <p:cNvSpPr/>
          <p:nvPr/>
        </p:nvSpPr>
        <p:spPr>
          <a:xfrm>
            <a:off x="9144001" y="6712707"/>
            <a:ext cx="3048001" cy="78010"/>
          </a:xfrm>
          <a:prstGeom prst="rect">
            <a:avLst/>
          </a:prstGeom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31" name="Pravokutnik 30">
            <a:extLst>
              <a:ext uri="{FF2B5EF4-FFF2-40B4-BE49-F238E27FC236}">
                <a16:creationId xmlns:a16="http://schemas.microsoft.com/office/drawing/2014/main" id="{CAD40906-3C75-42B2-8DD1-03E7BB0918D5}"/>
              </a:ext>
            </a:extLst>
          </p:cNvPr>
          <p:cNvSpPr/>
          <p:nvPr/>
        </p:nvSpPr>
        <p:spPr>
          <a:xfrm>
            <a:off x="6096002" y="6712708"/>
            <a:ext cx="3047999" cy="78009"/>
          </a:xfrm>
          <a:prstGeom prst="rect">
            <a:avLst/>
          </a:prstGeom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32" name="Pravokutnik 31">
            <a:extLst>
              <a:ext uri="{FF2B5EF4-FFF2-40B4-BE49-F238E27FC236}">
                <a16:creationId xmlns:a16="http://schemas.microsoft.com/office/drawing/2014/main" id="{837C8689-EFE8-4398-852B-47CF6F47D587}"/>
              </a:ext>
            </a:extLst>
          </p:cNvPr>
          <p:cNvSpPr/>
          <p:nvPr/>
        </p:nvSpPr>
        <p:spPr>
          <a:xfrm>
            <a:off x="-2" y="6712710"/>
            <a:ext cx="3047999" cy="78007"/>
          </a:xfrm>
          <a:prstGeom prst="rect">
            <a:avLst/>
          </a:prstGeom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33" name="Pravokutnik 32">
            <a:extLst>
              <a:ext uri="{FF2B5EF4-FFF2-40B4-BE49-F238E27FC236}">
                <a16:creationId xmlns:a16="http://schemas.microsoft.com/office/drawing/2014/main" id="{0B777DC1-E131-4F06-BC27-853AE9AE2F25}"/>
              </a:ext>
            </a:extLst>
          </p:cNvPr>
          <p:cNvSpPr/>
          <p:nvPr/>
        </p:nvSpPr>
        <p:spPr>
          <a:xfrm>
            <a:off x="3047997" y="6333517"/>
            <a:ext cx="444138" cy="457200"/>
          </a:xfrm>
          <a:prstGeom prst="rect">
            <a:avLst/>
          </a:prstGeom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34" name="Pravokutnik 33">
            <a:extLst>
              <a:ext uri="{FF2B5EF4-FFF2-40B4-BE49-F238E27FC236}">
                <a16:creationId xmlns:a16="http://schemas.microsoft.com/office/drawing/2014/main" id="{C388D51B-3317-42C0-AEF7-C41EBDD6DF0B}"/>
              </a:ext>
            </a:extLst>
          </p:cNvPr>
          <p:cNvSpPr/>
          <p:nvPr/>
        </p:nvSpPr>
        <p:spPr>
          <a:xfrm>
            <a:off x="6095999" y="6333517"/>
            <a:ext cx="444135" cy="457200"/>
          </a:xfrm>
          <a:prstGeom prst="rect">
            <a:avLst/>
          </a:prstGeom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35" name="Pravokutnik 34">
            <a:extLst>
              <a:ext uri="{FF2B5EF4-FFF2-40B4-BE49-F238E27FC236}">
                <a16:creationId xmlns:a16="http://schemas.microsoft.com/office/drawing/2014/main" id="{2DDC03E0-D421-4B63-A339-B51CDA3612D6}"/>
              </a:ext>
            </a:extLst>
          </p:cNvPr>
          <p:cNvSpPr/>
          <p:nvPr/>
        </p:nvSpPr>
        <p:spPr>
          <a:xfrm>
            <a:off x="9132941" y="6333517"/>
            <a:ext cx="444136" cy="457200"/>
          </a:xfrm>
          <a:prstGeom prst="rect">
            <a:avLst/>
          </a:prstGeom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36" name="TekstniOkvir 35">
            <a:extLst>
              <a:ext uri="{FF2B5EF4-FFF2-40B4-BE49-F238E27FC236}">
                <a16:creationId xmlns:a16="http://schemas.microsoft.com/office/drawing/2014/main" id="{A7312EBC-1C87-4CE9-9CDB-EEFC2B95EFFD}"/>
              </a:ext>
            </a:extLst>
          </p:cNvPr>
          <p:cNvSpPr txBox="1"/>
          <p:nvPr/>
        </p:nvSpPr>
        <p:spPr>
          <a:xfrm>
            <a:off x="450092" y="6377451"/>
            <a:ext cx="242491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400" dirty="0">
                <a:solidFill>
                  <a:schemeClr val="accent2"/>
                </a:solidFill>
              </a:rPr>
              <a:t>EVANĐEOSKI TEKST</a:t>
            </a:r>
          </a:p>
        </p:txBody>
      </p:sp>
      <p:sp>
        <p:nvSpPr>
          <p:cNvPr id="37" name="TekstniOkvir 36">
            <a:extLst>
              <a:ext uri="{FF2B5EF4-FFF2-40B4-BE49-F238E27FC236}">
                <a16:creationId xmlns:a16="http://schemas.microsoft.com/office/drawing/2014/main" id="{0F5E60C8-0739-4E2E-940B-8B610CF8D097}"/>
              </a:ext>
            </a:extLst>
          </p:cNvPr>
          <p:cNvSpPr txBox="1"/>
          <p:nvPr/>
        </p:nvSpPr>
        <p:spPr>
          <a:xfrm>
            <a:off x="9584608" y="6377451"/>
            <a:ext cx="241580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400" dirty="0">
                <a:solidFill>
                  <a:schemeClr val="accent5">
                    <a:lumMod val="75000"/>
                  </a:schemeClr>
                </a:solidFill>
              </a:rPr>
              <a:t>POTICAJI ZA DJELOVANJE</a:t>
            </a:r>
          </a:p>
        </p:txBody>
      </p:sp>
      <p:sp>
        <p:nvSpPr>
          <p:cNvPr id="38" name="TekstniOkvir 37">
            <a:extLst>
              <a:ext uri="{FF2B5EF4-FFF2-40B4-BE49-F238E27FC236}">
                <a16:creationId xmlns:a16="http://schemas.microsoft.com/office/drawing/2014/main" id="{E44C4999-EDC9-42FF-9B3A-8BD1AE0FA6EC}"/>
              </a:ext>
            </a:extLst>
          </p:cNvPr>
          <p:cNvSpPr txBox="1"/>
          <p:nvPr/>
        </p:nvSpPr>
        <p:spPr>
          <a:xfrm>
            <a:off x="6536205" y="6377451"/>
            <a:ext cx="242491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400" dirty="0">
                <a:solidFill>
                  <a:schemeClr val="accent4">
                    <a:lumMod val="75000"/>
                  </a:schemeClr>
                </a:solidFill>
              </a:rPr>
              <a:t>KATEHETSKO IZLAGANJE</a:t>
            </a:r>
          </a:p>
        </p:txBody>
      </p:sp>
      <p:pic>
        <p:nvPicPr>
          <p:cNvPr id="9" name="Rezervirano mjesto sadržaja 8">
            <a:extLst>
              <a:ext uri="{FF2B5EF4-FFF2-40B4-BE49-F238E27FC236}">
                <a16:creationId xmlns:a16="http://schemas.microsoft.com/office/drawing/2014/main" id="{478D0637-78A1-4CE8-BFA9-E0FBA1FC500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127" y="6351325"/>
            <a:ext cx="386046" cy="386046"/>
          </a:xfrm>
        </p:spPr>
      </p:pic>
      <p:pic>
        <p:nvPicPr>
          <p:cNvPr id="11" name="Slika 10">
            <a:extLst>
              <a:ext uri="{FF2B5EF4-FFF2-40B4-BE49-F238E27FC236}">
                <a16:creationId xmlns:a16="http://schemas.microsoft.com/office/drawing/2014/main" id="{3637F0C2-9537-4116-B064-EBF03CD70F34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94623" y="6353521"/>
            <a:ext cx="374659" cy="374659"/>
          </a:xfrm>
          <a:prstGeom prst="rect">
            <a:avLst/>
          </a:prstGeom>
        </p:spPr>
      </p:pic>
      <p:pic>
        <p:nvPicPr>
          <p:cNvPr id="13" name="Slika 12">
            <a:extLst>
              <a:ext uri="{FF2B5EF4-FFF2-40B4-BE49-F238E27FC236}">
                <a16:creationId xmlns:a16="http://schemas.microsoft.com/office/drawing/2014/main" id="{1D11AD9F-27A4-46DB-8B8E-315EE7737638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33919" y="6360403"/>
            <a:ext cx="370753" cy="370753"/>
          </a:xfrm>
          <a:prstGeom prst="rect">
            <a:avLst/>
          </a:prstGeom>
        </p:spPr>
      </p:pic>
      <p:pic>
        <p:nvPicPr>
          <p:cNvPr id="15" name="Slika 14">
            <a:extLst>
              <a:ext uri="{FF2B5EF4-FFF2-40B4-BE49-F238E27FC236}">
                <a16:creationId xmlns:a16="http://schemas.microsoft.com/office/drawing/2014/main" id="{C69D5CA1-2970-40D8-822D-D5A2611261EF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41645" y="6351323"/>
            <a:ext cx="437555" cy="437555"/>
          </a:xfrm>
          <a:prstGeom prst="rect">
            <a:avLst/>
          </a:prstGeom>
        </p:spPr>
      </p:pic>
      <p:grpSp>
        <p:nvGrpSpPr>
          <p:cNvPr id="20" name="Grupa 19">
            <a:extLst>
              <a:ext uri="{FF2B5EF4-FFF2-40B4-BE49-F238E27FC236}">
                <a16:creationId xmlns:a16="http://schemas.microsoft.com/office/drawing/2014/main" id="{E3ABD2B0-32ED-4EB9-8808-398BE3C0827D}"/>
              </a:ext>
            </a:extLst>
          </p:cNvPr>
          <p:cNvGrpSpPr/>
          <p:nvPr/>
        </p:nvGrpSpPr>
        <p:grpSpPr>
          <a:xfrm>
            <a:off x="-3536" y="172224"/>
            <a:ext cx="12195535" cy="564505"/>
            <a:chOff x="-3536" y="172224"/>
            <a:chExt cx="12195535" cy="564505"/>
          </a:xfrm>
        </p:grpSpPr>
        <p:sp>
          <p:nvSpPr>
            <p:cNvPr id="62" name="Pravokutnik 61">
              <a:extLst>
                <a:ext uri="{FF2B5EF4-FFF2-40B4-BE49-F238E27FC236}">
                  <a16:creationId xmlns:a16="http://schemas.microsoft.com/office/drawing/2014/main" id="{F97AB57A-7297-40D7-8A6B-DDAAC2449C57}"/>
                </a:ext>
              </a:extLst>
            </p:cNvPr>
            <p:cNvSpPr/>
            <p:nvPr/>
          </p:nvSpPr>
          <p:spPr>
            <a:xfrm>
              <a:off x="11703098" y="220406"/>
              <a:ext cx="488901" cy="4572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r-HR"/>
            </a:p>
          </p:txBody>
        </p:sp>
        <p:sp>
          <p:nvSpPr>
            <p:cNvPr id="53" name="TekstniOkvir 52">
              <a:extLst>
                <a:ext uri="{FF2B5EF4-FFF2-40B4-BE49-F238E27FC236}">
                  <a16:creationId xmlns:a16="http://schemas.microsoft.com/office/drawing/2014/main" id="{3A98E29D-B4C6-4E1E-9DA7-6BE99DE15CA5}"/>
                </a:ext>
              </a:extLst>
            </p:cNvPr>
            <p:cNvSpPr txBox="1"/>
            <p:nvPr/>
          </p:nvSpPr>
          <p:spPr>
            <a:xfrm>
              <a:off x="8153956" y="172224"/>
              <a:ext cx="359014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hr-HR" sz="1400" dirty="0"/>
                <a:t>KORIZMENA KATEHEZA PETKOM</a:t>
              </a:r>
            </a:p>
            <a:p>
              <a:pPr algn="r"/>
              <a:r>
                <a:rPr lang="hr-HR" sz="1400" dirty="0"/>
                <a:t>10. ožujka 2023.</a:t>
              </a:r>
            </a:p>
          </p:txBody>
        </p:sp>
        <p:sp>
          <p:nvSpPr>
            <p:cNvPr id="55" name="Pravokutnik 54">
              <a:extLst>
                <a:ext uri="{FF2B5EF4-FFF2-40B4-BE49-F238E27FC236}">
                  <a16:creationId xmlns:a16="http://schemas.microsoft.com/office/drawing/2014/main" id="{54D1F511-8344-4374-8DD6-24C9CCD80308}"/>
                </a:ext>
              </a:extLst>
            </p:cNvPr>
            <p:cNvSpPr/>
            <p:nvPr/>
          </p:nvSpPr>
          <p:spPr>
            <a:xfrm>
              <a:off x="-3536" y="658722"/>
              <a:ext cx="12192000" cy="78007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r-HR"/>
            </a:p>
          </p:txBody>
        </p:sp>
        <p:pic>
          <p:nvPicPr>
            <p:cNvPr id="56" name="Slika 55">
              <a:extLst>
                <a:ext uri="{FF2B5EF4-FFF2-40B4-BE49-F238E27FC236}">
                  <a16:creationId xmlns:a16="http://schemas.microsoft.com/office/drawing/2014/main" id="{9AC3BB8F-DC18-4FEB-A2D1-B9C5A6472DBD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1735387" y="261715"/>
              <a:ext cx="404277" cy="435517"/>
            </a:xfrm>
            <a:prstGeom prst="rect">
              <a:avLst/>
            </a:prstGeom>
          </p:spPr>
        </p:pic>
      </p:grpSp>
      <p:sp>
        <p:nvSpPr>
          <p:cNvPr id="59" name="TekstniOkvir 58">
            <a:extLst>
              <a:ext uri="{FF2B5EF4-FFF2-40B4-BE49-F238E27FC236}">
                <a16:creationId xmlns:a16="http://schemas.microsoft.com/office/drawing/2014/main" id="{0E28716D-5F8B-4A5C-8059-8722ADD7C0E0}"/>
              </a:ext>
            </a:extLst>
          </p:cNvPr>
          <p:cNvSpPr txBox="1"/>
          <p:nvPr/>
        </p:nvSpPr>
        <p:spPr>
          <a:xfrm>
            <a:off x="412173" y="150646"/>
            <a:ext cx="542257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b="1" dirty="0"/>
              <a:t>Molitva = razgovor s Bogom</a:t>
            </a:r>
          </a:p>
        </p:txBody>
      </p:sp>
      <p:sp>
        <p:nvSpPr>
          <p:cNvPr id="40" name="Pravokutnik 39">
            <a:extLst>
              <a:ext uri="{FF2B5EF4-FFF2-40B4-BE49-F238E27FC236}">
                <a16:creationId xmlns:a16="http://schemas.microsoft.com/office/drawing/2014/main" id="{A58A1A90-06A3-4181-A96D-B6EE8C17F7DB}"/>
              </a:ext>
            </a:extLst>
          </p:cNvPr>
          <p:cNvSpPr/>
          <p:nvPr/>
        </p:nvSpPr>
        <p:spPr>
          <a:xfrm>
            <a:off x="9132941" y="6333517"/>
            <a:ext cx="3055523" cy="524483"/>
          </a:xfrm>
          <a:prstGeom prst="rect">
            <a:avLst/>
          </a:prstGeom>
          <a:solidFill>
            <a:srgbClr val="FFFFFF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39" name="Pravokutnik 38">
            <a:extLst>
              <a:ext uri="{FF2B5EF4-FFF2-40B4-BE49-F238E27FC236}">
                <a16:creationId xmlns:a16="http://schemas.microsoft.com/office/drawing/2014/main" id="{09F7BF12-23EC-41D9-A0FF-E71DA3FDC129}"/>
              </a:ext>
            </a:extLst>
          </p:cNvPr>
          <p:cNvSpPr/>
          <p:nvPr/>
        </p:nvSpPr>
        <p:spPr>
          <a:xfrm>
            <a:off x="4121" y="6328705"/>
            <a:ext cx="6080815" cy="524483"/>
          </a:xfrm>
          <a:prstGeom prst="rect">
            <a:avLst/>
          </a:prstGeom>
          <a:solidFill>
            <a:srgbClr val="FFFFFF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graphicFrame>
        <p:nvGraphicFramePr>
          <p:cNvPr id="2" name="Dijagram 1">
            <a:extLst>
              <a:ext uri="{FF2B5EF4-FFF2-40B4-BE49-F238E27FC236}">
                <a16:creationId xmlns:a16="http://schemas.microsoft.com/office/drawing/2014/main" id="{845EA6F8-A7BC-449D-9AD7-A2713B9312F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880340"/>
              </p:ext>
            </p:extLst>
          </p:nvPr>
        </p:nvGraphicFramePr>
        <p:xfrm>
          <a:off x="348342" y="1744170"/>
          <a:ext cx="6418218" cy="30401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sp>
        <p:nvSpPr>
          <p:cNvPr id="4" name="TekstniOkvir 3">
            <a:extLst>
              <a:ext uri="{FF2B5EF4-FFF2-40B4-BE49-F238E27FC236}">
                <a16:creationId xmlns:a16="http://schemas.microsoft.com/office/drawing/2014/main" id="{D87D962E-A864-8115-7ABE-196660C0800D}"/>
              </a:ext>
            </a:extLst>
          </p:cNvPr>
          <p:cNvSpPr txBox="1"/>
          <p:nvPr/>
        </p:nvSpPr>
        <p:spPr>
          <a:xfrm>
            <a:off x="444137" y="890322"/>
            <a:ext cx="6096000" cy="3740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hr-HR" b="1" dirty="0"/>
              <a:t>Potrebno je promijeniti stav prema molitvi</a:t>
            </a:r>
          </a:p>
        </p:txBody>
      </p:sp>
      <p:sp>
        <p:nvSpPr>
          <p:cNvPr id="6" name="TekstniOkvir 5">
            <a:extLst>
              <a:ext uri="{FF2B5EF4-FFF2-40B4-BE49-F238E27FC236}">
                <a16:creationId xmlns:a16="http://schemas.microsoft.com/office/drawing/2014/main" id="{E7DA30B5-A632-CA10-1A6D-237FDE4AF0C0}"/>
              </a:ext>
            </a:extLst>
          </p:cNvPr>
          <p:cNvSpPr txBox="1"/>
          <p:nvPr/>
        </p:nvSpPr>
        <p:spPr>
          <a:xfrm>
            <a:off x="444136" y="1430677"/>
            <a:ext cx="10101943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hr-HR" sz="2800" dirty="0"/>
              <a:t>Otac traži </a:t>
            </a:r>
            <a:r>
              <a:rPr lang="hr-HR" sz="2800" dirty="0" err="1"/>
              <a:t>klanjatelje</a:t>
            </a:r>
            <a:r>
              <a:rPr lang="hr-HR" sz="2800" dirty="0"/>
              <a:t> koji će se klanjati u duhu i istini. (usp. </a:t>
            </a:r>
            <a:r>
              <a:rPr lang="hr-HR" sz="2800" dirty="0" err="1"/>
              <a:t>Iv</a:t>
            </a:r>
            <a:r>
              <a:rPr lang="hr-HR" sz="2800" dirty="0"/>
              <a:t> 4,23)</a:t>
            </a:r>
          </a:p>
        </p:txBody>
      </p:sp>
      <p:pic>
        <p:nvPicPr>
          <p:cNvPr id="12" name="Slika 11">
            <a:extLst>
              <a:ext uri="{FF2B5EF4-FFF2-40B4-BE49-F238E27FC236}">
                <a16:creationId xmlns:a16="http://schemas.microsoft.com/office/drawing/2014/main" id="{49D1CCAD-DA76-70B0-3B21-F5E5AE6F7658}"/>
              </a:ext>
            </a:extLst>
          </p:cNvPr>
          <p:cNvPicPr>
            <a:picLocks noChangeAspect="1"/>
          </p:cNvPicPr>
          <p:nvPr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80069" y="2029307"/>
            <a:ext cx="3990803" cy="3994794"/>
          </a:xfrm>
          <a:prstGeom prst="rect">
            <a:avLst/>
          </a:prstGeom>
        </p:spPr>
      </p:pic>
      <p:graphicFrame>
        <p:nvGraphicFramePr>
          <p:cNvPr id="14" name="Dijagram 13">
            <a:extLst>
              <a:ext uri="{FF2B5EF4-FFF2-40B4-BE49-F238E27FC236}">
                <a16:creationId xmlns:a16="http://schemas.microsoft.com/office/drawing/2014/main" id="{2D4E6B0C-CAA1-60BE-9E87-DAB6851E676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695235601"/>
              </p:ext>
            </p:extLst>
          </p:nvPr>
        </p:nvGraphicFramePr>
        <p:xfrm>
          <a:off x="348342" y="4328159"/>
          <a:ext cx="6418218" cy="181017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4" r:lo="rId15" r:qs="rId16" r:cs="rId17"/>
          </a:graphicData>
        </a:graphic>
      </p:graphicFrame>
    </p:spTree>
    <p:extLst>
      <p:ext uri="{BB962C8B-B14F-4D97-AF65-F5344CB8AC3E}">
        <p14:creationId xmlns:p14="http://schemas.microsoft.com/office/powerpoint/2010/main" val="115719905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TekstniOkvir 67">
            <a:extLst>
              <a:ext uri="{FF2B5EF4-FFF2-40B4-BE49-F238E27FC236}">
                <a16:creationId xmlns:a16="http://schemas.microsoft.com/office/drawing/2014/main" id="{8F753B23-9D27-463D-9410-A7A59CE8A1E1}"/>
              </a:ext>
            </a:extLst>
          </p:cNvPr>
          <p:cNvSpPr txBox="1"/>
          <p:nvPr/>
        </p:nvSpPr>
        <p:spPr>
          <a:xfrm>
            <a:off x="3481074" y="6377451"/>
            <a:ext cx="295456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400" dirty="0">
                <a:solidFill>
                  <a:schemeClr val="accent3"/>
                </a:solidFill>
              </a:rPr>
              <a:t>PITANJA ZA RAZMIŠLJANJE</a:t>
            </a:r>
          </a:p>
        </p:txBody>
      </p:sp>
      <p:sp>
        <p:nvSpPr>
          <p:cNvPr id="28" name="Pravokutnik 27">
            <a:extLst>
              <a:ext uri="{FF2B5EF4-FFF2-40B4-BE49-F238E27FC236}">
                <a16:creationId xmlns:a16="http://schemas.microsoft.com/office/drawing/2014/main" id="{C4D6AF7C-A9B8-4F05-A8B9-75E0CD5DE0AD}"/>
              </a:ext>
            </a:extLst>
          </p:cNvPr>
          <p:cNvSpPr/>
          <p:nvPr/>
        </p:nvSpPr>
        <p:spPr>
          <a:xfrm>
            <a:off x="3047999" y="6712709"/>
            <a:ext cx="3048001" cy="78008"/>
          </a:xfrm>
          <a:prstGeom prst="rect">
            <a:avLst/>
          </a:prstGeom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29" name="Pravokutnik 28">
            <a:extLst>
              <a:ext uri="{FF2B5EF4-FFF2-40B4-BE49-F238E27FC236}">
                <a16:creationId xmlns:a16="http://schemas.microsoft.com/office/drawing/2014/main" id="{0997F043-3676-40F0-A7A6-BD49C5BA7985}"/>
              </a:ext>
            </a:extLst>
          </p:cNvPr>
          <p:cNvSpPr/>
          <p:nvPr/>
        </p:nvSpPr>
        <p:spPr>
          <a:xfrm>
            <a:off x="0" y="6333517"/>
            <a:ext cx="444137" cy="457200"/>
          </a:xfrm>
          <a:prstGeom prst="rect">
            <a:avLst/>
          </a:prstGeom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30" name="Pravokutnik 29">
            <a:extLst>
              <a:ext uri="{FF2B5EF4-FFF2-40B4-BE49-F238E27FC236}">
                <a16:creationId xmlns:a16="http://schemas.microsoft.com/office/drawing/2014/main" id="{B1FD4B2B-A005-4FBD-8F0F-9508412F5975}"/>
              </a:ext>
            </a:extLst>
          </p:cNvPr>
          <p:cNvSpPr/>
          <p:nvPr/>
        </p:nvSpPr>
        <p:spPr>
          <a:xfrm>
            <a:off x="9144001" y="6712707"/>
            <a:ext cx="3048001" cy="78010"/>
          </a:xfrm>
          <a:prstGeom prst="rect">
            <a:avLst/>
          </a:prstGeom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31" name="Pravokutnik 30">
            <a:extLst>
              <a:ext uri="{FF2B5EF4-FFF2-40B4-BE49-F238E27FC236}">
                <a16:creationId xmlns:a16="http://schemas.microsoft.com/office/drawing/2014/main" id="{CAD40906-3C75-42B2-8DD1-03E7BB0918D5}"/>
              </a:ext>
            </a:extLst>
          </p:cNvPr>
          <p:cNvSpPr/>
          <p:nvPr/>
        </p:nvSpPr>
        <p:spPr>
          <a:xfrm>
            <a:off x="6096002" y="6712708"/>
            <a:ext cx="3047999" cy="78009"/>
          </a:xfrm>
          <a:prstGeom prst="rect">
            <a:avLst/>
          </a:prstGeom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32" name="Pravokutnik 31">
            <a:extLst>
              <a:ext uri="{FF2B5EF4-FFF2-40B4-BE49-F238E27FC236}">
                <a16:creationId xmlns:a16="http://schemas.microsoft.com/office/drawing/2014/main" id="{837C8689-EFE8-4398-852B-47CF6F47D587}"/>
              </a:ext>
            </a:extLst>
          </p:cNvPr>
          <p:cNvSpPr/>
          <p:nvPr/>
        </p:nvSpPr>
        <p:spPr>
          <a:xfrm>
            <a:off x="-2" y="6712710"/>
            <a:ext cx="3047999" cy="78007"/>
          </a:xfrm>
          <a:prstGeom prst="rect">
            <a:avLst/>
          </a:prstGeom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33" name="Pravokutnik 32">
            <a:extLst>
              <a:ext uri="{FF2B5EF4-FFF2-40B4-BE49-F238E27FC236}">
                <a16:creationId xmlns:a16="http://schemas.microsoft.com/office/drawing/2014/main" id="{0B777DC1-E131-4F06-BC27-853AE9AE2F25}"/>
              </a:ext>
            </a:extLst>
          </p:cNvPr>
          <p:cNvSpPr/>
          <p:nvPr/>
        </p:nvSpPr>
        <p:spPr>
          <a:xfrm>
            <a:off x="3047997" y="6333517"/>
            <a:ext cx="444138" cy="457200"/>
          </a:xfrm>
          <a:prstGeom prst="rect">
            <a:avLst/>
          </a:prstGeom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34" name="Pravokutnik 33">
            <a:extLst>
              <a:ext uri="{FF2B5EF4-FFF2-40B4-BE49-F238E27FC236}">
                <a16:creationId xmlns:a16="http://schemas.microsoft.com/office/drawing/2014/main" id="{C388D51B-3317-42C0-AEF7-C41EBDD6DF0B}"/>
              </a:ext>
            </a:extLst>
          </p:cNvPr>
          <p:cNvSpPr/>
          <p:nvPr/>
        </p:nvSpPr>
        <p:spPr>
          <a:xfrm>
            <a:off x="6095999" y="6333517"/>
            <a:ext cx="444135" cy="457200"/>
          </a:xfrm>
          <a:prstGeom prst="rect">
            <a:avLst/>
          </a:prstGeom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35" name="Pravokutnik 34">
            <a:extLst>
              <a:ext uri="{FF2B5EF4-FFF2-40B4-BE49-F238E27FC236}">
                <a16:creationId xmlns:a16="http://schemas.microsoft.com/office/drawing/2014/main" id="{2DDC03E0-D421-4B63-A339-B51CDA3612D6}"/>
              </a:ext>
            </a:extLst>
          </p:cNvPr>
          <p:cNvSpPr/>
          <p:nvPr/>
        </p:nvSpPr>
        <p:spPr>
          <a:xfrm>
            <a:off x="9132941" y="6333517"/>
            <a:ext cx="444136" cy="457200"/>
          </a:xfrm>
          <a:prstGeom prst="rect">
            <a:avLst/>
          </a:prstGeom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36" name="TekstniOkvir 35">
            <a:extLst>
              <a:ext uri="{FF2B5EF4-FFF2-40B4-BE49-F238E27FC236}">
                <a16:creationId xmlns:a16="http://schemas.microsoft.com/office/drawing/2014/main" id="{A7312EBC-1C87-4CE9-9CDB-EEFC2B95EFFD}"/>
              </a:ext>
            </a:extLst>
          </p:cNvPr>
          <p:cNvSpPr txBox="1"/>
          <p:nvPr/>
        </p:nvSpPr>
        <p:spPr>
          <a:xfrm>
            <a:off x="450092" y="6377451"/>
            <a:ext cx="242491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400" dirty="0">
                <a:solidFill>
                  <a:schemeClr val="accent2"/>
                </a:solidFill>
              </a:rPr>
              <a:t>EVANĐEOSKI TEKST</a:t>
            </a:r>
          </a:p>
        </p:txBody>
      </p:sp>
      <p:sp>
        <p:nvSpPr>
          <p:cNvPr id="37" name="TekstniOkvir 36">
            <a:extLst>
              <a:ext uri="{FF2B5EF4-FFF2-40B4-BE49-F238E27FC236}">
                <a16:creationId xmlns:a16="http://schemas.microsoft.com/office/drawing/2014/main" id="{0F5E60C8-0739-4E2E-940B-8B610CF8D097}"/>
              </a:ext>
            </a:extLst>
          </p:cNvPr>
          <p:cNvSpPr txBox="1"/>
          <p:nvPr/>
        </p:nvSpPr>
        <p:spPr>
          <a:xfrm>
            <a:off x="9584608" y="6377451"/>
            <a:ext cx="241580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400" dirty="0">
                <a:solidFill>
                  <a:schemeClr val="accent5">
                    <a:lumMod val="75000"/>
                  </a:schemeClr>
                </a:solidFill>
              </a:rPr>
              <a:t>POTICAJI ZA DJELOVANJE</a:t>
            </a:r>
          </a:p>
        </p:txBody>
      </p:sp>
      <p:sp>
        <p:nvSpPr>
          <p:cNvPr id="38" name="TekstniOkvir 37">
            <a:extLst>
              <a:ext uri="{FF2B5EF4-FFF2-40B4-BE49-F238E27FC236}">
                <a16:creationId xmlns:a16="http://schemas.microsoft.com/office/drawing/2014/main" id="{E44C4999-EDC9-42FF-9B3A-8BD1AE0FA6EC}"/>
              </a:ext>
            </a:extLst>
          </p:cNvPr>
          <p:cNvSpPr txBox="1"/>
          <p:nvPr/>
        </p:nvSpPr>
        <p:spPr>
          <a:xfrm>
            <a:off x="6536205" y="6377451"/>
            <a:ext cx="242491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400" dirty="0">
                <a:solidFill>
                  <a:schemeClr val="accent4">
                    <a:lumMod val="75000"/>
                  </a:schemeClr>
                </a:solidFill>
              </a:rPr>
              <a:t>KATEHETSKO IZLAGANJE</a:t>
            </a:r>
          </a:p>
        </p:txBody>
      </p:sp>
      <p:pic>
        <p:nvPicPr>
          <p:cNvPr id="9" name="Rezervirano mjesto sadržaja 8">
            <a:extLst>
              <a:ext uri="{FF2B5EF4-FFF2-40B4-BE49-F238E27FC236}">
                <a16:creationId xmlns:a16="http://schemas.microsoft.com/office/drawing/2014/main" id="{478D0637-78A1-4CE8-BFA9-E0FBA1FC500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127" y="6351325"/>
            <a:ext cx="386046" cy="386046"/>
          </a:xfrm>
        </p:spPr>
      </p:pic>
      <p:pic>
        <p:nvPicPr>
          <p:cNvPr id="11" name="Slika 10">
            <a:extLst>
              <a:ext uri="{FF2B5EF4-FFF2-40B4-BE49-F238E27FC236}">
                <a16:creationId xmlns:a16="http://schemas.microsoft.com/office/drawing/2014/main" id="{3637F0C2-9537-4116-B064-EBF03CD70F34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94623" y="6353521"/>
            <a:ext cx="374659" cy="374659"/>
          </a:xfrm>
          <a:prstGeom prst="rect">
            <a:avLst/>
          </a:prstGeom>
        </p:spPr>
      </p:pic>
      <p:pic>
        <p:nvPicPr>
          <p:cNvPr id="13" name="Slika 12">
            <a:extLst>
              <a:ext uri="{FF2B5EF4-FFF2-40B4-BE49-F238E27FC236}">
                <a16:creationId xmlns:a16="http://schemas.microsoft.com/office/drawing/2014/main" id="{1D11AD9F-27A4-46DB-8B8E-315EE7737638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33919" y="6360403"/>
            <a:ext cx="370753" cy="370753"/>
          </a:xfrm>
          <a:prstGeom prst="rect">
            <a:avLst/>
          </a:prstGeom>
        </p:spPr>
      </p:pic>
      <p:pic>
        <p:nvPicPr>
          <p:cNvPr id="15" name="Slika 14">
            <a:extLst>
              <a:ext uri="{FF2B5EF4-FFF2-40B4-BE49-F238E27FC236}">
                <a16:creationId xmlns:a16="http://schemas.microsoft.com/office/drawing/2014/main" id="{C69D5CA1-2970-40D8-822D-D5A2611261EF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41645" y="6351323"/>
            <a:ext cx="437555" cy="437555"/>
          </a:xfrm>
          <a:prstGeom prst="rect">
            <a:avLst/>
          </a:prstGeom>
        </p:spPr>
      </p:pic>
      <p:grpSp>
        <p:nvGrpSpPr>
          <p:cNvPr id="20" name="Grupa 19">
            <a:extLst>
              <a:ext uri="{FF2B5EF4-FFF2-40B4-BE49-F238E27FC236}">
                <a16:creationId xmlns:a16="http://schemas.microsoft.com/office/drawing/2014/main" id="{E3ABD2B0-32ED-4EB9-8808-398BE3C0827D}"/>
              </a:ext>
            </a:extLst>
          </p:cNvPr>
          <p:cNvGrpSpPr/>
          <p:nvPr/>
        </p:nvGrpSpPr>
        <p:grpSpPr>
          <a:xfrm>
            <a:off x="-3536" y="172224"/>
            <a:ext cx="12195535" cy="564505"/>
            <a:chOff x="-3536" y="172224"/>
            <a:chExt cx="12195535" cy="564505"/>
          </a:xfrm>
        </p:grpSpPr>
        <p:sp>
          <p:nvSpPr>
            <p:cNvPr id="62" name="Pravokutnik 61">
              <a:extLst>
                <a:ext uri="{FF2B5EF4-FFF2-40B4-BE49-F238E27FC236}">
                  <a16:creationId xmlns:a16="http://schemas.microsoft.com/office/drawing/2014/main" id="{F97AB57A-7297-40D7-8A6B-DDAAC2449C57}"/>
                </a:ext>
              </a:extLst>
            </p:cNvPr>
            <p:cNvSpPr/>
            <p:nvPr/>
          </p:nvSpPr>
          <p:spPr>
            <a:xfrm>
              <a:off x="11703098" y="220406"/>
              <a:ext cx="488901" cy="4572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r-HR"/>
            </a:p>
          </p:txBody>
        </p:sp>
        <p:sp>
          <p:nvSpPr>
            <p:cNvPr id="53" name="TekstniOkvir 52">
              <a:extLst>
                <a:ext uri="{FF2B5EF4-FFF2-40B4-BE49-F238E27FC236}">
                  <a16:creationId xmlns:a16="http://schemas.microsoft.com/office/drawing/2014/main" id="{3A98E29D-B4C6-4E1E-9DA7-6BE99DE15CA5}"/>
                </a:ext>
              </a:extLst>
            </p:cNvPr>
            <p:cNvSpPr txBox="1"/>
            <p:nvPr/>
          </p:nvSpPr>
          <p:spPr>
            <a:xfrm>
              <a:off x="8153956" y="172224"/>
              <a:ext cx="359014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hr-HR" sz="1400" dirty="0"/>
                <a:t>KORIZMENA KATEHEZA PETKOM</a:t>
              </a:r>
            </a:p>
            <a:p>
              <a:pPr algn="r"/>
              <a:r>
                <a:rPr lang="hr-HR" sz="1400" dirty="0"/>
                <a:t>10. ožujka 2023.</a:t>
              </a:r>
            </a:p>
          </p:txBody>
        </p:sp>
        <p:sp>
          <p:nvSpPr>
            <p:cNvPr id="55" name="Pravokutnik 54">
              <a:extLst>
                <a:ext uri="{FF2B5EF4-FFF2-40B4-BE49-F238E27FC236}">
                  <a16:creationId xmlns:a16="http://schemas.microsoft.com/office/drawing/2014/main" id="{54D1F511-8344-4374-8DD6-24C9CCD80308}"/>
                </a:ext>
              </a:extLst>
            </p:cNvPr>
            <p:cNvSpPr/>
            <p:nvPr/>
          </p:nvSpPr>
          <p:spPr>
            <a:xfrm>
              <a:off x="-3536" y="658722"/>
              <a:ext cx="12192000" cy="78007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r-HR"/>
            </a:p>
          </p:txBody>
        </p:sp>
        <p:pic>
          <p:nvPicPr>
            <p:cNvPr id="56" name="Slika 55">
              <a:extLst>
                <a:ext uri="{FF2B5EF4-FFF2-40B4-BE49-F238E27FC236}">
                  <a16:creationId xmlns:a16="http://schemas.microsoft.com/office/drawing/2014/main" id="{9AC3BB8F-DC18-4FEB-A2D1-B9C5A6472DBD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1735387" y="261715"/>
              <a:ext cx="404277" cy="435517"/>
            </a:xfrm>
            <a:prstGeom prst="rect">
              <a:avLst/>
            </a:prstGeom>
          </p:spPr>
        </p:pic>
      </p:grpSp>
      <p:sp>
        <p:nvSpPr>
          <p:cNvPr id="59" name="TekstniOkvir 58">
            <a:extLst>
              <a:ext uri="{FF2B5EF4-FFF2-40B4-BE49-F238E27FC236}">
                <a16:creationId xmlns:a16="http://schemas.microsoft.com/office/drawing/2014/main" id="{0E28716D-5F8B-4A5C-8059-8722ADD7C0E0}"/>
              </a:ext>
            </a:extLst>
          </p:cNvPr>
          <p:cNvSpPr txBox="1"/>
          <p:nvPr/>
        </p:nvSpPr>
        <p:spPr>
          <a:xfrm>
            <a:off x="412173" y="150646"/>
            <a:ext cx="542257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b="1" dirty="0"/>
              <a:t>Molitva = razgovor s Bogom</a:t>
            </a:r>
          </a:p>
        </p:txBody>
      </p:sp>
      <p:sp>
        <p:nvSpPr>
          <p:cNvPr id="40" name="Pravokutnik 39">
            <a:extLst>
              <a:ext uri="{FF2B5EF4-FFF2-40B4-BE49-F238E27FC236}">
                <a16:creationId xmlns:a16="http://schemas.microsoft.com/office/drawing/2014/main" id="{A58A1A90-06A3-4181-A96D-B6EE8C17F7DB}"/>
              </a:ext>
            </a:extLst>
          </p:cNvPr>
          <p:cNvSpPr/>
          <p:nvPr/>
        </p:nvSpPr>
        <p:spPr>
          <a:xfrm>
            <a:off x="9132941" y="6333517"/>
            <a:ext cx="3055523" cy="524483"/>
          </a:xfrm>
          <a:prstGeom prst="rect">
            <a:avLst/>
          </a:prstGeom>
          <a:solidFill>
            <a:srgbClr val="FFFFFF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39" name="Pravokutnik 38">
            <a:extLst>
              <a:ext uri="{FF2B5EF4-FFF2-40B4-BE49-F238E27FC236}">
                <a16:creationId xmlns:a16="http://schemas.microsoft.com/office/drawing/2014/main" id="{09F7BF12-23EC-41D9-A0FF-E71DA3FDC129}"/>
              </a:ext>
            </a:extLst>
          </p:cNvPr>
          <p:cNvSpPr/>
          <p:nvPr/>
        </p:nvSpPr>
        <p:spPr>
          <a:xfrm>
            <a:off x="4121" y="6328705"/>
            <a:ext cx="6080815" cy="524483"/>
          </a:xfrm>
          <a:prstGeom prst="rect">
            <a:avLst/>
          </a:prstGeom>
          <a:solidFill>
            <a:srgbClr val="FFFFFF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graphicFrame>
        <p:nvGraphicFramePr>
          <p:cNvPr id="2" name="Dijagram 1">
            <a:extLst>
              <a:ext uri="{FF2B5EF4-FFF2-40B4-BE49-F238E27FC236}">
                <a16:creationId xmlns:a16="http://schemas.microsoft.com/office/drawing/2014/main" id="{845EA6F8-A7BC-449D-9AD7-A2713B9312F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699092352"/>
              </p:ext>
            </p:extLst>
          </p:nvPr>
        </p:nvGraphicFramePr>
        <p:xfrm>
          <a:off x="348343" y="780663"/>
          <a:ext cx="4937760" cy="53877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sp>
        <p:nvSpPr>
          <p:cNvPr id="4" name="TekstniOkvir 3">
            <a:extLst>
              <a:ext uri="{FF2B5EF4-FFF2-40B4-BE49-F238E27FC236}">
                <a16:creationId xmlns:a16="http://schemas.microsoft.com/office/drawing/2014/main" id="{E47BBFBA-9EC2-EA89-9FA7-DBD217C89FE8}"/>
              </a:ext>
            </a:extLst>
          </p:cNvPr>
          <p:cNvSpPr txBox="1"/>
          <p:nvPr/>
        </p:nvSpPr>
        <p:spPr>
          <a:xfrm>
            <a:off x="5512525" y="4881773"/>
            <a:ext cx="6096000" cy="105913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hr-HR" sz="2000" b="1" dirty="0"/>
              <a:t>Molitva koja bude dolazila iz ljubavi našeg srca bit će izvor našeg oduševljenja za Boga i izvor naše istinske životne radosti. </a:t>
            </a:r>
          </a:p>
        </p:txBody>
      </p:sp>
      <p:pic>
        <p:nvPicPr>
          <p:cNvPr id="13314" name="Picture 2" descr="Prayers and Reflections for COVID-19 | Bon Secours Blog">
            <a:extLst>
              <a:ext uri="{FF2B5EF4-FFF2-40B4-BE49-F238E27FC236}">
                <a16:creationId xmlns:a16="http://schemas.microsoft.com/office/drawing/2014/main" id="{B70DE2A7-FAF1-B78E-04C4-D815B82718B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521234" y="1009318"/>
            <a:ext cx="6289765" cy="38082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4521278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TekstniOkvir 67">
            <a:extLst>
              <a:ext uri="{FF2B5EF4-FFF2-40B4-BE49-F238E27FC236}">
                <a16:creationId xmlns:a16="http://schemas.microsoft.com/office/drawing/2014/main" id="{8F753B23-9D27-463D-9410-A7A59CE8A1E1}"/>
              </a:ext>
            </a:extLst>
          </p:cNvPr>
          <p:cNvSpPr txBox="1"/>
          <p:nvPr/>
        </p:nvSpPr>
        <p:spPr>
          <a:xfrm>
            <a:off x="3481074" y="6377451"/>
            <a:ext cx="295456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400" dirty="0">
                <a:solidFill>
                  <a:schemeClr val="accent3"/>
                </a:solidFill>
              </a:rPr>
              <a:t>PITANJA ZA RAZMIŠLJANJE</a:t>
            </a:r>
          </a:p>
        </p:txBody>
      </p:sp>
      <p:sp>
        <p:nvSpPr>
          <p:cNvPr id="28" name="Pravokutnik 27">
            <a:extLst>
              <a:ext uri="{FF2B5EF4-FFF2-40B4-BE49-F238E27FC236}">
                <a16:creationId xmlns:a16="http://schemas.microsoft.com/office/drawing/2014/main" id="{C4D6AF7C-A9B8-4F05-A8B9-75E0CD5DE0AD}"/>
              </a:ext>
            </a:extLst>
          </p:cNvPr>
          <p:cNvSpPr/>
          <p:nvPr/>
        </p:nvSpPr>
        <p:spPr>
          <a:xfrm>
            <a:off x="3047999" y="6712709"/>
            <a:ext cx="3048001" cy="78008"/>
          </a:xfrm>
          <a:prstGeom prst="rect">
            <a:avLst/>
          </a:prstGeom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29" name="Pravokutnik 28">
            <a:extLst>
              <a:ext uri="{FF2B5EF4-FFF2-40B4-BE49-F238E27FC236}">
                <a16:creationId xmlns:a16="http://schemas.microsoft.com/office/drawing/2014/main" id="{0997F043-3676-40F0-A7A6-BD49C5BA7985}"/>
              </a:ext>
            </a:extLst>
          </p:cNvPr>
          <p:cNvSpPr/>
          <p:nvPr/>
        </p:nvSpPr>
        <p:spPr>
          <a:xfrm>
            <a:off x="0" y="6333517"/>
            <a:ext cx="444137" cy="457200"/>
          </a:xfrm>
          <a:prstGeom prst="rect">
            <a:avLst/>
          </a:prstGeom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30" name="Pravokutnik 29">
            <a:extLst>
              <a:ext uri="{FF2B5EF4-FFF2-40B4-BE49-F238E27FC236}">
                <a16:creationId xmlns:a16="http://schemas.microsoft.com/office/drawing/2014/main" id="{B1FD4B2B-A005-4FBD-8F0F-9508412F5975}"/>
              </a:ext>
            </a:extLst>
          </p:cNvPr>
          <p:cNvSpPr/>
          <p:nvPr/>
        </p:nvSpPr>
        <p:spPr>
          <a:xfrm>
            <a:off x="9144001" y="6712707"/>
            <a:ext cx="3048001" cy="78010"/>
          </a:xfrm>
          <a:prstGeom prst="rect">
            <a:avLst/>
          </a:prstGeom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31" name="Pravokutnik 30">
            <a:extLst>
              <a:ext uri="{FF2B5EF4-FFF2-40B4-BE49-F238E27FC236}">
                <a16:creationId xmlns:a16="http://schemas.microsoft.com/office/drawing/2014/main" id="{CAD40906-3C75-42B2-8DD1-03E7BB0918D5}"/>
              </a:ext>
            </a:extLst>
          </p:cNvPr>
          <p:cNvSpPr/>
          <p:nvPr/>
        </p:nvSpPr>
        <p:spPr>
          <a:xfrm>
            <a:off x="6096002" y="6712708"/>
            <a:ext cx="3047999" cy="78009"/>
          </a:xfrm>
          <a:prstGeom prst="rect">
            <a:avLst/>
          </a:prstGeom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32" name="Pravokutnik 31">
            <a:extLst>
              <a:ext uri="{FF2B5EF4-FFF2-40B4-BE49-F238E27FC236}">
                <a16:creationId xmlns:a16="http://schemas.microsoft.com/office/drawing/2014/main" id="{837C8689-EFE8-4398-852B-47CF6F47D587}"/>
              </a:ext>
            </a:extLst>
          </p:cNvPr>
          <p:cNvSpPr/>
          <p:nvPr/>
        </p:nvSpPr>
        <p:spPr>
          <a:xfrm>
            <a:off x="-2" y="6712710"/>
            <a:ext cx="3047999" cy="78007"/>
          </a:xfrm>
          <a:prstGeom prst="rect">
            <a:avLst/>
          </a:prstGeom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33" name="Pravokutnik 32">
            <a:extLst>
              <a:ext uri="{FF2B5EF4-FFF2-40B4-BE49-F238E27FC236}">
                <a16:creationId xmlns:a16="http://schemas.microsoft.com/office/drawing/2014/main" id="{0B777DC1-E131-4F06-BC27-853AE9AE2F25}"/>
              </a:ext>
            </a:extLst>
          </p:cNvPr>
          <p:cNvSpPr/>
          <p:nvPr/>
        </p:nvSpPr>
        <p:spPr>
          <a:xfrm>
            <a:off x="3047997" y="6333517"/>
            <a:ext cx="444138" cy="457200"/>
          </a:xfrm>
          <a:prstGeom prst="rect">
            <a:avLst/>
          </a:prstGeom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34" name="Pravokutnik 33">
            <a:extLst>
              <a:ext uri="{FF2B5EF4-FFF2-40B4-BE49-F238E27FC236}">
                <a16:creationId xmlns:a16="http://schemas.microsoft.com/office/drawing/2014/main" id="{C388D51B-3317-42C0-AEF7-C41EBDD6DF0B}"/>
              </a:ext>
            </a:extLst>
          </p:cNvPr>
          <p:cNvSpPr/>
          <p:nvPr/>
        </p:nvSpPr>
        <p:spPr>
          <a:xfrm>
            <a:off x="6095999" y="6333517"/>
            <a:ext cx="444135" cy="457200"/>
          </a:xfrm>
          <a:prstGeom prst="rect">
            <a:avLst/>
          </a:prstGeom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35" name="Pravokutnik 34">
            <a:extLst>
              <a:ext uri="{FF2B5EF4-FFF2-40B4-BE49-F238E27FC236}">
                <a16:creationId xmlns:a16="http://schemas.microsoft.com/office/drawing/2014/main" id="{2DDC03E0-D421-4B63-A339-B51CDA3612D6}"/>
              </a:ext>
            </a:extLst>
          </p:cNvPr>
          <p:cNvSpPr/>
          <p:nvPr/>
        </p:nvSpPr>
        <p:spPr>
          <a:xfrm>
            <a:off x="9132941" y="6333517"/>
            <a:ext cx="444136" cy="457200"/>
          </a:xfrm>
          <a:prstGeom prst="rect">
            <a:avLst/>
          </a:prstGeom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36" name="TekstniOkvir 35">
            <a:extLst>
              <a:ext uri="{FF2B5EF4-FFF2-40B4-BE49-F238E27FC236}">
                <a16:creationId xmlns:a16="http://schemas.microsoft.com/office/drawing/2014/main" id="{A7312EBC-1C87-4CE9-9CDB-EEFC2B95EFFD}"/>
              </a:ext>
            </a:extLst>
          </p:cNvPr>
          <p:cNvSpPr txBox="1"/>
          <p:nvPr/>
        </p:nvSpPr>
        <p:spPr>
          <a:xfrm>
            <a:off x="450092" y="6377451"/>
            <a:ext cx="242491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400" dirty="0">
                <a:solidFill>
                  <a:schemeClr val="accent2"/>
                </a:solidFill>
              </a:rPr>
              <a:t>EVANĐEOSKI TEKST</a:t>
            </a:r>
          </a:p>
        </p:txBody>
      </p:sp>
      <p:sp>
        <p:nvSpPr>
          <p:cNvPr id="37" name="TekstniOkvir 36">
            <a:extLst>
              <a:ext uri="{FF2B5EF4-FFF2-40B4-BE49-F238E27FC236}">
                <a16:creationId xmlns:a16="http://schemas.microsoft.com/office/drawing/2014/main" id="{0F5E60C8-0739-4E2E-940B-8B610CF8D097}"/>
              </a:ext>
            </a:extLst>
          </p:cNvPr>
          <p:cNvSpPr txBox="1"/>
          <p:nvPr/>
        </p:nvSpPr>
        <p:spPr>
          <a:xfrm>
            <a:off x="9584608" y="6377451"/>
            <a:ext cx="241580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400" dirty="0">
                <a:solidFill>
                  <a:schemeClr val="accent5">
                    <a:lumMod val="75000"/>
                  </a:schemeClr>
                </a:solidFill>
              </a:rPr>
              <a:t>POTICAJI ZA DJELOVANJE</a:t>
            </a:r>
          </a:p>
        </p:txBody>
      </p:sp>
      <p:sp>
        <p:nvSpPr>
          <p:cNvPr id="38" name="TekstniOkvir 37">
            <a:extLst>
              <a:ext uri="{FF2B5EF4-FFF2-40B4-BE49-F238E27FC236}">
                <a16:creationId xmlns:a16="http://schemas.microsoft.com/office/drawing/2014/main" id="{E44C4999-EDC9-42FF-9B3A-8BD1AE0FA6EC}"/>
              </a:ext>
            </a:extLst>
          </p:cNvPr>
          <p:cNvSpPr txBox="1"/>
          <p:nvPr/>
        </p:nvSpPr>
        <p:spPr>
          <a:xfrm>
            <a:off x="6536205" y="6377451"/>
            <a:ext cx="242491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400" dirty="0">
                <a:solidFill>
                  <a:schemeClr val="accent4">
                    <a:lumMod val="75000"/>
                  </a:schemeClr>
                </a:solidFill>
              </a:rPr>
              <a:t>KATEHETSKO IZLAGANJE</a:t>
            </a:r>
          </a:p>
        </p:txBody>
      </p:sp>
      <p:pic>
        <p:nvPicPr>
          <p:cNvPr id="9" name="Rezervirano mjesto sadržaja 8">
            <a:extLst>
              <a:ext uri="{FF2B5EF4-FFF2-40B4-BE49-F238E27FC236}">
                <a16:creationId xmlns:a16="http://schemas.microsoft.com/office/drawing/2014/main" id="{478D0637-78A1-4CE8-BFA9-E0FBA1FC500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127" y="6351325"/>
            <a:ext cx="386046" cy="386046"/>
          </a:xfrm>
        </p:spPr>
      </p:pic>
      <p:pic>
        <p:nvPicPr>
          <p:cNvPr id="11" name="Slika 10">
            <a:extLst>
              <a:ext uri="{FF2B5EF4-FFF2-40B4-BE49-F238E27FC236}">
                <a16:creationId xmlns:a16="http://schemas.microsoft.com/office/drawing/2014/main" id="{3637F0C2-9537-4116-B064-EBF03CD70F34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94623" y="6353521"/>
            <a:ext cx="374659" cy="374659"/>
          </a:xfrm>
          <a:prstGeom prst="rect">
            <a:avLst/>
          </a:prstGeom>
        </p:spPr>
      </p:pic>
      <p:pic>
        <p:nvPicPr>
          <p:cNvPr id="13" name="Slika 12">
            <a:extLst>
              <a:ext uri="{FF2B5EF4-FFF2-40B4-BE49-F238E27FC236}">
                <a16:creationId xmlns:a16="http://schemas.microsoft.com/office/drawing/2014/main" id="{1D11AD9F-27A4-46DB-8B8E-315EE7737638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33919" y="6360403"/>
            <a:ext cx="370753" cy="370753"/>
          </a:xfrm>
          <a:prstGeom prst="rect">
            <a:avLst/>
          </a:prstGeom>
        </p:spPr>
      </p:pic>
      <p:pic>
        <p:nvPicPr>
          <p:cNvPr id="15" name="Slika 14">
            <a:extLst>
              <a:ext uri="{FF2B5EF4-FFF2-40B4-BE49-F238E27FC236}">
                <a16:creationId xmlns:a16="http://schemas.microsoft.com/office/drawing/2014/main" id="{C69D5CA1-2970-40D8-822D-D5A2611261EF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41645" y="6351323"/>
            <a:ext cx="437555" cy="437555"/>
          </a:xfrm>
          <a:prstGeom prst="rect">
            <a:avLst/>
          </a:prstGeom>
        </p:spPr>
      </p:pic>
      <p:grpSp>
        <p:nvGrpSpPr>
          <p:cNvPr id="20" name="Grupa 19">
            <a:extLst>
              <a:ext uri="{FF2B5EF4-FFF2-40B4-BE49-F238E27FC236}">
                <a16:creationId xmlns:a16="http://schemas.microsoft.com/office/drawing/2014/main" id="{E3ABD2B0-32ED-4EB9-8808-398BE3C0827D}"/>
              </a:ext>
            </a:extLst>
          </p:cNvPr>
          <p:cNvGrpSpPr/>
          <p:nvPr/>
        </p:nvGrpSpPr>
        <p:grpSpPr>
          <a:xfrm>
            <a:off x="-3536" y="172224"/>
            <a:ext cx="12195535" cy="564505"/>
            <a:chOff x="-3536" y="172224"/>
            <a:chExt cx="12195535" cy="564505"/>
          </a:xfrm>
        </p:grpSpPr>
        <p:sp>
          <p:nvSpPr>
            <p:cNvPr id="62" name="Pravokutnik 61">
              <a:extLst>
                <a:ext uri="{FF2B5EF4-FFF2-40B4-BE49-F238E27FC236}">
                  <a16:creationId xmlns:a16="http://schemas.microsoft.com/office/drawing/2014/main" id="{F97AB57A-7297-40D7-8A6B-DDAAC2449C57}"/>
                </a:ext>
              </a:extLst>
            </p:cNvPr>
            <p:cNvSpPr/>
            <p:nvPr/>
          </p:nvSpPr>
          <p:spPr>
            <a:xfrm>
              <a:off x="11703098" y="220406"/>
              <a:ext cx="488901" cy="4572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r-HR"/>
            </a:p>
          </p:txBody>
        </p:sp>
        <p:sp>
          <p:nvSpPr>
            <p:cNvPr id="53" name="TekstniOkvir 52">
              <a:extLst>
                <a:ext uri="{FF2B5EF4-FFF2-40B4-BE49-F238E27FC236}">
                  <a16:creationId xmlns:a16="http://schemas.microsoft.com/office/drawing/2014/main" id="{3A98E29D-B4C6-4E1E-9DA7-6BE99DE15CA5}"/>
                </a:ext>
              </a:extLst>
            </p:cNvPr>
            <p:cNvSpPr txBox="1"/>
            <p:nvPr/>
          </p:nvSpPr>
          <p:spPr>
            <a:xfrm>
              <a:off x="8153956" y="172224"/>
              <a:ext cx="359014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hr-HR" sz="1400" dirty="0"/>
                <a:t>KORIZMENA KATEHEZA PETKOM</a:t>
              </a:r>
            </a:p>
            <a:p>
              <a:pPr algn="r"/>
              <a:r>
                <a:rPr lang="hr-HR" sz="1400" dirty="0"/>
                <a:t>10. ožujka 2023.</a:t>
              </a:r>
            </a:p>
          </p:txBody>
        </p:sp>
        <p:sp>
          <p:nvSpPr>
            <p:cNvPr id="55" name="Pravokutnik 54">
              <a:extLst>
                <a:ext uri="{FF2B5EF4-FFF2-40B4-BE49-F238E27FC236}">
                  <a16:creationId xmlns:a16="http://schemas.microsoft.com/office/drawing/2014/main" id="{54D1F511-8344-4374-8DD6-24C9CCD80308}"/>
                </a:ext>
              </a:extLst>
            </p:cNvPr>
            <p:cNvSpPr/>
            <p:nvPr/>
          </p:nvSpPr>
          <p:spPr>
            <a:xfrm>
              <a:off x="-3536" y="658722"/>
              <a:ext cx="12192000" cy="78007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r-HR"/>
            </a:p>
          </p:txBody>
        </p:sp>
        <p:pic>
          <p:nvPicPr>
            <p:cNvPr id="56" name="Slika 55">
              <a:extLst>
                <a:ext uri="{FF2B5EF4-FFF2-40B4-BE49-F238E27FC236}">
                  <a16:creationId xmlns:a16="http://schemas.microsoft.com/office/drawing/2014/main" id="{9AC3BB8F-DC18-4FEB-A2D1-B9C5A6472DBD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1735387" y="261715"/>
              <a:ext cx="404277" cy="435517"/>
            </a:xfrm>
            <a:prstGeom prst="rect">
              <a:avLst/>
            </a:prstGeom>
          </p:spPr>
        </p:pic>
      </p:grpSp>
      <p:sp>
        <p:nvSpPr>
          <p:cNvPr id="59" name="TekstniOkvir 58">
            <a:extLst>
              <a:ext uri="{FF2B5EF4-FFF2-40B4-BE49-F238E27FC236}">
                <a16:creationId xmlns:a16="http://schemas.microsoft.com/office/drawing/2014/main" id="{0E28716D-5F8B-4A5C-8059-8722ADD7C0E0}"/>
              </a:ext>
            </a:extLst>
          </p:cNvPr>
          <p:cNvSpPr txBox="1"/>
          <p:nvPr/>
        </p:nvSpPr>
        <p:spPr>
          <a:xfrm>
            <a:off x="412173" y="150646"/>
            <a:ext cx="542257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b="1" dirty="0"/>
              <a:t>Evanđelje – primjer </a:t>
            </a:r>
            <a:r>
              <a:rPr lang="hr-HR" sz="2400" b="1" dirty="0" err="1"/>
              <a:t>Samarijanke</a:t>
            </a:r>
            <a:endParaRPr lang="hr-HR" sz="2400" b="1" dirty="0"/>
          </a:p>
        </p:txBody>
      </p:sp>
      <p:sp>
        <p:nvSpPr>
          <p:cNvPr id="40" name="Pravokutnik 39">
            <a:extLst>
              <a:ext uri="{FF2B5EF4-FFF2-40B4-BE49-F238E27FC236}">
                <a16:creationId xmlns:a16="http://schemas.microsoft.com/office/drawing/2014/main" id="{A58A1A90-06A3-4181-A96D-B6EE8C17F7DB}"/>
              </a:ext>
            </a:extLst>
          </p:cNvPr>
          <p:cNvSpPr/>
          <p:nvPr/>
        </p:nvSpPr>
        <p:spPr>
          <a:xfrm>
            <a:off x="9132941" y="6333517"/>
            <a:ext cx="3055523" cy="524483"/>
          </a:xfrm>
          <a:prstGeom prst="rect">
            <a:avLst/>
          </a:prstGeom>
          <a:solidFill>
            <a:srgbClr val="FFFFFF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39" name="Pravokutnik 38">
            <a:extLst>
              <a:ext uri="{FF2B5EF4-FFF2-40B4-BE49-F238E27FC236}">
                <a16:creationId xmlns:a16="http://schemas.microsoft.com/office/drawing/2014/main" id="{09F7BF12-23EC-41D9-A0FF-E71DA3FDC129}"/>
              </a:ext>
            </a:extLst>
          </p:cNvPr>
          <p:cNvSpPr/>
          <p:nvPr/>
        </p:nvSpPr>
        <p:spPr>
          <a:xfrm>
            <a:off x="4121" y="6328705"/>
            <a:ext cx="6080815" cy="524483"/>
          </a:xfrm>
          <a:prstGeom prst="rect">
            <a:avLst/>
          </a:prstGeom>
          <a:solidFill>
            <a:srgbClr val="FFFFFF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graphicFrame>
        <p:nvGraphicFramePr>
          <p:cNvPr id="2" name="Dijagram 1">
            <a:extLst>
              <a:ext uri="{FF2B5EF4-FFF2-40B4-BE49-F238E27FC236}">
                <a16:creationId xmlns:a16="http://schemas.microsoft.com/office/drawing/2014/main" id="{845EA6F8-A7BC-449D-9AD7-A2713B9312F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232221391"/>
              </p:ext>
            </p:extLst>
          </p:nvPr>
        </p:nvGraphicFramePr>
        <p:xfrm>
          <a:off x="4458789" y="1436915"/>
          <a:ext cx="7244308" cy="473148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sp>
        <p:nvSpPr>
          <p:cNvPr id="4" name="TekstniOkvir 3">
            <a:extLst>
              <a:ext uri="{FF2B5EF4-FFF2-40B4-BE49-F238E27FC236}">
                <a16:creationId xmlns:a16="http://schemas.microsoft.com/office/drawing/2014/main" id="{5A4A9EB6-B809-1D94-2DED-2D87521BABAB}"/>
              </a:ext>
            </a:extLst>
          </p:cNvPr>
          <p:cNvSpPr txBox="1"/>
          <p:nvPr/>
        </p:nvSpPr>
        <p:spPr>
          <a:xfrm>
            <a:off x="488901" y="849150"/>
            <a:ext cx="8652743" cy="36971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hr-HR" b="1" dirty="0"/>
              <a:t>Iskreni i otvoreni razgovor s Isusom doveo je </a:t>
            </a:r>
            <a:r>
              <a:rPr lang="hr-HR" b="1" dirty="0" err="1"/>
              <a:t>Samarijanku</a:t>
            </a:r>
            <a:r>
              <a:rPr lang="hr-HR" b="1" dirty="0"/>
              <a:t> do toga da:</a:t>
            </a:r>
          </a:p>
        </p:txBody>
      </p:sp>
      <p:pic>
        <p:nvPicPr>
          <p:cNvPr id="14340" name="Picture 4" descr="A historical perspective on the Samaritan woman in John 4 by Alaa Qasasfa -  Academic Blog Bethlehem Bible College">
            <a:extLst>
              <a:ext uri="{FF2B5EF4-FFF2-40B4-BE49-F238E27FC236}">
                <a16:creationId xmlns:a16="http://schemas.microsoft.com/office/drawing/2014/main" id="{4137EA9B-2E77-33EA-60D9-8B9718EDA2C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89037" y="1514921"/>
            <a:ext cx="4667719" cy="4571936"/>
          </a:xfrm>
          <a:prstGeom prst="flowChartDelay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172593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TekstniOkvir 67">
            <a:extLst>
              <a:ext uri="{FF2B5EF4-FFF2-40B4-BE49-F238E27FC236}">
                <a16:creationId xmlns:a16="http://schemas.microsoft.com/office/drawing/2014/main" id="{8F753B23-9D27-463D-9410-A7A59CE8A1E1}"/>
              </a:ext>
            </a:extLst>
          </p:cNvPr>
          <p:cNvSpPr txBox="1"/>
          <p:nvPr/>
        </p:nvSpPr>
        <p:spPr>
          <a:xfrm>
            <a:off x="3481074" y="6377451"/>
            <a:ext cx="295456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400" dirty="0">
                <a:solidFill>
                  <a:schemeClr val="accent3"/>
                </a:solidFill>
              </a:rPr>
              <a:t>PITANJA ZA RAZMIŠLJANJE</a:t>
            </a:r>
          </a:p>
        </p:txBody>
      </p:sp>
      <p:sp>
        <p:nvSpPr>
          <p:cNvPr id="28" name="Pravokutnik 27">
            <a:extLst>
              <a:ext uri="{FF2B5EF4-FFF2-40B4-BE49-F238E27FC236}">
                <a16:creationId xmlns:a16="http://schemas.microsoft.com/office/drawing/2014/main" id="{C4D6AF7C-A9B8-4F05-A8B9-75E0CD5DE0AD}"/>
              </a:ext>
            </a:extLst>
          </p:cNvPr>
          <p:cNvSpPr/>
          <p:nvPr/>
        </p:nvSpPr>
        <p:spPr>
          <a:xfrm>
            <a:off x="3047999" y="6712709"/>
            <a:ext cx="3048001" cy="78008"/>
          </a:xfrm>
          <a:prstGeom prst="rect">
            <a:avLst/>
          </a:prstGeom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29" name="Pravokutnik 28">
            <a:extLst>
              <a:ext uri="{FF2B5EF4-FFF2-40B4-BE49-F238E27FC236}">
                <a16:creationId xmlns:a16="http://schemas.microsoft.com/office/drawing/2014/main" id="{0997F043-3676-40F0-A7A6-BD49C5BA7985}"/>
              </a:ext>
            </a:extLst>
          </p:cNvPr>
          <p:cNvSpPr/>
          <p:nvPr/>
        </p:nvSpPr>
        <p:spPr>
          <a:xfrm>
            <a:off x="0" y="6333517"/>
            <a:ext cx="444137" cy="457200"/>
          </a:xfrm>
          <a:prstGeom prst="rect">
            <a:avLst/>
          </a:prstGeom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30" name="Pravokutnik 29">
            <a:extLst>
              <a:ext uri="{FF2B5EF4-FFF2-40B4-BE49-F238E27FC236}">
                <a16:creationId xmlns:a16="http://schemas.microsoft.com/office/drawing/2014/main" id="{B1FD4B2B-A005-4FBD-8F0F-9508412F5975}"/>
              </a:ext>
            </a:extLst>
          </p:cNvPr>
          <p:cNvSpPr/>
          <p:nvPr/>
        </p:nvSpPr>
        <p:spPr>
          <a:xfrm>
            <a:off x="9144001" y="6712707"/>
            <a:ext cx="3048001" cy="78010"/>
          </a:xfrm>
          <a:prstGeom prst="rect">
            <a:avLst/>
          </a:prstGeom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31" name="Pravokutnik 30">
            <a:extLst>
              <a:ext uri="{FF2B5EF4-FFF2-40B4-BE49-F238E27FC236}">
                <a16:creationId xmlns:a16="http://schemas.microsoft.com/office/drawing/2014/main" id="{CAD40906-3C75-42B2-8DD1-03E7BB0918D5}"/>
              </a:ext>
            </a:extLst>
          </p:cNvPr>
          <p:cNvSpPr/>
          <p:nvPr/>
        </p:nvSpPr>
        <p:spPr>
          <a:xfrm>
            <a:off x="6096002" y="6712708"/>
            <a:ext cx="3047999" cy="78009"/>
          </a:xfrm>
          <a:prstGeom prst="rect">
            <a:avLst/>
          </a:prstGeom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32" name="Pravokutnik 31">
            <a:extLst>
              <a:ext uri="{FF2B5EF4-FFF2-40B4-BE49-F238E27FC236}">
                <a16:creationId xmlns:a16="http://schemas.microsoft.com/office/drawing/2014/main" id="{837C8689-EFE8-4398-852B-47CF6F47D587}"/>
              </a:ext>
            </a:extLst>
          </p:cNvPr>
          <p:cNvSpPr/>
          <p:nvPr/>
        </p:nvSpPr>
        <p:spPr>
          <a:xfrm>
            <a:off x="-2" y="6712710"/>
            <a:ext cx="3047999" cy="78007"/>
          </a:xfrm>
          <a:prstGeom prst="rect">
            <a:avLst/>
          </a:prstGeom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33" name="Pravokutnik 32">
            <a:extLst>
              <a:ext uri="{FF2B5EF4-FFF2-40B4-BE49-F238E27FC236}">
                <a16:creationId xmlns:a16="http://schemas.microsoft.com/office/drawing/2014/main" id="{0B777DC1-E131-4F06-BC27-853AE9AE2F25}"/>
              </a:ext>
            </a:extLst>
          </p:cNvPr>
          <p:cNvSpPr/>
          <p:nvPr/>
        </p:nvSpPr>
        <p:spPr>
          <a:xfrm>
            <a:off x="3047997" y="6333517"/>
            <a:ext cx="444138" cy="457200"/>
          </a:xfrm>
          <a:prstGeom prst="rect">
            <a:avLst/>
          </a:prstGeom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34" name="Pravokutnik 33">
            <a:extLst>
              <a:ext uri="{FF2B5EF4-FFF2-40B4-BE49-F238E27FC236}">
                <a16:creationId xmlns:a16="http://schemas.microsoft.com/office/drawing/2014/main" id="{C388D51B-3317-42C0-AEF7-C41EBDD6DF0B}"/>
              </a:ext>
            </a:extLst>
          </p:cNvPr>
          <p:cNvSpPr/>
          <p:nvPr/>
        </p:nvSpPr>
        <p:spPr>
          <a:xfrm>
            <a:off x="6095999" y="6333517"/>
            <a:ext cx="444135" cy="457200"/>
          </a:xfrm>
          <a:prstGeom prst="rect">
            <a:avLst/>
          </a:prstGeom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35" name="Pravokutnik 34">
            <a:extLst>
              <a:ext uri="{FF2B5EF4-FFF2-40B4-BE49-F238E27FC236}">
                <a16:creationId xmlns:a16="http://schemas.microsoft.com/office/drawing/2014/main" id="{2DDC03E0-D421-4B63-A339-B51CDA3612D6}"/>
              </a:ext>
            </a:extLst>
          </p:cNvPr>
          <p:cNvSpPr/>
          <p:nvPr/>
        </p:nvSpPr>
        <p:spPr>
          <a:xfrm>
            <a:off x="9132941" y="6333517"/>
            <a:ext cx="444136" cy="457200"/>
          </a:xfrm>
          <a:prstGeom prst="rect">
            <a:avLst/>
          </a:prstGeom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36" name="TekstniOkvir 35">
            <a:extLst>
              <a:ext uri="{FF2B5EF4-FFF2-40B4-BE49-F238E27FC236}">
                <a16:creationId xmlns:a16="http://schemas.microsoft.com/office/drawing/2014/main" id="{A7312EBC-1C87-4CE9-9CDB-EEFC2B95EFFD}"/>
              </a:ext>
            </a:extLst>
          </p:cNvPr>
          <p:cNvSpPr txBox="1"/>
          <p:nvPr/>
        </p:nvSpPr>
        <p:spPr>
          <a:xfrm>
            <a:off x="450092" y="6377451"/>
            <a:ext cx="242491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400" dirty="0">
                <a:solidFill>
                  <a:schemeClr val="accent2"/>
                </a:solidFill>
              </a:rPr>
              <a:t>EVANĐEOSKI TEKST</a:t>
            </a:r>
          </a:p>
        </p:txBody>
      </p:sp>
      <p:sp>
        <p:nvSpPr>
          <p:cNvPr id="37" name="TekstniOkvir 36">
            <a:extLst>
              <a:ext uri="{FF2B5EF4-FFF2-40B4-BE49-F238E27FC236}">
                <a16:creationId xmlns:a16="http://schemas.microsoft.com/office/drawing/2014/main" id="{0F5E60C8-0739-4E2E-940B-8B610CF8D097}"/>
              </a:ext>
            </a:extLst>
          </p:cNvPr>
          <p:cNvSpPr txBox="1"/>
          <p:nvPr/>
        </p:nvSpPr>
        <p:spPr>
          <a:xfrm>
            <a:off x="9584608" y="6377451"/>
            <a:ext cx="241580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400" dirty="0">
                <a:solidFill>
                  <a:schemeClr val="accent5">
                    <a:lumMod val="75000"/>
                  </a:schemeClr>
                </a:solidFill>
              </a:rPr>
              <a:t>POTICAJI ZA DJELOVANJE</a:t>
            </a:r>
          </a:p>
        </p:txBody>
      </p:sp>
      <p:sp>
        <p:nvSpPr>
          <p:cNvPr id="38" name="TekstniOkvir 37">
            <a:extLst>
              <a:ext uri="{FF2B5EF4-FFF2-40B4-BE49-F238E27FC236}">
                <a16:creationId xmlns:a16="http://schemas.microsoft.com/office/drawing/2014/main" id="{E44C4999-EDC9-42FF-9B3A-8BD1AE0FA6EC}"/>
              </a:ext>
            </a:extLst>
          </p:cNvPr>
          <p:cNvSpPr txBox="1"/>
          <p:nvPr/>
        </p:nvSpPr>
        <p:spPr>
          <a:xfrm>
            <a:off x="6536205" y="6377451"/>
            <a:ext cx="242491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400" dirty="0">
                <a:solidFill>
                  <a:schemeClr val="accent4">
                    <a:lumMod val="75000"/>
                  </a:schemeClr>
                </a:solidFill>
              </a:rPr>
              <a:t>KATEHETSKO IZLAGANJE</a:t>
            </a:r>
          </a:p>
        </p:txBody>
      </p:sp>
      <p:pic>
        <p:nvPicPr>
          <p:cNvPr id="9" name="Rezervirano mjesto sadržaja 8">
            <a:extLst>
              <a:ext uri="{FF2B5EF4-FFF2-40B4-BE49-F238E27FC236}">
                <a16:creationId xmlns:a16="http://schemas.microsoft.com/office/drawing/2014/main" id="{478D0637-78A1-4CE8-BFA9-E0FBA1FC500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127" y="6351325"/>
            <a:ext cx="386046" cy="386046"/>
          </a:xfrm>
        </p:spPr>
      </p:pic>
      <p:pic>
        <p:nvPicPr>
          <p:cNvPr id="11" name="Slika 10">
            <a:extLst>
              <a:ext uri="{FF2B5EF4-FFF2-40B4-BE49-F238E27FC236}">
                <a16:creationId xmlns:a16="http://schemas.microsoft.com/office/drawing/2014/main" id="{3637F0C2-9537-4116-B064-EBF03CD70F34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94623" y="6353521"/>
            <a:ext cx="374659" cy="374659"/>
          </a:xfrm>
          <a:prstGeom prst="rect">
            <a:avLst/>
          </a:prstGeom>
        </p:spPr>
      </p:pic>
      <p:pic>
        <p:nvPicPr>
          <p:cNvPr id="13" name="Slika 12">
            <a:extLst>
              <a:ext uri="{FF2B5EF4-FFF2-40B4-BE49-F238E27FC236}">
                <a16:creationId xmlns:a16="http://schemas.microsoft.com/office/drawing/2014/main" id="{1D11AD9F-27A4-46DB-8B8E-315EE7737638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33919" y="6360403"/>
            <a:ext cx="370753" cy="370753"/>
          </a:xfrm>
          <a:prstGeom prst="rect">
            <a:avLst/>
          </a:prstGeom>
        </p:spPr>
      </p:pic>
      <p:pic>
        <p:nvPicPr>
          <p:cNvPr id="15" name="Slika 14">
            <a:extLst>
              <a:ext uri="{FF2B5EF4-FFF2-40B4-BE49-F238E27FC236}">
                <a16:creationId xmlns:a16="http://schemas.microsoft.com/office/drawing/2014/main" id="{C69D5CA1-2970-40D8-822D-D5A2611261EF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41645" y="6351323"/>
            <a:ext cx="437555" cy="437555"/>
          </a:xfrm>
          <a:prstGeom prst="rect">
            <a:avLst/>
          </a:prstGeom>
        </p:spPr>
      </p:pic>
      <p:grpSp>
        <p:nvGrpSpPr>
          <p:cNvPr id="20" name="Grupa 19">
            <a:extLst>
              <a:ext uri="{FF2B5EF4-FFF2-40B4-BE49-F238E27FC236}">
                <a16:creationId xmlns:a16="http://schemas.microsoft.com/office/drawing/2014/main" id="{E3ABD2B0-32ED-4EB9-8808-398BE3C0827D}"/>
              </a:ext>
            </a:extLst>
          </p:cNvPr>
          <p:cNvGrpSpPr/>
          <p:nvPr/>
        </p:nvGrpSpPr>
        <p:grpSpPr>
          <a:xfrm>
            <a:off x="-3536" y="172224"/>
            <a:ext cx="12195535" cy="564505"/>
            <a:chOff x="-3536" y="172224"/>
            <a:chExt cx="12195535" cy="564505"/>
          </a:xfrm>
        </p:grpSpPr>
        <p:sp>
          <p:nvSpPr>
            <p:cNvPr id="62" name="Pravokutnik 61">
              <a:extLst>
                <a:ext uri="{FF2B5EF4-FFF2-40B4-BE49-F238E27FC236}">
                  <a16:creationId xmlns:a16="http://schemas.microsoft.com/office/drawing/2014/main" id="{F97AB57A-7297-40D7-8A6B-DDAAC2449C57}"/>
                </a:ext>
              </a:extLst>
            </p:cNvPr>
            <p:cNvSpPr/>
            <p:nvPr/>
          </p:nvSpPr>
          <p:spPr>
            <a:xfrm>
              <a:off x="11703098" y="220406"/>
              <a:ext cx="488901" cy="4572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r-HR"/>
            </a:p>
          </p:txBody>
        </p:sp>
        <p:sp>
          <p:nvSpPr>
            <p:cNvPr id="53" name="TekstniOkvir 52">
              <a:extLst>
                <a:ext uri="{FF2B5EF4-FFF2-40B4-BE49-F238E27FC236}">
                  <a16:creationId xmlns:a16="http://schemas.microsoft.com/office/drawing/2014/main" id="{3A98E29D-B4C6-4E1E-9DA7-6BE99DE15CA5}"/>
                </a:ext>
              </a:extLst>
            </p:cNvPr>
            <p:cNvSpPr txBox="1"/>
            <p:nvPr/>
          </p:nvSpPr>
          <p:spPr>
            <a:xfrm>
              <a:off x="8153956" y="172224"/>
              <a:ext cx="359014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hr-HR" sz="1400" dirty="0"/>
                <a:t>KORIZMENA KATEHEZA PETKOM</a:t>
              </a:r>
            </a:p>
            <a:p>
              <a:pPr algn="r"/>
              <a:r>
                <a:rPr lang="hr-HR" sz="1400" dirty="0"/>
                <a:t>10. ožujka 2023.</a:t>
              </a:r>
            </a:p>
          </p:txBody>
        </p:sp>
        <p:sp>
          <p:nvSpPr>
            <p:cNvPr id="55" name="Pravokutnik 54">
              <a:extLst>
                <a:ext uri="{FF2B5EF4-FFF2-40B4-BE49-F238E27FC236}">
                  <a16:creationId xmlns:a16="http://schemas.microsoft.com/office/drawing/2014/main" id="{54D1F511-8344-4374-8DD6-24C9CCD80308}"/>
                </a:ext>
              </a:extLst>
            </p:cNvPr>
            <p:cNvSpPr/>
            <p:nvPr/>
          </p:nvSpPr>
          <p:spPr>
            <a:xfrm>
              <a:off x="-3536" y="658722"/>
              <a:ext cx="12192000" cy="78007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r-HR"/>
            </a:p>
          </p:txBody>
        </p:sp>
        <p:pic>
          <p:nvPicPr>
            <p:cNvPr id="56" name="Slika 55">
              <a:extLst>
                <a:ext uri="{FF2B5EF4-FFF2-40B4-BE49-F238E27FC236}">
                  <a16:creationId xmlns:a16="http://schemas.microsoft.com/office/drawing/2014/main" id="{9AC3BB8F-DC18-4FEB-A2D1-B9C5A6472DBD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1735387" y="261715"/>
              <a:ext cx="404277" cy="435517"/>
            </a:xfrm>
            <a:prstGeom prst="rect">
              <a:avLst/>
            </a:prstGeom>
          </p:spPr>
        </p:pic>
      </p:grpSp>
      <p:sp>
        <p:nvSpPr>
          <p:cNvPr id="59" name="TekstniOkvir 58">
            <a:extLst>
              <a:ext uri="{FF2B5EF4-FFF2-40B4-BE49-F238E27FC236}">
                <a16:creationId xmlns:a16="http://schemas.microsoft.com/office/drawing/2014/main" id="{0E28716D-5F8B-4A5C-8059-8722ADD7C0E0}"/>
              </a:ext>
            </a:extLst>
          </p:cNvPr>
          <p:cNvSpPr txBox="1"/>
          <p:nvPr/>
        </p:nvSpPr>
        <p:spPr>
          <a:xfrm>
            <a:off x="412173" y="150646"/>
            <a:ext cx="542257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b="1" dirty="0"/>
              <a:t>Evanđelje – primjer </a:t>
            </a:r>
            <a:r>
              <a:rPr lang="hr-HR" sz="2400" b="1" dirty="0" err="1"/>
              <a:t>Samarijanke</a:t>
            </a:r>
            <a:endParaRPr lang="hr-HR" sz="2400" b="1" dirty="0"/>
          </a:p>
        </p:txBody>
      </p:sp>
      <p:sp>
        <p:nvSpPr>
          <p:cNvPr id="40" name="Pravokutnik 39">
            <a:extLst>
              <a:ext uri="{FF2B5EF4-FFF2-40B4-BE49-F238E27FC236}">
                <a16:creationId xmlns:a16="http://schemas.microsoft.com/office/drawing/2014/main" id="{A58A1A90-06A3-4181-A96D-B6EE8C17F7DB}"/>
              </a:ext>
            </a:extLst>
          </p:cNvPr>
          <p:cNvSpPr/>
          <p:nvPr/>
        </p:nvSpPr>
        <p:spPr>
          <a:xfrm>
            <a:off x="9132941" y="6333517"/>
            <a:ext cx="3055523" cy="524483"/>
          </a:xfrm>
          <a:prstGeom prst="rect">
            <a:avLst/>
          </a:prstGeom>
          <a:solidFill>
            <a:srgbClr val="FFFFFF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39" name="Pravokutnik 38">
            <a:extLst>
              <a:ext uri="{FF2B5EF4-FFF2-40B4-BE49-F238E27FC236}">
                <a16:creationId xmlns:a16="http://schemas.microsoft.com/office/drawing/2014/main" id="{09F7BF12-23EC-41D9-A0FF-E71DA3FDC129}"/>
              </a:ext>
            </a:extLst>
          </p:cNvPr>
          <p:cNvSpPr/>
          <p:nvPr/>
        </p:nvSpPr>
        <p:spPr>
          <a:xfrm>
            <a:off x="4121" y="6328705"/>
            <a:ext cx="6080815" cy="524483"/>
          </a:xfrm>
          <a:prstGeom prst="rect">
            <a:avLst/>
          </a:prstGeom>
          <a:solidFill>
            <a:srgbClr val="FFFFFF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graphicFrame>
        <p:nvGraphicFramePr>
          <p:cNvPr id="2" name="Dijagram 1">
            <a:extLst>
              <a:ext uri="{FF2B5EF4-FFF2-40B4-BE49-F238E27FC236}">
                <a16:creationId xmlns:a16="http://schemas.microsoft.com/office/drawing/2014/main" id="{845EA6F8-A7BC-449D-9AD7-A2713B9312F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972031526"/>
              </p:ext>
            </p:extLst>
          </p:nvPr>
        </p:nvGraphicFramePr>
        <p:xfrm>
          <a:off x="348343" y="1575531"/>
          <a:ext cx="5660572" cy="459286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sp>
        <p:nvSpPr>
          <p:cNvPr id="4" name="TekstniOkvir 3">
            <a:extLst>
              <a:ext uri="{FF2B5EF4-FFF2-40B4-BE49-F238E27FC236}">
                <a16:creationId xmlns:a16="http://schemas.microsoft.com/office/drawing/2014/main" id="{5A4A9EB6-B809-1D94-2DED-2D87521BABAB}"/>
              </a:ext>
            </a:extLst>
          </p:cNvPr>
          <p:cNvSpPr txBox="1"/>
          <p:nvPr/>
        </p:nvSpPr>
        <p:spPr>
          <a:xfrm>
            <a:off x="488901" y="849150"/>
            <a:ext cx="8652743" cy="46217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hr-HR" sz="2400" b="1" dirty="0"/>
              <a:t>Naše oduševljenje Isusom vodi nas da:</a:t>
            </a:r>
          </a:p>
        </p:txBody>
      </p:sp>
      <p:pic>
        <p:nvPicPr>
          <p:cNvPr id="5" name="Slika 4">
            <a:extLst>
              <a:ext uri="{FF2B5EF4-FFF2-40B4-BE49-F238E27FC236}">
                <a16:creationId xmlns:a16="http://schemas.microsoft.com/office/drawing/2014/main" id="{163F59D9-3263-8607-2B85-61A4872D8014}"/>
              </a:ext>
            </a:extLst>
          </p:cNvPr>
          <p:cNvPicPr>
            <a:picLocks noChangeAspect="1"/>
          </p:cNvPicPr>
          <p:nvPr/>
        </p:nvPicPr>
        <p:blipFill rotWithShape="1"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001690" y="890869"/>
            <a:ext cx="5190309" cy="5257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443617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TekstniOkvir 67">
            <a:extLst>
              <a:ext uri="{FF2B5EF4-FFF2-40B4-BE49-F238E27FC236}">
                <a16:creationId xmlns:a16="http://schemas.microsoft.com/office/drawing/2014/main" id="{8F753B23-9D27-463D-9410-A7A59CE8A1E1}"/>
              </a:ext>
            </a:extLst>
          </p:cNvPr>
          <p:cNvSpPr txBox="1"/>
          <p:nvPr/>
        </p:nvSpPr>
        <p:spPr>
          <a:xfrm>
            <a:off x="3481074" y="6377451"/>
            <a:ext cx="295456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400" dirty="0">
                <a:solidFill>
                  <a:schemeClr val="accent3"/>
                </a:solidFill>
              </a:rPr>
              <a:t>PITANJA ZA RAZMIŠLJANJE</a:t>
            </a:r>
          </a:p>
        </p:txBody>
      </p:sp>
      <p:sp>
        <p:nvSpPr>
          <p:cNvPr id="28" name="Pravokutnik 27">
            <a:extLst>
              <a:ext uri="{FF2B5EF4-FFF2-40B4-BE49-F238E27FC236}">
                <a16:creationId xmlns:a16="http://schemas.microsoft.com/office/drawing/2014/main" id="{C4D6AF7C-A9B8-4F05-A8B9-75E0CD5DE0AD}"/>
              </a:ext>
            </a:extLst>
          </p:cNvPr>
          <p:cNvSpPr/>
          <p:nvPr/>
        </p:nvSpPr>
        <p:spPr>
          <a:xfrm>
            <a:off x="3047999" y="6712709"/>
            <a:ext cx="3048001" cy="78008"/>
          </a:xfrm>
          <a:prstGeom prst="rect">
            <a:avLst/>
          </a:prstGeom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29" name="Pravokutnik 28">
            <a:extLst>
              <a:ext uri="{FF2B5EF4-FFF2-40B4-BE49-F238E27FC236}">
                <a16:creationId xmlns:a16="http://schemas.microsoft.com/office/drawing/2014/main" id="{0997F043-3676-40F0-A7A6-BD49C5BA7985}"/>
              </a:ext>
            </a:extLst>
          </p:cNvPr>
          <p:cNvSpPr/>
          <p:nvPr/>
        </p:nvSpPr>
        <p:spPr>
          <a:xfrm>
            <a:off x="0" y="6333517"/>
            <a:ext cx="444137" cy="457200"/>
          </a:xfrm>
          <a:prstGeom prst="rect">
            <a:avLst/>
          </a:prstGeom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30" name="Pravokutnik 29">
            <a:extLst>
              <a:ext uri="{FF2B5EF4-FFF2-40B4-BE49-F238E27FC236}">
                <a16:creationId xmlns:a16="http://schemas.microsoft.com/office/drawing/2014/main" id="{B1FD4B2B-A005-4FBD-8F0F-9508412F5975}"/>
              </a:ext>
            </a:extLst>
          </p:cNvPr>
          <p:cNvSpPr/>
          <p:nvPr/>
        </p:nvSpPr>
        <p:spPr>
          <a:xfrm>
            <a:off x="9144001" y="6712707"/>
            <a:ext cx="3048001" cy="78010"/>
          </a:xfrm>
          <a:prstGeom prst="rect">
            <a:avLst/>
          </a:prstGeom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31" name="Pravokutnik 30">
            <a:extLst>
              <a:ext uri="{FF2B5EF4-FFF2-40B4-BE49-F238E27FC236}">
                <a16:creationId xmlns:a16="http://schemas.microsoft.com/office/drawing/2014/main" id="{CAD40906-3C75-42B2-8DD1-03E7BB0918D5}"/>
              </a:ext>
            </a:extLst>
          </p:cNvPr>
          <p:cNvSpPr/>
          <p:nvPr/>
        </p:nvSpPr>
        <p:spPr>
          <a:xfrm>
            <a:off x="6096002" y="6712708"/>
            <a:ext cx="3047999" cy="78009"/>
          </a:xfrm>
          <a:prstGeom prst="rect">
            <a:avLst/>
          </a:prstGeom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32" name="Pravokutnik 31">
            <a:extLst>
              <a:ext uri="{FF2B5EF4-FFF2-40B4-BE49-F238E27FC236}">
                <a16:creationId xmlns:a16="http://schemas.microsoft.com/office/drawing/2014/main" id="{837C8689-EFE8-4398-852B-47CF6F47D587}"/>
              </a:ext>
            </a:extLst>
          </p:cNvPr>
          <p:cNvSpPr/>
          <p:nvPr/>
        </p:nvSpPr>
        <p:spPr>
          <a:xfrm>
            <a:off x="-2" y="6712710"/>
            <a:ext cx="3047999" cy="78007"/>
          </a:xfrm>
          <a:prstGeom prst="rect">
            <a:avLst/>
          </a:prstGeom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33" name="Pravokutnik 32">
            <a:extLst>
              <a:ext uri="{FF2B5EF4-FFF2-40B4-BE49-F238E27FC236}">
                <a16:creationId xmlns:a16="http://schemas.microsoft.com/office/drawing/2014/main" id="{0B777DC1-E131-4F06-BC27-853AE9AE2F25}"/>
              </a:ext>
            </a:extLst>
          </p:cNvPr>
          <p:cNvSpPr/>
          <p:nvPr/>
        </p:nvSpPr>
        <p:spPr>
          <a:xfrm>
            <a:off x="3047997" y="6333517"/>
            <a:ext cx="444138" cy="457200"/>
          </a:xfrm>
          <a:prstGeom prst="rect">
            <a:avLst/>
          </a:prstGeom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34" name="Pravokutnik 33">
            <a:extLst>
              <a:ext uri="{FF2B5EF4-FFF2-40B4-BE49-F238E27FC236}">
                <a16:creationId xmlns:a16="http://schemas.microsoft.com/office/drawing/2014/main" id="{C388D51B-3317-42C0-AEF7-C41EBDD6DF0B}"/>
              </a:ext>
            </a:extLst>
          </p:cNvPr>
          <p:cNvSpPr/>
          <p:nvPr/>
        </p:nvSpPr>
        <p:spPr>
          <a:xfrm>
            <a:off x="6095999" y="6333517"/>
            <a:ext cx="444135" cy="457200"/>
          </a:xfrm>
          <a:prstGeom prst="rect">
            <a:avLst/>
          </a:prstGeom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35" name="Pravokutnik 34">
            <a:extLst>
              <a:ext uri="{FF2B5EF4-FFF2-40B4-BE49-F238E27FC236}">
                <a16:creationId xmlns:a16="http://schemas.microsoft.com/office/drawing/2014/main" id="{2DDC03E0-D421-4B63-A339-B51CDA3612D6}"/>
              </a:ext>
            </a:extLst>
          </p:cNvPr>
          <p:cNvSpPr/>
          <p:nvPr/>
        </p:nvSpPr>
        <p:spPr>
          <a:xfrm>
            <a:off x="9132941" y="6333517"/>
            <a:ext cx="444136" cy="457200"/>
          </a:xfrm>
          <a:prstGeom prst="rect">
            <a:avLst/>
          </a:prstGeom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36" name="TekstniOkvir 35">
            <a:extLst>
              <a:ext uri="{FF2B5EF4-FFF2-40B4-BE49-F238E27FC236}">
                <a16:creationId xmlns:a16="http://schemas.microsoft.com/office/drawing/2014/main" id="{A7312EBC-1C87-4CE9-9CDB-EEFC2B95EFFD}"/>
              </a:ext>
            </a:extLst>
          </p:cNvPr>
          <p:cNvSpPr txBox="1"/>
          <p:nvPr/>
        </p:nvSpPr>
        <p:spPr>
          <a:xfrm>
            <a:off x="450092" y="6377451"/>
            <a:ext cx="242491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400" dirty="0">
                <a:solidFill>
                  <a:schemeClr val="accent2"/>
                </a:solidFill>
              </a:rPr>
              <a:t>EVANĐEOSKI TEKST</a:t>
            </a:r>
          </a:p>
        </p:txBody>
      </p:sp>
      <p:sp>
        <p:nvSpPr>
          <p:cNvPr id="37" name="TekstniOkvir 36">
            <a:extLst>
              <a:ext uri="{FF2B5EF4-FFF2-40B4-BE49-F238E27FC236}">
                <a16:creationId xmlns:a16="http://schemas.microsoft.com/office/drawing/2014/main" id="{0F5E60C8-0739-4E2E-940B-8B610CF8D097}"/>
              </a:ext>
            </a:extLst>
          </p:cNvPr>
          <p:cNvSpPr txBox="1"/>
          <p:nvPr/>
        </p:nvSpPr>
        <p:spPr>
          <a:xfrm>
            <a:off x="9584608" y="6377451"/>
            <a:ext cx="241580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400" dirty="0">
                <a:solidFill>
                  <a:schemeClr val="accent5">
                    <a:lumMod val="75000"/>
                  </a:schemeClr>
                </a:solidFill>
              </a:rPr>
              <a:t>POTICAJI ZA DJELOVANJE</a:t>
            </a:r>
          </a:p>
        </p:txBody>
      </p:sp>
      <p:sp>
        <p:nvSpPr>
          <p:cNvPr id="38" name="TekstniOkvir 37">
            <a:extLst>
              <a:ext uri="{FF2B5EF4-FFF2-40B4-BE49-F238E27FC236}">
                <a16:creationId xmlns:a16="http://schemas.microsoft.com/office/drawing/2014/main" id="{E44C4999-EDC9-42FF-9B3A-8BD1AE0FA6EC}"/>
              </a:ext>
            </a:extLst>
          </p:cNvPr>
          <p:cNvSpPr txBox="1"/>
          <p:nvPr/>
        </p:nvSpPr>
        <p:spPr>
          <a:xfrm>
            <a:off x="6536205" y="6377451"/>
            <a:ext cx="242491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400" dirty="0">
                <a:solidFill>
                  <a:schemeClr val="accent4">
                    <a:lumMod val="75000"/>
                  </a:schemeClr>
                </a:solidFill>
              </a:rPr>
              <a:t>KATEHETSKO IZLAGANJE</a:t>
            </a:r>
          </a:p>
        </p:txBody>
      </p:sp>
      <p:pic>
        <p:nvPicPr>
          <p:cNvPr id="9" name="Rezervirano mjesto sadržaja 8">
            <a:extLst>
              <a:ext uri="{FF2B5EF4-FFF2-40B4-BE49-F238E27FC236}">
                <a16:creationId xmlns:a16="http://schemas.microsoft.com/office/drawing/2014/main" id="{478D0637-78A1-4CE8-BFA9-E0FBA1FC500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127" y="6351325"/>
            <a:ext cx="386046" cy="386046"/>
          </a:xfrm>
        </p:spPr>
      </p:pic>
      <p:pic>
        <p:nvPicPr>
          <p:cNvPr id="11" name="Slika 10">
            <a:extLst>
              <a:ext uri="{FF2B5EF4-FFF2-40B4-BE49-F238E27FC236}">
                <a16:creationId xmlns:a16="http://schemas.microsoft.com/office/drawing/2014/main" id="{3637F0C2-9537-4116-B064-EBF03CD70F34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94623" y="6353521"/>
            <a:ext cx="374659" cy="374659"/>
          </a:xfrm>
          <a:prstGeom prst="rect">
            <a:avLst/>
          </a:prstGeom>
        </p:spPr>
      </p:pic>
      <p:pic>
        <p:nvPicPr>
          <p:cNvPr id="13" name="Slika 12">
            <a:extLst>
              <a:ext uri="{FF2B5EF4-FFF2-40B4-BE49-F238E27FC236}">
                <a16:creationId xmlns:a16="http://schemas.microsoft.com/office/drawing/2014/main" id="{1D11AD9F-27A4-46DB-8B8E-315EE7737638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33919" y="6360403"/>
            <a:ext cx="370753" cy="370753"/>
          </a:xfrm>
          <a:prstGeom prst="rect">
            <a:avLst/>
          </a:prstGeom>
        </p:spPr>
      </p:pic>
      <p:pic>
        <p:nvPicPr>
          <p:cNvPr id="15" name="Slika 14">
            <a:extLst>
              <a:ext uri="{FF2B5EF4-FFF2-40B4-BE49-F238E27FC236}">
                <a16:creationId xmlns:a16="http://schemas.microsoft.com/office/drawing/2014/main" id="{C69D5CA1-2970-40D8-822D-D5A2611261EF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41645" y="6351323"/>
            <a:ext cx="437555" cy="437555"/>
          </a:xfrm>
          <a:prstGeom prst="rect">
            <a:avLst/>
          </a:prstGeom>
        </p:spPr>
      </p:pic>
      <p:sp>
        <p:nvSpPr>
          <p:cNvPr id="62" name="Pravokutnik 61">
            <a:extLst>
              <a:ext uri="{FF2B5EF4-FFF2-40B4-BE49-F238E27FC236}">
                <a16:creationId xmlns:a16="http://schemas.microsoft.com/office/drawing/2014/main" id="{F97AB57A-7297-40D7-8A6B-DDAAC2449C57}"/>
              </a:ext>
            </a:extLst>
          </p:cNvPr>
          <p:cNvSpPr/>
          <p:nvPr/>
        </p:nvSpPr>
        <p:spPr>
          <a:xfrm>
            <a:off x="11703098" y="220406"/>
            <a:ext cx="488901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53" name="TekstniOkvir 52">
            <a:extLst>
              <a:ext uri="{FF2B5EF4-FFF2-40B4-BE49-F238E27FC236}">
                <a16:creationId xmlns:a16="http://schemas.microsoft.com/office/drawing/2014/main" id="{3A98E29D-B4C6-4E1E-9DA7-6BE99DE15CA5}"/>
              </a:ext>
            </a:extLst>
          </p:cNvPr>
          <p:cNvSpPr txBox="1"/>
          <p:nvPr/>
        </p:nvSpPr>
        <p:spPr>
          <a:xfrm>
            <a:off x="8153956" y="172224"/>
            <a:ext cx="359014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hr-HR" sz="1400" dirty="0">
                <a:solidFill>
                  <a:schemeClr val="accent2"/>
                </a:solidFill>
              </a:rPr>
              <a:t>KORIZMENA KATEHEZA PETKOM</a:t>
            </a:r>
          </a:p>
          <a:p>
            <a:pPr algn="r"/>
            <a:r>
              <a:rPr lang="hr-HR" sz="1400" dirty="0">
                <a:solidFill>
                  <a:schemeClr val="accent2"/>
                </a:solidFill>
              </a:rPr>
              <a:t>10. ožujka 2023.</a:t>
            </a:r>
          </a:p>
        </p:txBody>
      </p:sp>
      <p:sp>
        <p:nvSpPr>
          <p:cNvPr id="55" name="Pravokutnik 54">
            <a:extLst>
              <a:ext uri="{FF2B5EF4-FFF2-40B4-BE49-F238E27FC236}">
                <a16:creationId xmlns:a16="http://schemas.microsoft.com/office/drawing/2014/main" id="{54D1F511-8344-4374-8DD6-24C9CCD80308}"/>
              </a:ext>
            </a:extLst>
          </p:cNvPr>
          <p:cNvSpPr/>
          <p:nvPr/>
        </p:nvSpPr>
        <p:spPr>
          <a:xfrm>
            <a:off x="-3536" y="658722"/>
            <a:ext cx="12192000" cy="78007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pic>
        <p:nvPicPr>
          <p:cNvPr id="56" name="Slika 55">
            <a:extLst>
              <a:ext uri="{FF2B5EF4-FFF2-40B4-BE49-F238E27FC236}">
                <a16:creationId xmlns:a16="http://schemas.microsoft.com/office/drawing/2014/main" id="{9AC3BB8F-DC18-4FEB-A2D1-B9C5A6472DBD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735387" y="261715"/>
            <a:ext cx="404277" cy="435517"/>
          </a:xfrm>
          <a:prstGeom prst="rect">
            <a:avLst/>
          </a:prstGeom>
        </p:spPr>
      </p:pic>
      <p:sp>
        <p:nvSpPr>
          <p:cNvPr id="59" name="TekstniOkvir 58">
            <a:extLst>
              <a:ext uri="{FF2B5EF4-FFF2-40B4-BE49-F238E27FC236}">
                <a16:creationId xmlns:a16="http://schemas.microsoft.com/office/drawing/2014/main" id="{0E28716D-5F8B-4A5C-8059-8722ADD7C0E0}"/>
              </a:ext>
            </a:extLst>
          </p:cNvPr>
          <p:cNvSpPr txBox="1"/>
          <p:nvPr/>
        </p:nvSpPr>
        <p:spPr>
          <a:xfrm>
            <a:off x="412173" y="150646"/>
            <a:ext cx="42949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b="1" dirty="0" err="1">
                <a:solidFill>
                  <a:schemeClr val="accent2"/>
                </a:solidFill>
              </a:rPr>
              <a:t>Iv</a:t>
            </a:r>
            <a:r>
              <a:rPr lang="hr-HR" sz="2400" b="1" dirty="0">
                <a:solidFill>
                  <a:schemeClr val="accent2"/>
                </a:solidFill>
              </a:rPr>
              <a:t> 4,5-42</a:t>
            </a:r>
          </a:p>
        </p:txBody>
      </p:sp>
      <p:sp>
        <p:nvSpPr>
          <p:cNvPr id="61" name="TekstniOkvir 60">
            <a:extLst>
              <a:ext uri="{FF2B5EF4-FFF2-40B4-BE49-F238E27FC236}">
                <a16:creationId xmlns:a16="http://schemas.microsoft.com/office/drawing/2014/main" id="{2149CEFD-4E5A-48FD-A06D-769AD256E8B3}"/>
              </a:ext>
            </a:extLst>
          </p:cNvPr>
          <p:cNvSpPr txBox="1"/>
          <p:nvPr/>
        </p:nvSpPr>
        <p:spPr>
          <a:xfrm>
            <a:off x="490382" y="1089034"/>
            <a:ext cx="4473504" cy="477560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hr-HR" sz="2800" dirty="0"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Dođe dakle u </a:t>
            </a:r>
            <a:r>
              <a:rPr lang="hr-HR" sz="2800" dirty="0" err="1"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samarijski</a:t>
            </a:r>
            <a:r>
              <a:rPr lang="hr-HR" sz="2800" dirty="0"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 grad koji se zove </a:t>
            </a:r>
            <a:r>
              <a:rPr lang="hr-HR" sz="2800" dirty="0" err="1"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Sihar</a:t>
            </a:r>
            <a:r>
              <a:rPr lang="hr-HR" sz="2800" dirty="0"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, blizu imanja što ga Jakov dade svojemu sinu Josipu. Ondje bijaše zdenac Jakovljev.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hr-HR" sz="2800" dirty="0"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Isus je umoran od puta sjedio na zdencu. Bila je otprilike šesta ura. Dođe neka žena </a:t>
            </a:r>
            <a:r>
              <a:rPr lang="hr-HR" sz="2800" dirty="0" err="1"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Samarijanka</a:t>
            </a:r>
            <a:r>
              <a:rPr lang="hr-HR" sz="2800" dirty="0"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 zahvatiti vode. Kaže joj Isus: »Daj mi piti!« </a:t>
            </a:r>
          </a:p>
        </p:txBody>
      </p:sp>
      <p:sp>
        <p:nvSpPr>
          <p:cNvPr id="24" name="Pravokutnik 23">
            <a:extLst>
              <a:ext uri="{FF2B5EF4-FFF2-40B4-BE49-F238E27FC236}">
                <a16:creationId xmlns:a16="http://schemas.microsoft.com/office/drawing/2014/main" id="{1E08BD46-56D0-487C-862B-DB49AC85683D}"/>
              </a:ext>
            </a:extLst>
          </p:cNvPr>
          <p:cNvSpPr/>
          <p:nvPr/>
        </p:nvSpPr>
        <p:spPr>
          <a:xfrm>
            <a:off x="3047997" y="6333517"/>
            <a:ext cx="9140467" cy="524483"/>
          </a:xfrm>
          <a:prstGeom prst="rect">
            <a:avLst/>
          </a:prstGeom>
          <a:solidFill>
            <a:srgbClr val="FFFFFF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pic>
        <p:nvPicPr>
          <p:cNvPr id="3074" name="Picture 2" descr="Jesus Christ and the Samaritan Woman at the Well Signed Fine - Etsy">
            <a:extLst>
              <a:ext uri="{FF2B5EF4-FFF2-40B4-BE49-F238E27FC236}">
                <a16:creationId xmlns:a16="http://schemas.microsoft.com/office/drawing/2014/main" id="{50FD12EE-AA60-6E5B-32F1-82ECE35A7A0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138057" y="976695"/>
            <a:ext cx="6691206" cy="49795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104154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TekstniOkvir 67">
            <a:extLst>
              <a:ext uri="{FF2B5EF4-FFF2-40B4-BE49-F238E27FC236}">
                <a16:creationId xmlns:a16="http://schemas.microsoft.com/office/drawing/2014/main" id="{8F753B23-9D27-463D-9410-A7A59CE8A1E1}"/>
              </a:ext>
            </a:extLst>
          </p:cNvPr>
          <p:cNvSpPr txBox="1"/>
          <p:nvPr/>
        </p:nvSpPr>
        <p:spPr>
          <a:xfrm>
            <a:off x="3481074" y="6377451"/>
            <a:ext cx="295456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400" dirty="0">
                <a:solidFill>
                  <a:schemeClr val="accent3"/>
                </a:solidFill>
              </a:rPr>
              <a:t>PITANJA ZA RAZMIŠLJANJE</a:t>
            </a:r>
          </a:p>
        </p:txBody>
      </p:sp>
      <p:sp>
        <p:nvSpPr>
          <p:cNvPr id="28" name="Pravokutnik 27">
            <a:extLst>
              <a:ext uri="{FF2B5EF4-FFF2-40B4-BE49-F238E27FC236}">
                <a16:creationId xmlns:a16="http://schemas.microsoft.com/office/drawing/2014/main" id="{C4D6AF7C-A9B8-4F05-A8B9-75E0CD5DE0AD}"/>
              </a:ext>
            </a:extLst>
          </p:cNvPr>
          <p:cNvSpPr/>
          <p:nvPr/>
        </p:nvSpPr>
        <p:spPr>
          <a:xfrm>
            <a:off x="3047999" y="6712709"/>
            <a:ext cx="3048001" cy="78008"/>
          </a:xfrm>
          <a:prstGeom prst="rect">
            <a:avLst/>
          </a:prstGeom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29" name="Pravokutnik 28">
            <a:extLst>
              <a:ext uri="{FF2B5EF4-FFF2-40B4-BE49-F238E27FC236}">
                <a16:creationId xmlns:a16="http://schemas.microsoft.com/office/drawing/2014/main" id="{0997F043-3676-40F0-A7A6-BD49C5BA7985}"/>
              </a:ext>
            </a:extLst>
          </p:cNvPr>
          <p:cNvSpPr/>
          <p:nvPr/>
        </p:nvSpPr>
        <p:spPr>
          <a:xfrm>
            <a:off x="0" y="6333517"/>
            <a:ext cx="444137" cy="457200"/>
          </a:xfrm>
          <a:prstGeom prst="rect">
            <a:avLst/>
          </a:prstGeom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30" name="Pravokutnik 29">
            <a:extLst>
              <a:ext uri="{FF2B5EF4-FFF2-40B4-BE49-F238E27FC236}">
                <a16:creationId xmlns:a16="http://schemas.microsoft.com/office/drawing/2014/main" id="{B1FD4B2B-A005-4FBD-8F0F-9508412F5975}"/>
              </a:ext>
            </a:extLst>
          </p:cNvPr>
          <p:cNvSpPr/>
          <p:nvPr/>
        </p:nvSpPr>
        <p:spPr>
          <a:xfrm>
            <a:off x="9144001" y="6712707"/>
            <a:ext cx="3048001" cy="78010"/>
          </a:xfrm>
          <a:prstGeom prst="rect">
            <a:avLst/>
          </a:prstGeom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31" name="Pravokutnik 30">
            <a:extLst>
              <a:ext uri="{FF2B5EF4-FFF2-40B4-BE49-F238E27FC236}">
                <a16:creationId xmlns:a16="http://schemas.microsoft.com/office/drawing/2014/main" id="{CAD40906-3C75-42B2-8DD1-03E7BB0918D5}"/>
              </a:ext>
            </a:extLst>
          </p:cNvPr>
          <p:cNvSpPr/>
          <p:nvPr/>
        </p:nvSpPr>
        <p:spPr>
          <a:xfrm>
            <a:off x="6096002" y="6712708"/>
            <a:ext cx="3047999" cy="78009"/>
          </a:xfrm>
          <a:prstGeom prst="rect">
            <a:avLst/>
          </a:prstGeom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32" name="Pravokutnik 31">
            <a:extLst>
              <a:ext uri="{FF2B5EF4-FFF2-40B4-BE49-F238E27FC236}">
                <a16:creationId xmlns:a16="http://schemas.microsoft.com/office/drawing/2014/main" id="{837C8689-EFE8-4398-852B-47CF6F47D587}"/>
              </a:ext>
            </a:extLst>
          </p:cNvPr>
          <p:cNvSpPr/>
          <p:nvPr/>
        </p:nvSpPr>
        <p:spPr>
          <a:xfrm>
            <a:off x="-2" y="6712710"/>
            <a:ext cx="3047999" cy="78007"/>
          </a:xfrm>
          <a:prstGeom prst="rect">
            <a:avLst/>
          </a:prstGeom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33" name="Pravokutnik 32">
            <a:extLst>
              <a:ext uri="{FF2B5EF4-FFF2-40B4-BE49-F238E27FC236}">
                <a16:creationId xmlns:a16="http://schemas.microsoft.com/office/drawing/2014/main" id="{0B777DC1-E131-4F06-BC27-853AE9AE2F25}"/>
              </a:ext>
            </a:extLst>
          </p:cNvPr>
          <p:cNvSpPr/>
          <p:nvPr/>
        </p:nvSpPr>
        <p:spPr>
          <a:xfrm>
            <a:off x="3047997" y="6333517"/>
            <a:ext cx="444138" cy="457200"/>
          </a:xfrm>
          <a:prstGeom prst="rect">
            <a:avLst/>
          </a:prstGeom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34" name="Pravokutnik 33">
            <a:extLst>
              <a:ext uri="{FF2B5EF4-FFF2-40B4-BE49-F238E27FC236}">
                <a16:creationId xmlns:a16="http://schemas.microsoft.com/office/drawing/2014/main" id="{C388D51B-3317-42C0-AEF7-C41EBDD6DF0B}"/>
              </a:ext>
            </a:extLst>
          </p:cNvPr>
          <p:cNvSpPr/>
          <p:nvPr/>
        </p:nvSpPr>
        <p:spPr>
          <a:xfrm>
            <a:off x="6095999" y="6333517"/>
            <a:ext cx="444135" cy="457200"/>
          </a:xfrm>
          <a:prstGeom prst="rect">
            <a:avLst/>
          </a:prstGeom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35" name="Pravokutnik 34">
            <a:extLst>
              <a:ext uri="{FF2B5EF4-FFF2-40B4-BE49-F238E27FC236}">
                <a16:creationId xmlns:a16="http://schemas.microsoft.com/office/drawing/2014/main" id="{2DDC03E0-D421-4B63-A339-B51CDA3612D6}"/>
              </a:ext>
            </a:extLst>
          </p:cNvPr>
          <p:cNvSpPr/>
          <p:nvPr/>
        </p:nvSpPr>
        <p:spPr>
          <a:xfrm>
            <a:off x="9132941" y="6333517"/>
            <a:ext cx="444136" cy="457200"/>
          </a:xfrm>
          <a:prstGeom prst="rect">
            <a:avLst/>
          </a:prstGeom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36" name="TekstniOkvir 35">
            <a:extLst>
              <a:ext uri="{FF2B5EF4-FFF2-40B4-BE49-F238E27FC236}">
                <a16:creationId xmlns:a16="http://schemas.microsoft.com/office/drawing/2014/main" id="{A7312EBC-1C87-4CE9-9CDB-EEFC2B95EFFD}"/>
              </a:ext>
            </a:extLst>
          </p:cNvPr>
          <p:cNvSpPr txBox="1"/>
          <p:nvPr/>
        </p:nvSpPr>
        <p:spPr>
          <a:xfrm>
            <a:off x="450092" y="6377451"/>
            <a:ext cx="242491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400" dirty="0">
                <a:solidFill>
                  <a:schemeClr val="accent2"/>
                </a:solidFill>
              </a:rPr>
              <a:t>EVANĐEOSKI TEKST</a:t>
            </a:r>
          </a:p>
        </p:txBody>
      </p:sp>
      <p:sp>
        <p:nvSpPr>
          <p:cNvPr id="37" name="TekstniOkvir 36">
            <a:extLst>
              <a:ext uri="{FF2B5EF4-FFF2-40B4-BE49-F238E27FC236}">
                <a16:creationId xmlns:a16="http://schemas.microsoft.com/office/drawing/2014/main" id="{0F5E60C8-0739-4E2E-940B-8B610CF8D097}"/>
              </a:ext>
            </a:extLst>
          </p:cNvPr>
          <p:cNvSpPr txBox="1"/>
          <p:nvPr/>
        </p:nvSpPr>
        <p:spPr>
          <a:xfrm>
            <a:off x="9584608" y="6377451"/>
            <a:ext cx="241580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400" dirty="0">
                <a:solidFill>
                  <a:schemeClr val="accent5">
                    <a:lumMod val="75000"/>
                  </a:schemeClr>
                </a:solidFill>
              </a:rPr>
              <a:t>POTICAJI ZA DJELOVANJE</a:t>
            </a:r>
          </a:p>
        </p:txBody>
      </p:sp>
      <p:sp>
        <p:nvSpPr>
          <p:cNvPr id="38" name="TekstniOkvir 37">
            <a:extLst>
              <a:ext uri="{FF2B5EF4-FFF2-40B4-BE49-F238E27FC236}">
                <a16:creationId xmlns:a16="http://schemas.microsoft.com/office/drawing/2014/main" id="{E44C4999-EDC9-42FF-9B3A-8BD1AE0FA6EC}"/>
              </a:ext>
            </a:extLst>
          </p:cNvPr>
          <p:cNvSpPr txBox="1"/>
          <p:nvPr/>
        </p:nvSpPr>
        <p:spPr>
          <a:xfrm>
            <a:off x="6536205" y="6377451"/>
            <a:ext cx="242491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400" dirty="0">
                <a:solidFill>
                  <a:schemeClr val="accent4">
                    <a:lumMod val="75000"/>
                  </a:schemeClr>
                </a:solidFill>
              </a:rPr>
              <a:t>KATEHETSKO IZLAGANJE</a:t>
            </a:r>
          </a:p>
        </p:txBody>
      </p:sp>
      <p:pic>
        <p:nvPicPr>
          <p:cNvPr id="9" name="Rezervirano mjesto sadržaja 8">
            <a:extLst>
              <a:ext uri="{FF2B5EF4-FFF2-40B4-BE49-F238E27FC236}">
                <a16:creationId xmlns:a16="http://schemas.microsoft.com/office/drawing/2014/main" id="{478D0637-78A1-4CE8-BFA9-E0FBA1FC500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127" y="6351325"/>
            <a:ext cx="386046" cy="386046"/>
          </a:xfrm>
        </p:spPr>
      </p:pic>
      <p:pic>
        <p:nvPicPr>
          <p:cNvPr id="11" name="Slika 10">
            <a:extLst>
              <a:ext uri="{FF2B5EF4-FFF2-40B4-BE49-F238E27FC236}">
                <a16:creationId xmlns:a16="http://schemas.microsoft.com/office/drawing/2014/main" id="{3637F0C2-9537-4116-B064-EBF03CD70F34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94623" y="6353521"/>
            <a:ext cx="374659" cy="374659"/>
          </a:xfrm>
          <a:prstGeom prst="rect">
            <a:avLst/>
          </a:prstGeom>
        </p:spPr>
      </p:pic>
      <p:pic>
        <p:nvPicPr>
          <p:cNvPr id="13" name="Slika 12">
            <a:extLst>
              <a:ext uri="{FF2B5EF4-FFF2-40B4-BE49-F238E27FC236}">
                <a16:creationId xmlns:a16="http://schemas.microsoft.com/office/drawing/2014/main" id="{1D11AD9F-27A4-46DB-8B8E-315EE7737638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33919" y="6360403"/>
            <a:ext cx="370753" cy="370753"/>
          </a:xfrm>
          <a:prstGeom prst="rect">
            <a:avLst/>
          </a:prstGeom>
        </p:spPr>
      </p:pic>
      <p:pic>
        <p:nvPicPr>
          <p:cNvPr id="15" name="Slika 14">
            <a:extLst>
              <a:ext uri="{FF2B5EF4-FFF2-40B4-BE49-F238E27FC236}">
                <a16:creationId xmlns:a16="http://schemas.microsoft.com/office/drawing/2014/main" id="{C69D5CA1-2970-40D8-822D-D5A2611261EF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41645" y="6351323"/>
            <a:ext cx="437555" cy="437555"/>
          </a:xfrm>
          <a:prstGeom prst="rect">
            <a:avLst/>
          </a:prstGeom>
        </p:spPr>
      </p:pic>
      <p:grpSp>
        <p:nvGrpSpPr>
          <p:cNvPr id="20" name="Grupa 19">
            <a:extLst>
              <a:ext uri="{FF2B5EF4-FFF2-40B4-BE49-F238E27FC236}">
                <a16:creationId xmlns:a16="http://schemas.microsoft.com/office/drawing/2014/main" id="{E3ABD2B0-32ED-4EB9-8808-398BE3C0827D}"/>
              </a:ext>
            </a:extLst>
          </p:cNvPr>
          <p:cNvGrpSpPr/>
          <p:nvPr/>
        </p:nvGrpSpPr>
        <p:grpSpPr>
          <a:xfrm>
            <a:off x="-3536" y="172224"/>
            <a:ext cx="12195535" cy="564505"/>
            <a:chOff x="-3536" y="172224"/>
            <a:chExt cx="12195535" cy="564505"/>
          </a:xfrm>
        </p:grpSpPr>
        <p:sp>
          <p:nvSpPr>
            <p:cNvPr id="62" name="Pravokutnik 61">
              <a:extLst>
                <a:ext uri="{FF2B5EF4-FFF2-40B4-BE49-F238E27FC236}">
                  <a16:creationId xmlns:a16="http://schemas.microsoft.com/office/drawing/2014/main" id="{F97AB57A-7297-40D7-8A6B-DDAAC2449C57}"/>
                </a:ext>
              </a:extLst>
            </p:cNvPr>
            <p:cNvSpPr/>
            <p:nvPr/>
          </p:nvSpPr>
          <p:spPr>
            <a:xfrm>
              <a:off x="11703098" y="220406"/>
              <a:ext cx="488901" cy="4572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r-HR"/>
            </a:p>
          </p:txBody>
        </p:sp>
        <p:sp>
          <p:nvSpPr>
            <p:cNvPr id="53" name="TekstniOkvir 52">
              <a:extLst>
                <a:ext uri="{FF2B5EF4-FFF2-40B4-BE49-F238E27FC236}">
                  <a16:creationId xmlns:a16="http://schemas.microsoft.com/office/drawing/2014/main" id="{3A98E29D-B4C6-4E1E-9DA7-6BE99DE15CA5}"/>
                </a:ext>
              </a:extLst>
            </p:cNvPr>
            <p:cNvSpPr txBox="1"/>
            <p:nvPr/>
          </p:nvSpPr>
          <p:spPr>
            <a:xfrm>
              <a:off x="8153956" y="172224"/>
              <a:ext cx="359014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hr-HR" sz="1400" dirty="0"/>
                <a:t>KORIZMENA KATEHEZA PETKOM</a:t>
              </a:r>
            </a:p>
            <a:p>
              <a:pPr algn="r"/>
              <a:r>
                <a:rPr lang="hr-HR" sz="1400" dirty="0"/>
                <a:t>10. ožujka 2023.</a:t>
              </a:r>
            </a:p>
          </p:txBody>
        </p:sp>
        <p:sp>
          <p:nvSpPr>
            <p:cNvPr id="55" name="Pravokutnik 54">
              <a:extLst>
                <a:ext uri="{FF2B5EF4-FFF2-40B4-BE49-F238E27FC236}">
                  <a16:creationId xmlns:a16="http://schemas.microsoft.com/office/drawing/2014/main" id="{54D1F511-8344-4374-8DD6-24C9CCD80308}"/>
                </a:ext>
              </a:extLst>
            </p:cNvPr>
            <p:cNvSpPr/>
            <p:nvPr/>
          </p:nvSpPr>
          <p:spPr>
            <a:xfrm>
              <a:off x="-3536" y="658722"/>
              <a:ext cx="12192000" cy="78007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r-HR"/>
            </a:p>
          </p:txBody>
        </p:sp>
        <p:pic>
          <p:nvPicPr>
            <p:cNvPr id="56" name="Slika 55">
              <a:extLst>
                <a:ext uri="{FF2B5EF4-FFF2-40B4-BE49-F238E27FC236}">
                  <a16:creationId xmlns:a16="http://schemas.microsoft.com/office/drawing/2014/main" id="{9AC3BB8F-DC18-4FEB-A2D1-B9C5A6472DBD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1735387" y="261715"/>
              <a:ext cx="404277" cy="435517"/>
            </a:xfrm>
            <a:prstGeom prst="rect">
              <a:avLst/>
            </a:prstGeom>
          </p:spPr>
        </p:pic>
      </p:grpSp>
      <p:sp>
        <p:nvSpPr>
          <p:cNvPr id="59" name="TekstniOkvir 58">
            <a:extLst>
              <a:ext uri="{FF2B5EF4-FFF2-40B4-BE49-F238E27FC236}">
                <a16:creationId xmlns:a16="http://schemas.microsoft.com/office/drawing/2014/main" id="{0E28716D-5F8B-4A5C-8059-8722ADD7C0E0}"/>
              </a:ext>
            </a:extLst>
          </p:cNvPr>
          <p:cNvSpPr txBox="1"/>
          <p:nvPr/>
        </p:nvSpPr>
        <p:spPr>
          <a:xfrm>
            <a:off x="412173" y="150646"/>
            <a:ext cx="542257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b="1" dirty="0"/>
              <a:t>Bl. Jula Ivanišević</a:t>
            </a:r>
          </a:p>
        </p:txBody>
      </p:sp>
      <p:sp>
        <p:nvSpPr>
          <p:cNvPr id="40" name="Pravokutnik 39">
            <a:extLst>
              <a:ext uri="{FF2B5EF4-FFF2-40B4-BE49-F238E27FC236}">
                <a16:creationId xmlns:a16="http://schemas.microsoft.com/office/drawing/2014/main" id="{A58A1A90-06A3-4181-A96D-B6EE8C17F7DB}"/>
              </a:ext>
            </a:extLst>
          </p:cNvPr>
          <p:cNvSpPr/>
          <p:nvPr/>
        </p:nvSpPr>
        <p:spPr>
          <a:xfrm>
            <a:off x="9132941" y="6333517"/>
            <a:ext cx="3055523" cy="524483"/>
          </a:xfrm>
          <a:prstGeom prst="rect">
            <a:avLst/>
          </a:prstGeom>
          <a:solidFill>
            <a:srgbClr val="FFFFFF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39" name="Pravokutnik 38">
            <a:extLst>
              <a:ext uri="{FF2B5EF4-FFF2-40B4-BE49-F238E27FC236}">
                <a16:creationId xmlns:a16="http://schemas.microsoft.com/office/drawing/2014/main" id="{09F7BF12-23EC-41D9-A0FF-E71DA3FDC129}"/>
              </a:ext>
            </a:extLst>
          </p:cNvPr>
          <p:cNvSpPr/>
          <p:nvPr/>
        </p:nvSpPr>
        <p:spPr>
          <a:xfrm>
            <a:off x="4121" y="6328705"/>
            <a:ext cx="6080815" cy="524483"/>
          </a:xfrm>
          <a:prstGeom prst="rect">
            <a:avLst/>
          </a:prstGeom>
          <a:solidFill>
            <a:srgbClr val="FFFFFF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pic>
        <p:nvPicPr>
          <p:cNvPr id="4" name="Slika 3" descr="Slika na kojoj se prikazuje tekst, poziranje, staro&#10;&#10;Opis je automatski generiran">
            <a:extLst>
              <a:ext uri="{FF2B5EF4-FFF2-40B4-BE49-F238E27FC236}">
                <a16:creationId xmlns:a16="http://schemas.microsoft.com/office/drawing/2014/main" id="{5DB515F4-296E-5CFD-74B8-D29A2A7DB5ED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762857"/>
            <a:ext cx="12192000" cy="5517314"/>
          </a:xfrm>
          <a:prstGeom prst="rect">
            <a:avLst/>
          </a:prstGeom>
        </p:spPr>
      </p:pic>
      <p:graphicFrame>
        <p:nvGraphicFramePr>
          <p:cNvPr id="10" name="Dijagram 9">
            <a:extLst>
              <a:ext uri="{FF2B5EF4-FFF2-40B4-BE49-F238E27FC236}">
                <a16:creationId xmlns:a16="http://schemas.microsoft.com/office/drawing/2014/main" id="{6F0325B0-49DF-2104-61C9-BF04B6A53F7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960271119"/>
              </p:ext>
            </p:extLst>
          </p:nvPr>
        </p:nvGraphicFramePr>
        <p:xfrm>
          <a:off x="4648200" y="2908662"/>
          <a:ext cx="7191375" cy="329061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9" r:lo="rId10" r:qs="rId11" r:cs="rId12"/>
          </a:graphicData>
        </a:graphic>
      </p:graphicFrame>
      <p:sp>
        <p:nvSpPr>
          <p:cNvPr id="3" name="TekstniOkvir 2">
            <a:extLst>
              <a:ext uri="{FF2B5EF4-FFF2-40B4-BE49-F238E27FC236}">
                <a16:creationId xmlns:a16="http://schemas.microsoft.com/office/drawing/2014/main" id="{3D00FA19-F4D0-1DE2-2986-B3B1F4F5D88B}"/>
              </a:ext>
            </a:extLst>
          </p:cNvPr>
          <p:cNvSpPr txBox="1"/>
          <p:nvPr/>
        </p:nvSpPr>
        <p:spPr>
          <a:xfrm>
            <a:off x="4591592" y="1223227"/>
            <a:ext cx="7191375" cy="11123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hr-HR" sz="3200" b="1" dirty="0">
                <a:solidFill>
                  <a:schemeClr val="bg1"/>
                </a:solidFill>
              </a:rPr>
              <a:t>Bl. Jula je predano i s oduševljenjem živjela svoj redovnički poziv. </a:t>
            </a:r>
          </a:p>
        </p:txBody>
      </p:sp>
      <p:sp>
        <p:nvSpPr>
          <p:cNvPr id="6" name="TekstniOkvir 5">
            <a:extLst>
              <a:ext uri="{FF2B5EF4-FFF2-40B4-BE49-F238E27FC236}">
                <a16:creationId xmlns:a16="http://schemas.microsoft.com/office/drawing/2014/main" id="{0D445591-75E6-CCAE-B50B-0C9DBC377E36}"/>
              </a:ext>
            </a:extLst>
          </p:cNvPr>
          <p:cNvSpPr txBox="1"/>
          <p:nvPr/>
        </p:nvSpPr>
        <p:spPr>
          <a:xfrm>
            <a:off x="4648200" y="2432863"/>
            <a:ext cx="6096000" cy="37407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hr-HR" dirty="0"/>
              <a:t>Što je u temelju njezina oduševljenja? </a:t>
            </a:r>
          </a:p>
        </p:txBody>
      </p:sp>
      <p:sp>
        <p:nvSpPr>
          <p:cNvPr id="7" name="Znak množenja 6">
            <a:extLst>
              <a:ext uri="{FF2B5EF4-FFF2-40B4-BE49-F238E27FC236}">
                <a16:creationId xmlns:a16="http://schemas.microsoft.com/office/drawing/2014/main" id="{EBF88AA6-F1C7-BFB0-6C58-F83F040042AE}"/>
              </a:ext>
            </a:extLst>
          </p:cNvPr>
          <p:cNvSpPr/>
          <p:nvPr/>
        </p:nvSpPr>
        <p:spPr>
          <a:xfrm>
            <a:off x="5235922" y="2348454"/>
            <a:ext cx="4411352" cy="4388917"/>
          </a:xfrm>
          <a:prstGeom prst="mathMultiply">
            <a:avLst>
              <a:gd name="adj1" fmla="val 14209"/>
            </a:avLst>
          </a:prstGeom>
          <a:solidFill>
            <a:srgbClr val="C00000"/>
          </a:solidFill>
          <a:ln>
            <a:solidFill>
              <a:srgbClr val="FFFFFF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47563553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TekstniOkvir 67">
            <a:extLst>
              <a:ext uri="{FF2B5EF4-FFF2-40B4-BE49-F238E27FC236}">
                <a16:creationId xmlns:a16="http://schemas.microsoft.com/office/drawing/2014/main" id="{8F753B23-9D27-463D-9410-A7A59CE8A1E1}"/>
              </a:ext>
            </a:extLst>
          </p:cNvPr>
          <p:cNvSpPr txBox="1"/>
          <p:nvPr/>
        </p:nvSpPr>
        <p:spPr>
          <a:xfrm>
            <a:off x="3481074" y="6377451"/>
            <a:ext cx="295456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400" dirty="0">
                <a:solidFill>
                  <a:schemeClr val="accent3"/>
                </a:solidFill>
              </a:rPr>
              <a:t>PITANJA ZA RAZMIŠLJANJE</a:t>
            </a:r>
          </a:p>
        </p:txBody>
      </p:sp>
      <p:sp>
        <p:nvSpPr>
          <p:cNvPr id="28" name="Pravokutnik 27">
            <a:extLst>
              <a:ext uri="{FF2B5EF4-FFF2-40B4-BE49-F238E27FC236}">
                <a16:creationId xmlns:a16="http://schemas.microsoft.com/office/drawing/2014/main" id="{C4D6AF7C-A9B8-4F05-A8B9-75E0CD5DE0AD}"/>
              </a:ext>
            </a:extLst>
          </p:cNvPr>
          <p:cNvSpPr/>
          <p:nvPr/>
        </p:nvSpPr>
        <p:spPr>
          <a:xfrm>
            <a:off x="3047999" y="6712709"/>
            <a:ext cx="3048001" cy="78008"/>
          </a:xfrm>
          <a:prstGeom prst="rect">
            <a:avLst/>
          </a:prstGeom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29" name="Pravokutnik 28">
            <a:extLst>
              <a:ext uri="{FF2B5EF4-FFF2-40B4-BE49-F238E27FC236}">
                <a16:creationId xmlns:a16="http://schemas.microsoft.com/office/drawing/2014/main" id="{0997F043-3676-40F0-A7A6-BD49C5BA7985}"/>
              </a:ext>
            </a:extLst>
          </p:cNvPr>
          <p:cNvSpPr/>
          <p:nvPr/>
        </p:nvSpPr>
        <p:spPr>
          <a:xfrm>
            <a:off x="0" y="6333517"/>
            <a:ext cx="444137" cy="457200"/>
          </a:xfrm>
          <a:prstGeom prst="rect">
            <a:avLst/>
          </a:prstGeom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30" name="Pravokutnik 29">
            <a:extLst>
              <a:ext uri="{FF2B5EF4-FFF2-40B4-BE49-F238E27FC236}">
                <a16:creationId xmlns:a16="http://schemas.microsoft.com/office/drawing/2014/main" id="{B1FD4B2B-A005-4FBD-8F0F-9508412F5975}"/>
              </a:ext>
            </a:extLst>
          </p:cNvPr>
          <p:cNvSpPr/>
          <p:nvPr/>
        </p:nvSpPr>
        <p:spPr>
          <a:xfrm>
            <a:off x="9144001" y="6712707"/>
            <a:ext cx="3048001" cy="78010"/>
          </a:xfrm>
          <a:prstGeom prst="rect">
            <a:avLst/>
          </a:prstGeom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31" name="Pravokutnik 30">
            <a:extLst>
              <a:ext uri="{FF2B5EF4-FFF2-40B4-BE49-F238E27FC236}">
                <a16:creationId xmlns:a16="http://schemas.microsoft.com/office/drawing/2014/main" id="{CAD40906-3C75-42B2-8DD1-03E7BB0918D5}"/>
              </a:ext>
            </a:extLst>
          </p:cNvPr>
          <p:cNvSpPr/>
          <p:nvPr/>
        </p:nvSpPr>
        <p:spPr>
          <a:xfrm>
            <a:off x="6096002" y="6712708"/>
            <a:ext cx="3047999" cy="78009"/>
          </a:xfrm>
          <a:prstGeom prst="rect">
            <a:avLst/>
          </a:prstGeom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32" name="Pravokutnik 31">
            <a:extLst>
              <a:ext uri="{FF2B5EF4-FFF2-40B4-BE49-F238E27FC236}">
                <a16:creationId xmlns:a16="http://schemas.microsoft.com/office/drawing/2014/main" id="{837C8689-EFE8-4398-852B-47CF6F47D587}"/>
              </a:ext>
            </a:extLst>
          </p:cNvPr>
          <p:cNvSpPr/>
          <p:nvPr/>
        </p:nvSpPr>
        <p:spPr>
          <a:xfrm>
            <a:off x="-2" y="6712710"/>
            <a:ext cx="3047999" cy="78007"/>
          </a:xfrm>
          <a:prstGeom prst="rect">
            <a:avLst/>
          </a:prstGeom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33" name="Pravokutnik 32">
            <a:extLst>
              <a:ext uri="{FF2B5EF4-FFF2-40B4-BE49-F238E27FC236}">
                <a16:creationId xmlns:a16="http://schemas.microsoft.com/office/drawing/2014/main" id="{0B777DC1-E131-4F06-BC27-853AE9AE2F25}"/>
              </a:ext>
            </a:extLst>
          </p:cNvPr>
          <p:cNvSpPr/>
          <p:nvPr/>
        </p:nvSpPr>
        <p:spPr>
          <a:xfrm>
            <a:off x="3047997" y="6333517"/>
            <a:ext cx="444138" cy="457200"/>
          </a:xfrm>
          <a:prstGeom prst="rect">
            <a:avLst/>
          </a:prstGeom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34" name="Pravokutnik 33">
            <a:extLst>
              <a:ext uri="{FF2B5EF4-FFF2-40B4-BE49-F238E27FC236}">
                <a16:creationId xmlns:a16="http://schemas.microsoft.com/office/drawing/2014/main" id="{C388D51B-3317-42C0-AEF7-C41EBDD6DF0B}"/>
              </a:ext>
            </a:extLst>
          </p:cNvPr>
          <p:cNvSpPr/>
          <p:nvPr/>
        </p:nvSpPr>
        <p:spPr>
          <a:xfrm>
            <a:off x="6095999" y="6333517"/>
            <a:ext cx="444135" cy="457200"/>
          </a:xfrm>
          <a:prstGeom prst="rect">
            <a:avLst/>
          </a:prstGeom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35" name="Pravokutnik 34">
            <a:extLst>
              <a:ext uri="{FF2B5EF4-FFF2-40B4-BE49-F238E27FC236}">
                <a16:creationId xmlns:a16="http://schemas.microsoft.com/office/drawing/2014/main" id="{2DDC03E0-D421-4B63-A339-B51CDA3612D6}"/>
              </a:ext>
            </a:extLst>
          </p:cNvPr>
          <p:cNvSpPr/>
          <p:nvPr/>
        </p:nvSpPr>
        <p:spPr>
          <a:xfrm>
            <a:off x="9132941" y="6333517"/>
            <a:ext cx="444136" cy="457200"/>
          </a:xfrm>
          <a:prstGeom prst="rect">
            <a:avLst/>
          </a:prstGeom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36" name="TekstniOkvir 35">
            <a:extLst>
              <a:ext uri="{FF2B5EF4-FFF2-40B4-BE49-F238E27FC236}">
                <a16:creationId xmlns:a16="http://schemas.microsoft.com/office/drawing/2014/main" id="{A7312EBC-1C87-4CE9-9CDB-EEFC2B95EFFD}"/>
              </a:ext>
            </a:extLst>
          </p:cNvPr>
          <p:cNvSpPr txBox="1"/>
          <p:nvPr/>
        </p:nvSpPr>
        <p:spPr>
          <a:xfrm>
            <a:off x="450092" y="6377451"/>
            <a:ext cx="242491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400" dirty="0">
                <a:solidFill>
                  <a:schemeClr val="accent2"/>
                </a:solidFill>
              </a:rPr>
              <a:t>EVANĐEOSKI TEKST</a:t>
            </a:r>
          </a:p>
        </p:txBody>
      </p:sp>
      <p:sp>
        <p:nvSpPr>
          <p:cNvPr id="37" name="TekstniOkvir 36">
            <a:extLst>
              <a:ext uri="{FF2B5EF4-FFF2-40B4-BE49-F238E27FC236}">
                <a16:creationId xmlns:a16="http://schemas.microsoft.com/office/drawing/2014/main" id="{0F5E60C8-0739-4E2E-940B-8B610CF8D097}"/>
              </a:ext>
            </a:extLst>
          </p:cNvPr>
          <p:cNvSpPr txBox="1"/>
          <p:nvPr/>
        </p:nvSpPr>
        <p:spPr>
          <a:xfrm>
            <a:off x="9584608" y="6377451"/>
            <a:ext cx="241580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400" dirty="0">
                <a:solidFill>
                  <a:schemeClr val="accent5">
                    <a:lumMod val="75000"/>
                  </a:schemeClr>
                </a:solidFill>
              </a:rPr>
              <a:t>POTICAJI ZA DJELOVANJE</a:t>
            </a:r>
          </a:p>
        </p:txBody>
      </p:sp>
      <p:sp>
        <p:nvSpPr>
          <p:cNvPr id="38" name="TekstniOkvir 37">
            <a:extLst>
              <a:ext uri="{FF2B5EF4-FFF2-40B4-BE49-F238E27FC236}">
                <a16:creationId xmlns:a16="http://schemas.microsoft.com/office/drawing/2014/main" id="{E44C4999-EDC9-42FF-9B3A-8BD1AE0FA6EC}"/>
              </a:ext>
            </a:extLst>
          </p:cNvPr>
          <p:cNvSpPr txBox="1"/>
          <p:nvPr/>
        </p:nvSpPr>
        <p:spPr>
          <a:xfrm>
            <a:off x="6536205" y="6377451"/>
            <a:ext cx="242491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400" dirty="0">
                <a:solidFill>
                  <a:schemeClr val="accent4">
                    <a:lumMod val="75000"/>
                  </a:schemeClr>
                </a:solidFill>
              </a:rPr>
              <a:t>KATEHETSKO IZLAGANJE</a:t>
            </a:r>
          </a:p>
        </p:txBody>
      </p:sp>
      <p:pic>
        <p:nvPicPr>
          <p:cNvPr id="9" name="Rezervirano mjesto sadržaja 8">
            <a:extLst>
              <a:ext uri="{FF2B5EF4-FFF2-40B4-BE49-F238E27FC236}">
                <a16:creationId xmlns:a16="http://schemas.microsoft.com/office/drawing/2014/main" id="{478D0637-78A1-4CE8-BFA9-E0FBA1FC500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127" y="6351325"/>
            <a:ext cx="386046" cy="386046"/>
          </a:xfrm>
        </p:spPr>
      </p:pic>
      <p:pic>
        <p:nvPicPr>
          <p:cNvPr id="11" name="Slika 10">
            <a:extLst>
              <a:ext uri="{FF2B5EF4-FFF2-40B4-BE49-F238E27FC236}">
                <a16:creationId xmlns:a16="http://schemas.microsoft.com/office/drawing/2014/main" id="{3637F0C2-9537-4116-B064-EBF03CD70F34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94623" y="6353521"/>
            <a:ext cx="374659" cy="374659"/>
          </a:xfrm>
          <a:prstGeom prst="rect">
            <a:avLst/>
          </a:prstGeom>
        </p:spPr>
      </p:pic>
      <p:pic>
        <p:nvPicPr>
          <p:cNvPr id="13" name="Slika 12">
            <a:extLst>
              <a:ext uri="{FF2B5EF4-FFF2-40B4-BE49-F238E27FC236}">
                <a16:creationId xmlns:a16="http://schemas.microsoft.com/office/drawing/2014/main" id="{1D11AD9F-27A4-46DB-8B8E-315EE7737638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33919" y="6360403"/>
            <a:ext cx="370753" cy="370753"/>
          </a:xfrm>
          <a:prstGeom prst="rect">
            <a:avLst/>
          </a:prstGeom>
        </p:spPr>
      </p:pic>
      <p:pic>
        <p:nvPicPr>
          <p:cNvPr id="15" name="Slika 14">
            <a:extLst>
              <a:ext uri="{FF2B5EF4-FFF2-40B4-BE49-F238E27FC236}">
                <a16:creationId xmlns:a16="http://schemas.microsoft.com/office/drawing/2014/main" id="{C69D5CA1-2970-40D8-822D-D5A2611261EF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41645" y="6351323"/>
            <a:ext cx="437555" cy="437555"/>
          </a:xfrm>
          <a:prstGeom prst="rect">
            <a:avLst/>
          </a:prstGeom>
        </p:spPr>
      </p:pic>
      <p:grpSp>
        <p:nvGrpSpPr>
          <p:cNvPr id="20" name="Grupa 19">
            <a:extLst>
              <a:ext uri="{FF2B5EF4-FFF2-40B4-BE49-F238E27FC236}">
                <a16:creationId xmlns:a16="http://schemas.microsoft.com/office/drawing/2014/main" id="{E3ABD2B0-32ED-4EB9-8808-398BE3C0827D}"/>
              </a:ext>
            </a:extLst>
          </p:cNvPr>
          <p:cNvGrpSpPr/>
          <p:nvPr/>
        </p:nvGrpSpPr>
        <p:grpSpPr>
          <a:xfrm>
            <a:off x="-3536" y="172224"/>
            <a:ext cx="12195535" cy="564505"/>
            <a:chOff x="-3536" y="172224"/>
            <a:chExt cx="12195535" cy="564505"/>
          </a:xfrm>
        </p:grpSpPr>
        <p:sp>
          <p:nvSpPr>
            <p:cNvPr id="62" name="Pravokutnik 61">
              <a:extLst>
                <a:ext uri="{FF2B5EF4-FFF2-40B4-BE49-F238E27FC236}">
                  <a16:creationId xmlns:a16="http://schemas.microsoft.com/office/drawing/2014/main" id="{F97AB57A-7297-40D7-8A6B-DDAAC2449C57}"/>
                </a:ext>
              </a:extLst>
            </p:cNvPr>
            <p:cNvSpPr/>
            <p:nvPr/>
          </p:nvSpPr>
          <p:spPr>
            <a:xfrm>
              <a:off x="11703098" y="220406"/>
              <a:ext cx="488901" cy="4572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r-HR"/>
            </a:p>
          </p:txBody>
        </p:sp>
        <p:sp>
          <p:nvSpPr>
            <p:cNvPr id="53" name="TekstniOkvir 52">
              <a:extLst>
                <a:ext uri="{FF2B5EF4-FFF2-40B4-BE49-F238E27FC236}">
                  <a16:creationId xmlns:a16="http://schemas.microsoft.com/office/drawing/2014/main" id="{3A98E29D-B4C6-4E1E-9DA7-6BE99DE15CA5}"/>
                </a:ext>
              </a:extLst>
            </p:cNvPr>
            <p:cNvSpPr txBox="1"/>
            <p:nvPr/>
          </p:nvSpPr>
          <p:spPr>
            <a:xfrm>
              <a:off x="8153956" y="172224"/>
              <a:ext cx="359014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hr-HR" sz="1400" dirty="0"/>
                <a:t>KORIZMENA KATEHEZA PETKOM</a:t>
              </a:r>
            </a:p>
            <a:p>
              <a:pPr algn="r"/>
              <a:r>
                <a:rPr lang="hr-HR" sz="1400" dirty="0"/>
                <a:t>10. ožujka 2023.</a:t>
              </a:r>
            </a:p>
          </p:txBody>
        </p:sp>
        <p:sp>
          <p:nvSpPr>
            <p:cNvPr id="55" name="Pravokutnik 54">
              <a:extLst>
                <a:ext uri="{FF2B5EF4-FFF2-40B4-BE49-F238E27FC236}">
                  <a16:creationId xmlns:a16="http://schemas.microsoft.com/office/drawing/2014/main" id="{54D1F511-8344-4374-8DD6-24C9CCD80308}"/>
                </a:ext>
              </a:extLst>
            </p:cNvPr>
            <p:cNvSpPr/>
            <p:nvPr/>
          </p:nvSpPr>
          <p:spPr>
            <a:xfrm>
              <a:off x="-3536" y="658722"/>
              <a:ext cx="12192000" cy="78007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r-HR"/>
            </a:p>
          </p:txBody>
        </p:sp>
        <p:pic>
          <p:nvPicPr>
            <p:cNvPr id="56" name="Slika 55">
              <a:extLst>
                <a:ext uri="{FF2B5EF4-FFF2-40B4-BE49-F238E27FC236}">
                  <a16:creationId xmlns:a16="http://schemas.microsoft.com/office/drawing/2014/main" id="{9AC3BB8F-DC18-4FEB-A2D1-B9C5A6472DBD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1735387" y="261715"/>
              <a:ext cx="404277" cy="435517"/>
            </a:xfrm>
            <a:prstGeom prst="rect">
              <a:avLst/>
            </a:prstGeom>
          </p:spPr>
        </p:pic>
      </p:grpSp>
      <p:sp>
        <p:nvSpPr>
          <p:cNvPr id="59" name="TekstniOkvir 58">
            <a:extLst>
              <a:ext uri="{FF2B5EF4-FFF2-40B4-BE49-F238E27FC236}">
                <a16:creationId xmlns:a16="http://schemas.microsoft.com/office/drawing/2014/main" id="{0E28716D-5F8B-4A5C-8059-8722ADD7C0E0}"/>
              </a:ext>
            </a:extLst>
          </p:cNvPr>
          <p:cNvSpPr txBox="1"/>
          <p:nvPr/>
        </p:nvSpPr>
        <p:spPr>
          <a:xfrm>
            <a:off x="412173" y="150646"/>
            <a:ext cx="542257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b="1" dirty="0"/>
              <a:t>Bl. Jula Ivanišević</a:t>
            </a:r>
          </a:p>
        </p:txBody>
      </p:sp>
      <p:sp>
        <p:nvSpPr>
          <p:cNvPr id="40" name="Pravokutnik 39">
            <a:extLst>
              <a:ext uri="{FF2B5EF4-FFF2-40B4-BE49-F238E27FC236}">
                <a16:creationId xmlns:a16="http://schemas.microsoft.com/office/drawing/2014/main" id="{A58A1A90-06A3-4181-A96D-B6EE8C17F7DB}"/>
              </a:ext>
            </a:extLst>
          </p:cNvPr>
          <p:cNvSpPr/>
          <p:nvPr/>
        </p:nvSpPr>
        <p:spPr>
          <a:xfrm>
            <a:off x="9132941" y="6333517"/>
            <a:ext cx="3055523" cy="524483"/>
          </a:xfrm>
          <a:prstGeom prst="rect">
            <a:avLst/>
          </a:prstGeom>
          <a:solidFill>
            <a:srgbClr val="FFFFFF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39" name="Pravokutnik 38">
            <a:extLst>
              <a:ext uri="{FF2B5EF4-FFF2-40B4-BE49-F238E27FC236}">
                <a16:creationId xmlns:a16="http://schemas.microsoft.com/office/drawing/2014/main" id="{09F7BF12-23EC-41D9-A0FF-E71DA3FDC129}"/>
              </a:ext>
            </a:extLst>
          </p:cNvPr>
          <p:cNvSpPr/>
          <p:nvPr/>
        </p:nvSpPr>
        <p:spPr>
          <a:xfrm>
            <a:off x="4121" y="6328705"/>
            <a:ext cx="6080815" cy="524483"/>
          </a:xfrm>
          <a:prstGeom prst="rect">
            <a:avLst/>
          </a:prstGeom>
          <a:solidFill>
            <a:srgbClr val="FFFFFF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pic>
        <p:nvPicPr>
          <p:cNvPr id="4" name="Slika 3" descr="Slika na kojoj se prikazuje tekst, poziranje, staro&#10;&#10;Opis je automatski generiran">
            <a:extLst>
              <a:ext uri="{FF2B5EF4-FFF2-40B4-BE49-F238E27FC236}">
                <a16:creationId xmlns:a16="http://schemas.microsoft.com/office/drawing/2014/main" id="{5DB515F4-296E-5CFD-74B8-D29A2A7DB5ED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762857"/>
            <a:ext cx="12192000" cy="5517314"/>
          </a:xfrm>
          <a:prstGeom prst="rect">
            <a:avLst/>
          </a:prstGeom>
        </p:spPr>
      </p:pic>
      <p:graphicFrame>
        <p:nvGraphicFramePr>
          <p:cNvPr id="10" name="Dijagram 9">
            <a:extLst>
              <a:ext uri="{FF2B5EF4-FFF2-40B4-BE49-F238E27FC236}">
                <a16:creationId xmlns:a16="http://schemas.microsoft.com/office/drawing/2014/main" id="{6F0325B0-49DF-2104-61C9-BF04B6A53F7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512837889"/>
              </p:ext>
            </p:extLst>
          </p:nvPr>
        </p:nvGraphicFramePr>
        <p:xfrm>
          <a:off x="4648200" y="2908662"/>
          <a:ext cx="7191375" cy="329061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9" r:lo="rId10" r:qs="rId11" r:cs="rId12"/>
          </a:graphicData>
        </a:graphic>
      </p:graphicFrame>
      <p:sp>
        <p:nvSpPr>
          <p:cNvPr id="3" name="TekstniOkvir 2">
            <a:extLst>
              <a:ext uri="{FF2B5EF4-FFF2-40B4-BE49-F238E27FC236}">
                <a16:creationId xmlns:a16="http://schemas.microsoft.com/office/drawing/2014/main" id="{3D00FA19-F4D0-1DE2-2986-B3B1F4F5D88B}"/>
              </a:ext>
            </a:extLst>
          </p:cNvPr>
          <p:cNvSpPr txBox="1"/>
          <p:nvPr/>
        </p:nvSpPr>
        <p:spPr>
          <a:xfrm>
            <a:off x="4591592" y="1223227"/>
            <a:ext cx="7191375" cy="11123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hr-HR" sz="3200" b="1" dirty="0">
                <a:solidFill>
                  <a:schemeClr val="bg1"/>
                </a:solidFill>
              </a:rPr>
              <a:t>Bl. Jula je predano i s oduševljenjem živjela svoj redovnički poziv. </a:t>
            </a:r>
          </a:p>
        </p:txBody>
      </p:sp>
      <p:sp>
        <p:nvSpPr>
          <p:cNvPr id="6" name="TekstniOkvir 5">
            <a:extLst>
              <a:ext uri="{FF2B5EF4-FFF2-40B4-BE49-F238E27FC236}">
                <a16:creationId xmlns:a16="http://schemas.microsoft.com/office/drawing/2014/main" id="{0D445591-75E6-CCAE-B50B-0C9DBC377E36}"/>
              </a:ext>
            </a:extLst>
          </p:cNvPr>
          <p:cNvSpPr txBox="1"/>
          <p:nvPr/>
        </p:nvSpPr>
        <p:spPr>
          <a:xfrm>
            <a:off x="4648200" y="2432863"/>
            <a:ext cx="6096000" cy="37407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hr-HR" dirty="0"/>
              <a:t>Što je u temelju njezina oduševljenja? </a:t>
            </a:r>
          </a:p>
        </p:txBody>
      </p:sp>
    </p:spTree>
    <p:extLst>
      <p:ext uri="{BB962C8B-B14F-4D97-AF65-F5344CB8AC3E}">
        <p14:creationId xmlns:p14="http://schemas.microsoft.com/office/powerpoint/2010/main" val="111520371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TekstniOkvir 67">
            <a:extLst>
              <a:ext uri="{FF2B5EF4-FFF2-40B4-BE49-F238E27FC236}">
                <a16:creationId xmlns:a16="http://schemas.microsoft.com/office/drawing/2014/main" id="{8F753B23-9D27-463D-9410-A7A59CE8A1E1}"/>
              </a:ext>
            </a:extLst>
          </p:cNvPr>
          <p:cNvSpPr txBox="1"/>
          <p:nvPr/>
        </p:nvSpPr>
        <p:spPr>
          <a:xfrm>
            <a:off x="3481074" y="6377451"/>
            <a:ext cx="295456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400" dirty="0">
                <a:solidFill>
                  <a:schemeClr val="accent3"/>
                </a:solidFill>
              </a:rPr>
              <a:t>PITANJA ZA RAZMIŠLJANJE</a:t>
            </a:r>
          </a:p>
        </p:txBody>
      </p:sp>
      <p:sp>
        <p:nvSpPr>
          <p:cNvPr id="28" name="Pravokutnik 27">
            <a:extLst>
              <a:ext uri="{FF2B5EF4-FFF2-40B4-BE49-F238E27FC236}">
                <a16:creationId xmlns:a16="http://schemas.microsoft.com/office/drawing/2014/main" id="{C4D6AF7C-A9B8-4F05-A8B9-75E0CD5DE0AD}"/>
              </a:ext>
            </a:extLst>
          </p:cNvPr>
          <p:cNvSpPr/>
          <p:nvPr/>
        </p:nvSpPr>
        <p:spPr>
          <a:xfrm>
            <a:off x="3047999" y="6712709"/>
            <a:ext cx="3048001" cy="78008"/>
          </a:xfrm>
          <a:prstGeom prst="rect">
            <a:avLst/>
          </a:prstGeom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29" name="Pravokutnik 28">
            <a:extLst>
              <a:ext uri="{FF2B5EF4-FFF2-40B4-BE49-F238E27FC236}">
                <a16:creationId xmlns:a16="http://schemas.microsoft.com/office/drawing/2014/main" id="{0997F043-3676-40F0-A7A6-BD49C5BA7985}"/>
              </a:ext>
            </a:extLst>
          </p:cNvPr>
          <p:cNvSpPr/>
          <p:nvPr/>
        </p:nvSpPr>
        <p:spPr>
          <a:xfrm>
            <a:off x="0" y="6333517"/>
            <a:ext cx="444137" cy="457200"/>
          </a:xfrm>
          <a:prstGeom prst="rect">
            <a:avLst/>
          </a:prstGeom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30" name="Pravokutnik 29">
            <a:extLst>
              <a:ext uri="{FF2B5EF4-FFF2-40B4-BE49-F238E27FC236}">
                <a16:creationId xmlns:a16="http://schemas.microsoft.com/office/drawing/2014/main" id="{B1FD4B2B-A005-4FBD-8F0F-9508412F5975}"/>
              </a:ext>
            </a:extLst>
          </p:cNvPr>
          <p:cNvSpPr/>
          <p:nvPr/>
        </p:nvSpPr>
        <p:spPr>
          <a:xfrm>
            <a:off x="9144001" y="6712707"/>
            <a:ext cx="3048001" cy="78010"/>
          </a:xfrm>
          <a:prstGeom prst="rect">
            <a:avLst/>
          </a:prstGeom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31" name="Pravokutnik 30">
            <a:extLst>
              <a:ext uri="{FF2B5EF4-FFF2-40B4-BE49-F238E27FC236}">
                <a16:creationId xmlns:a16="http://schemas.microsoft.com/office/drawing/2014/main" id="{CAD40906-3C75-42B2-8DD1-03E7BB0918D5}"/>
              </a:ext>
            </a:extLst>
          </p:cNvPr>
          <p:cNvSpPr/>
          <p:nvPr/>
        </p:nvSpPr>
        <p:spPr>
          <a:xfrm>
            <a:off x="6096002" y="6712708"/>
            <a:ext cx="3047999" cy="78009"/>
          </a:xfrm>
          <a:prstGeom prst="rect">
            <a:avLst/>
          </a:prstGeom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32" name="Pravokutnik 31">
            <a:extLst>
              <a:ext uri="{FF2B5EF4-FFF2-40B4-BE49-F238E27FC236}">
                <a16:creationId xmlns:a16="http://schemas.microsoft.com/office/drawing/2014/main" id="{837C8689-EFE8-4398-852B-47CF6F47D587}"/>
              </a:ext>
            </a:extLst>
          </p:cNvPr>
          <p:cNvSpPr/>
          <p:nvPr/>
        </p:nvSpPr>
        <p:spPr>
          <a:xfrm>
            <a:off x="-2" y="6712710"/>
            <a:ext cx="3047999" cy="78007"/>
          </a:xfrm>
          <a:prstGeom prst="rect">
            <a:avLst/>
          </a:prstGeom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33" name="Pravokutnik 32">
            <a:extLst>
              <a:ext uri="{FF2B5EF4-FFF2-40B4-BE49-F238E27FC236}">
                <a16:creationId xmlns:a16="http://schemas.microsoft.com/office/drawing/2014/main" id="{0B777DC1-E131-4F06-BC27-853AE9AE2F25}"/>
              </a:ext>
            </a:extLst>
          </p:cNvPr>
          <p:cNvSpPr/>
          <p:nvPr/>
        </p:nvSpPr>
        <p:spPr>
          <a:xfrm>
            <a:off x="3047997" y="6333517"/>
            <a:ext cx="444138" cy="457200"/>
          </a:xfrm>
          <a:prstGeom prst="rect">
            <a:avLst/>
          </a:prstGeom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34" name="Pravokutnik 33">
            <a:extLst>
              <a:ext uri="{FF2B5EF4-FFF2-40B4-BE49-F238E27FC236}">
                <a16:creationId xmlns:a16="http://schemas.microsoft.com/office/drawing/2014/main" id="{C388D51B-3317-42C0-AEF7-C41EBDD6DF0B}"/>
              </a:ext>
            </a:extLst>
          </p:cNvPr>
          <p:cNvSpPr/>
          <p:nvPr/>
        </p:nvSpPr>
        <p:spPr>
          <a:xfrm>
            <a:off x="6095999" y="6333517"/>
            <a:ext cx="444135" cy="457200"/>
          </a:xfrm>
          <a:prstGeom prst="rect">
            <a:avLst/>
          </a:prstGeom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35" name="Pravokutnik 34">
            <a:extLst>
              <a:ext uri="{FF2B5EF4-FFF2-40B4-BE49-F238E27FC236}">
                <a16:creationId xmlns:a16="http://schemas.microsoft.com/office/drawing/2014/main" id="{2DDC03E0-D421-4B63-A339-B51CDA3612D6}"/>
              </a:ext>
            </a:extLst>
          </p:cNvPr>
          <p:cNvSpPr/>
          <p:nvPr/>
        </p:nvSpPr>
        <p:spPr>
          <a:xfrm>
            <a:off x="9132941" y="6333517"/>
            <a:ext cx="444136" cy="457200"/>
          </a:xfrm>
          <a:prstGeom prst="rect">
            <a:avLst/>
          </a:prstGeom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36" name="TekstniOkvir 35">
            <a:extLst>
              <a:ext uri="{FF2B5EF4-FFF2-40B4-BE49-F238E27FC236}">
                <a16:creationId xmlns:a16="http://schemas.microsoft.com/office/drawing/2014/main" id="{A7312EBC-1C87-4CE9-9CDB-EEFC2B95EFFD}"/>
              </a:ext>
            </a:extLst>
          </p:cNvPr>
          <p:cNvSpPr txBox="1"/>
          <p:nvPr/>
        </p:nvSpPr>
        <p:spPr>
          <a:xfrm>
            <a:off x="450092" y="6377451"/>
            <a:ext cx="242491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400" dirty="0">
                <a:solidFill>
                  <a:schemeClr val="accent2"/>
                </a:solidFill>
              </a:rPr>
              <a:t>EVANĐEOSKI TEKST</a:t>
            </a:r>
          </a:p>
        </p:txBody>
      </p:sp>
      <p:sp>
        <p:nvSpPr>
          <p:cNvPr id="37" name="TekstniOkvir 36">
            <a:extLst>
              <a:ext uri="{FF2B5EF4-FFF2-40B4-BE49-F238E27FC236}">
                <a16:creationId xmlns:a16="http://schemas.microsoft.com/office/drawing/2014/main" id="{0F5E60C8-0739-4E2E-940B-8B610CF8D097}"/>
              </a:ext>
            </a:extLst>
          </p:cNvPr>
          <p:cNvSpPr txBox="1"/>
          <p:nvPr/>
        </p:nvSpPr>
        <p:spPr>
          <a:xfrm>
            <a:off x="9584608" y="6377451"/>
            <a:ext cx="241580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400" dirty="0">
                <a:solidFill>
                  <a:schemeClr val="accent5">
                    <a:lumMod val="75000"/>
                  </a:schemeClr>
                </a:solidFill>
              </a:rPr>
              <a:t>POTICAJI ZA DJELOVANJE</a:t>
            </a:r>
          </a:p>
        </p:txBody>
      </p:sp>
      <p:sp>
        <p:nvSpPr>
          <p:cNvPr id="38" name="TekstniOkvir 37">
            <a:extLst>
              <a:ext uri="{FF2B5EF4-FFF2-40B4-BE49-F238E27FC236}">
                <a16:creationId xmlns:a16="http://schemas.microsoft.com/office/drawing/2014/main" id="{E44C4999-EDC9-42FF-9B3A-8BD1AE0FA6EC}"/>
              </a:ext>
            </a:extLst>
          </p:cNvPr>
          <p:cNvSpPr txBox="1"/>
          <p:nvPr/>
        </p:nvSpPr>
        <p:spPr>
          <a:xfrm>
            <a:off x="6536205" y="6377451"/>
            <a:ext cx="242491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400" dirty="0">
                <a:solidFill>
                  <a:schemeClr val="accent4">
                    <a:lumMod val="75000"/>
                  </a:schemeClr>
                </a:solidFill>
              </a:rPr>
              <a:t>KATEHETSKO IZLAGANJE</a:t>
            </a:r>
          </a:p>
        </p:txBody>
      </p:sp>
      <p:pic>
        <p:nvPicPr>
          <p:cNvPr id="9" name="Rezervirano mjesto sadržaja 8">
            <a:extLst>
              <a:ext uri="{FF2B5EF4-FFF2-40B4-BE49-F238E27FC236}">
                <a16:creationId xmlns:a16="http://schemas.microsoft.com/office/drawing/2014/main" id="{478D0637-78A1-4CE8-BFA9-E0FBA1FC500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127" y="6351325"/>
            <a:ext cx="386046" cy="386046"/>
          </a:xfrm>
        </p:spPr>
      </p:pic>
      <p:pic>
        <p:nvPicPr>
          <p:cNvPr id="11" name="Slika 10">
            <a:extLst>
              <a:ext uri="{FF2B5EF4-FFF2-40B4-BE49-F238E27FC236}">
                <a16:creationId xmlns:a16="http://schemas.microsoft.com/office/drawing/2014/main" id="{3637F0C2-9537-4116-B064-EBF03CD70F34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94623" y="6353521"/>
            <a:ext cx="374659" cy="374659"/>
          </a:xfrm>
          <a:prstGeom prst="rect">
            <a:avLst/>
          </a:prstGeom>
        </p:spPr>
      </p:pic>
      <p:pic>
        <p:nvPicPr>
          <p:cNvPr id="13" name="Slika 12">
            <a:extLst>
              <a:ext uri="{FF2B5EF4-FFF2-40B4-BE49-F238E27FC236}">
                <a16:creationId xmlns:a16="http://schemas.microsoft.com/office/drawing/2014/main" id="{1D11AD9F-27A4-46DB-8B8E-315EE7737638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33919" y="6360403"/>
            <a:ext cx="370753" cy="370753"/>
          </a:xfrm>
          <a:prstGeom prst="rect">
            <a:avLst/>
          </a:prstGeom>
        </p:spPr>
      </p:pic>
      <p:pic>
        <p:nvPicPr>
          <p:cNvPr id="15" name="Slika 14">
            <a:extLst>
              <a:ext uri="{FF2B5EF4-FFF2-40B4-BE49-F238E27FC236}">
                <a16:creationId xmlns:a16="http://schemas.microsoft.com/office/drawing/2014/main" id="{C69D5CA1-2970-40D8-822D-D5A2611261EF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41645" y="6351323"/>
            <a:ext cx="437555" cy="437555"/>
          </a:xfrm>
          <a:prstGeom prst="rect">
            <a:avLst/>
          </a:prstGeom>
        </p:spPr>
      </p:pic>
      <p:grpSp>
        <p:nvGrpSpPr>
          <p:cNvPr id="20" name="Grupa 19">
            <a:extLst>
              <a:ext uri="{FF2B5EF4-FFF2-40B4-BE49-F238E27FC236}">
                <a16:creationId xmlns:a16="http://schemas.microsoft.com/office/drawing/2014/main" id="{E3ABD2B0-32ED-4EB9-8808-398BE3C0827D}"/>
              </a:ext>
            </a:extLst>
          </p:cNvPr>
          <p:cNvGrpSpPr/>
          <p:nvPr/>
        </p:nvGrpSpPr>
        <p:grpSpPr>
          <a:xfrm>
            <a:off x="-3536" y="172224"/>
            <a:ext cx="12195535" cy="564505"/>
            <a:chOff x="-3536" y="172224"/>
            <a:chExt cx="12195535" cy="564505"/>
          </a:xfrm>
        </p:grpSpPr>
        <p:sp>
          <p:nvSpPr>
            <p:cNvPr id="62" name="Pravokutnik 61">
              <a:extLst>
                <a:ext uri="{FF2B5EF4-FFF2-40B4-BE49-F238E27FC236}">
                  <a16:creationId xmlns:a16="http://schemas.microsoft.com/office/drawing/2014/main" id="{F97AB57A-7297-40D7-8A6B-DDAAC2449C57}"/>
                </a:ext>
              </a:extLst>
            </p:cNvPr>
            <p:cNvSpPr/>
            <p:nvPr/>
          </p:nvSpPr>
          <p:spPr>
            <a:xfrm>
              <a:off x="11703098" y="220406"/>
              <a:ext cx="488901" cy="4572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r-HR"/>
            </a:p>
          </p:txBody>
        </p:sp>
        <p:sp>
          <p:nvSpPr>
            <p:cNvPr id="53" name="TekstniOkvir 52">
              <a:extLst>
                <a:ext uri="{FF2B5EF4-FFF2-40B4-BE49-F238E27FC236}">
                  <a16:creationId xmlns:a16="http://schemas.microsoft.com/office/drawing/2014/main" id="{3A98E29D-B4C6-4E1E-9DA7-6BE99DE15CA5}"/>
                </a:ext>
              </a:extLst>
            </p:cNvPr>
            <p:cNvSpPr txBox="1"/>
            <p:nvPr/>
          </p:nvSpPr>
          <p:spPr>
            <a:xfrm>
              <a:off x="8153956" y="172224"/>
              <a:ext cx="359014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hr-HR" sz="1400" dirty="0"/>
                <a:t>KORIZMENA KATEHEZA PETKOM</a:t>
              </a:r>
            </a:p>
            <a:p>
              <a:pPr algn="r"/>
              <a:r>
                <a:rPr lang="hr-HR" sz="1400" dirty="0"/>
                <a:t>10. ožujka 2023.</a:t>
              </a:r>
            </a:p>
          </p:txBody>
        </p:sp>
        <p:sp>
          <p:nvSpPr>
            <p:cNvPr id="55" name="Pravokutnik 54">
              <a:extLst>
                <a:ext uri="{FF2B5EF4-FFF2-40B4-BE49-F238E27FC236}">
                  <a16:creationId xmlns:a16="http://schemas.microsoft.com/office/drawing/2014/main" id="{54D1F511-8344-4374-8DD6-24C9CCD80308}"/>
                </a:ext>
              </a:extLst>
            </p:cNvPr>
            <p:cNvSpPr/>
            <p:nvPr/>
          </p:nvSpPr>
          <p:spPr>
            <a:xfrm>
              <a:off x="-3536" y="658722"/>
              <a:ext cx="12192000" cy="78007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r-HR"/>
            </a:p>
          </p:txBody>
        </p:sp>
        <p:pic>
          <p:nvPicPr>
            <p:cNvPr id="56" name="Slika 55">
              <a:extLst>
                <a:ext uri="{FF2B5EF4-FFF2-40B4-BE49-F238E27FC236}">
                  <a16:creationId xmlns:a16="http://schemas.microsoft.com/office/drawing/2014/main" id="{9AC3BB8F-DC18-4FEB-A2D1-B9C5A6472DBD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1735387" y="261715"/>
              <a:ext cx="404277" cy="435517"/>
            </a:xfrm>
            <a:prstGeom prst="rect">
              <a:avLst/>
            </a:prstGeom>
          </p:spPr>
        </p:pic>
      </p:grpSp>
      <p:sp>
        <p:nvSpPr>
          <p:cNvPr id="59" name="TekstniOkvir 58">
            <a:extLst>
              <a:ext uri="{FF2B5EF4-FFF2-40B4-BE49-F238E27FC236}">
                <a16:creationId xmlns:a16="http://schemas.microsoft.com/office/drawing/2014/main" id="{0E28716D-5F8B-4A5C-8059-8722ADD7C0E0}"/>
              </a:ext>
            </a:extLst>
          </p:cNvPr>
          <p:cNvSpPr txBox="1"/>
          <p:nvPr/>
        </p:nvSpPr>
        <p:spPr>
          <a:xfrm>
            <a:off x="412173" y="150646"/>
            <a:ext cx="542257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b="1" dirty="0"/>
              <a:t>Bl. Jula Ivanišević</a:t>
            </a:r>
          </a:p>
        </p:txBody>
      </p:sp>
      <p:sp>
        <p:nvSpPr>
          <p:cNvPr id="40" name="Pravokutnik 39">
            <a:extLst>
              <a:ext uri="{FF2B5EF4-FFF2-40B4-BE49-F238E27FC236}">
                <a16:creationId xmlns:a16="http://schemas.microsoft.com/office/drawing/2014/main" id="{A58A1A90-06A3-4181-A96D-B6EE8C17F7DB}"/>
              </a:ext>
            </a:extLst>
          </p:cNvPr>
          <p:cNvSpPr/>
          <p:nvPr/>
        </p:nvSpPr>
        <p:spPr>
          <a:xfrm>
            <a:off x="9132941" y="6333517"/>
            <a:ext cx="3055523" cy="524483"/>
          </a:xfrm>
          <a:prstGeom prst="rect">
            <a:avLst/>
          </a:prstGeom>
          <a:solidFill>
            <a:srgbClr val="FFFFFF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39" name="Pravokutnik 38">
            <a:extLst>
              <a:ext uri="{FF2B5EF4-FFF2-40B4-BE49-F238E27FC236}">
                <a16:creationId xmlns:a16="http://schemas.microsoft.com/office/drawing/2014/main" id="{09F7BF12-23EC-41D9-A0FF-E71DA3FDC129}"/>
              </a:ext>
            </a:extLst>
          </p:cNvPr>
          <p:cNvSpPr/>
          <p:nvPr/>
        </p:nvSpPr>
        <p:spPr>
          <a:xfrm>
            <a:off x="4121" y="6328705"/>
            <a:ext cx="6080815" cy="524483"/>
          </a:xfrm>
          <a:prstGeom prst="rect">
            <a:avLst/>
          </a:prstGeom>
          <a:solidFill>
            <a:srgbClr val="FFFFFF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pic>
        <p:nvPicPr>
          <p:cNvPr id="4" name="Slika 3" descr="Slika na kojoj se prikazuje tekst, poziranje, staro&#10;&#10;Opis je automatski generiran">
            <a:extLst>
              <a:ext uri="{FF2B5EF4-FFF2-40B4-BE49-F238E27FC236}">
                <a16:creationId xmlns:a16="http://schemas.microsoft.com/office/drawing/2014/main" id="{5DB515F4-296E-5CFD-74B8-D29A2A7DB5ED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762857"/>
            <a:ext cx="12192000" cy="5517314"/>
          </a:xfrm>
          <a:prstGeom prst="rect">
            <a:avLst/>
          </a:prstGeom>
        </p:spPr>
      </p:pic>
      <p:graphicFrame>
        <p:nvGraphicFramePr>
          <p:cNvPr id="10" name="Dijagram 9">
            <a:extLst>
              <a:ext uri="{FF2B5EF4-FFF2-40B4-BE49-F238E27FC236}">
                <a16:creationId xmlns:a16="http://schemas.microsoft.com/office/drawing/2014/main" id="{6F0325B0-49DF-2104-61C9-BF04B6A53F7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086550391"/>
              </p:ext>
            </p:extLst>
          </p:nvPr>
        </p:nvGraphicFramePr>
        <p:xfrm>
          <a:off x="4648200" y="2908662"/>
          <a:ext cx="7191375" cy="329061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9" r:lo="rId10" r:qs="rId11" r:cs="rId12"/>
          </a:graphicData>
        </a:graphic>
      </p:graphicFrame>
      <p:sp>
        <p:nvSpPr>
          <p:cNvPr id="3" name="TekstniOkvir 2">
            <a:extLst>
              <a:ext uri="{FF2B5EF4-FFF2-40B4-BE49-F238E27FC236}">
                <a16:creationId xmlns:a16="http://schemas.microsoft.com/office/drawing/2014/main" id="{3D00FA19-F4D0-1DE2-2986-B3B1F4F5D88B}"/>
              </a:ext>
            </a:extLst>
          </p:cNvPr>
          <p:cNvSpPr txBox="1"/>
          <p:nvPr/>
        </p:nvSpPr>
        <p:spPr>
          <a:xfrm>
            <a:off x="4591592" y="1223227"/>
            <a:ext cx="7191375" cy="11123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hr-HR" sz="3200" b="1" dirty="0">
                <a:solidFill>
                  <a:schemeClr val="bg1"/>
                </a:solidFill>
              </a:rPr>
              <a:t>Bl. Jula je predano i s oduševljenjem živjela svoj redovnički poziv. </a:t>
            </a:r>
          </a:p>
        </p:txBody>
      </p:sp>
      <p:sp>
        <p:nvSpPr>
          <p:cNvPr id="6" name="TekstniOkvir 5">
            <a:extLst>
              <a:ext uri="{FF2B5EF4-FFF2-40B4-BE49-F238E27FC236}">
                <a16:creationId xmlns:a16="http://schemas.microsoft.com/office/drawing/2014/main" id="{0D445591-75E6-CCAE-B50B-0C9DBC377E36}"/>
              </a:ext>
            </a:extLst>
          </p:cNvPr>
          <p:cNvSpPr txBox="1"/>
          <p:nvPr/>
        </p:nvSpPr>
        <p:spPr>
          <a:xfrm>
            <a:off x="4648200" y="2432863"/>
            <a:ext cx="6096000" cy="37407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hr-HR" dirty="0"/>
              <a:t>Što je u temelju njezina oduševljenja? </a:t>
            </a:r>
          </a:p>
        </p:txBody>
      </p:sp>
    </p:spTree>
    <p:extLst>
      <p:ext uri="{BB962C8B-B14F-4D97-AF65-F5344CB8AC3E}">
        <p14:creationId xmlns:p14="http://schemas.microsoft.com/office/powerpoint/2010/main" val="391454577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TekstniOkvir 67">
            <a:extLst>
              <a:ext uri="{FF2B5EF4-FFF2-40B4-BE49-F238E27FC236}">
                <a16:creationId xmlns:a16="http://schemas.microsoft.com/office/drawing/2014/main" id="{8F753B23-9D27-463D-9410-A7A59CE8A1E1}"/>
              </a:ext>
            </a:extLst>
          </p:cNvPr>
          <p:cNvSpPr txBox="1"/>
          <p:nvPr/>
        </p:nvSpPr>
        <p:spPr>
          <a:xfrm>
            <a:off x="3481074" y="6377451"/>
            <a:ext cx="295456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400" dirty="0">
                <a:solidFill>
                  <a:schemeClr val="accent3"/>
                </a:solidFill>
              </a:rPr>
              <a:t>PITANJA ZA RAZMIŠLJANJE</a:t>
            </a:r>
          </a:p>
        </p:txBody>
      </p:sp>
      <p:sp>
        <p:nvSpPr>
          <p:cNvPr id="28" name="Pravokutnik 27">
            <a:extLst>
              <a:ext uri="{FF2B5EF4-FFF2-40B4-BE49-F238E27FC236}">
                <a16:creationId xmlns:a16="http://schemas.microsoft.com/office/drawing/2014/main" id="{C4D6AF7C-A9B8-4F05-A8B9-75E0CD5DE0AD}"/>
              </a:ext>
            </a:extLst>
          </p:cNvPr>
          <p:cNvSpPr/>
          <p:nvPr/>
        </p:nvSpPr>
        <p:spPr>
          <a:xfrm>
            <a:off x="3047999" y="6712709"/>
            <a:ext cx="3048001" cy="78008"/>
          </a:xfrm>
          <a:prstGeom prst="rect">
            <a:avLst/>
          </a:prstGeom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29" name="Pravokutnik 28">
            <a:extLst>
              <a:ext uri="{FF2B5EF4-FFF2-40B4-BE49-F238E27FC236}">
                <a16:creationId xmlns:a16="http://schemas.microsoft.com/office/drawing/2014/main" id="{0997F043-3676-40F0-A7A6-BD49C5BA7985}"/>
              </a:ext>
            </a:extLst>
          </p:cNvPr>
          <p:cNvSpPr/>
          <p:nvPr/>
        </p:nvSpPr>
        <p:spPr>
          <a:xfrm>
            <a:off x="0" y="6333517"/>
            <a:ext cx="444137" cy="457200"/>
          </a:xfrm>
          <a:prstGeom prst="rect">
            <a:avLst/>
          </a:prstGeom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30" name="Pravokutnik 29">
            <a:extLst>
              <a:ext uri="{FF2B5EF4-FFF2-40B4-BE49-F238E27FC236}">
                <a16:creationId xmlns:a16="http://schemas.microsoft.com/office/drawing/2014/main" id="{B1FD4B2B-A005-4FBD-8F0F-9508412F5975}"/>
              </a:ext>
            </a:extLst>
          </p:cNvPr>
          <p:cNvSpPr/>
          <p:nvPr/>
        </p:nvSpPr>
        <p:spPr>
          <a:xfrm>
            <a:off x="9144001" y="6712707"/>
            <a:ext cx="3048001" cy="78010"/>
          </a:xfrm>
          <a:prstGeom prst="rect">
            <a:avLst/>
          </a:prstGeom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31" name="Pravokutnik 30">
            <a:extLst>
              <a:ext uri="{FF2B5EF4-FFF2-40B4-BE49-F238E27FC236}">
                <a16:creationId xmlns:a16="http://schemas.microsoft.com/office/drawing/2014/main" id="{CAD40906-3C75-42B2-8DD1-03E7BB0918D5}"/>
              </a:ext>
            </a:extLst>
          </p:cNvPr>
          <p:cNvSpPr/>
          <p:nvPr/>
        </p:nvSpPr>
        <p:spPr>
          <a:xfrm>
            <a:off x="6096002" y="6712708"/>
            <a:ext cx="3047999" cy="78009"/>
          </a:xfrm>
          <a:prstGeom prst="rect">
            <a:avLst/>
          </a:prstGeom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32" name="Pravokutnik 31">
            <a:extLst>
              <a:ext uri="{FF2B5EF4-FFF2-40B4-BE49-F238E27FC236}">
                <a16:creationId xmlns:a16="http://schemas.microsoft.com/office/drawing/2014/main" id="{837C8689-EFE8-4398-852B-47CF6F47D587}"/>
              </a:ext>
            </a:extLst>
          </p:cNvPr>
          <p:cNvSpPr/>
          <p:nvPr/>
        </p:nvSpPr>
        <p:spPr>
          <a:xfrm>
            <a:off x="-2" y="6712710"/>
            <a:ext cx="3047999" cy="78007"/>
          </a:xfrm>
          <a:prstGeom prst="rect">
            <a:avLst/>
          </a:prstGeom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33" name="Pravokutnik 32">
            <a:extLst>
              <a:ext uri="{FF2B5EF4-FFF2-40B4-BE49-F238E27FC236}">
                <a16:creationId xmlns:a16="http://schemas.microsoft.com/office/drawing/2014/main" id="{0B777DC1-E131-4F06-BC27-853AE9AE2F25}"/>
              </a:ext>
            </a:extLst>
          </p:cNvPr>
          <p:cNvSpPr/>
          <p:nvPr/>
        </p:nvSpPr>
        <p:spPr>
          <a:xfrm>
            <a:off x="3047997" y="6333517"/>
            <a:ext cx="444138" cy="457200"/>
          </a:xfrm>
          <a:prstGeom prst="rect">
            <a:avLst/>
          </a:prstGeom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34" name="Pravokutnik 33">
            <a:extLst>
              <a:ext uri="{FF2B5EF4-FFF2-40B4-BE49-F238E27FC236}">
                <a16:creationId xmlns:a16="http://schemas.microsoft.com/office/drawing/2014/main" id="{C388D51B-3317-42C0-AEF7-C41EBDD6DF0B}"/>
              </a:ext>
            </a:extLst>
          </p:cNvPr>
          <p:cNvSpPr/>
          <p:nvPr/>
        </p:nvSpPr>
        <p:spPr>
          <a:xfrm>
            <a:off x="6095999" y="6333517"/>
            <a:ext cx="444135" cy="457200"/>
          </a:xfrm>
          <a:prstGeom prst="rect">
            <a:avLst/>
          </a:prstGeom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35" name="Pravokutnik 34">
            <a:extLst>
              <a:ext uri="{FF2B5EF4-FFF2-40B4-BE49-F238E27FC236}">
                <a16:creationId xmlns:a16="http://schemas.microsoft.com/office/drawing/2014/main" id="{2DDC03E0-D421-4B63-A339-B51CDA3612D6}"/>
              </a:ext>
            </a:extLst>
          </p:cNvPr>
          <p:cNvSpPr/>
          <p:nvPr/>
        </p:nvSpPr>
        <p:spPr>
          <a:xfrm>
            <a:off x="9132941" y="6333517"/>
            <a:ext cx="444136" cy="457200"/>
          </a:xfrm>
          <a:prstGeom prst="rect">
            <a:avLst/>
          </a:prstGeom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36" name="TekstniOkvir 35">
            <a:extLst>
              <a:ext uri="{FF2B5EF4-FFF2-40B4-BE49-F238E27FC236}">
                <a16:creationId xmlns:a16="http://schemas.microsoft.com/office/drawing/2014/main" id="{A7312EBC-1C87-4CE9-9CDB-EEFC2B95EFFD}"/>
              </a:ext>
            </a:extLst>
          </p:cNvPr>
          <p:cNvSpPr txBox="1"/>
          <p:nvPr/>
        </p:nvSpPr>
        <p:spPr>
          <a:xfrm>
            <a:off x="450092" y="6377451"/>
            <a:ext cx="242491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400" dirty="0">
                <a:solidFill>
                  <a:schemeClr val="accent2"/>
                </a:solidFill>
              </a:rPr>
              <a:t>EVANĐEOSKI TEKST</a:t>
            </a:r>
          </a:p>
        </p:txBody>
      </p:sp>
      <p:sp>
        <p:nvSpPr>
          <p:cNvPr id="37" name="TekstniOkvir 36">
            <a:extLst>
              <a:ext uri="{FF2B5EF4-FFF2-40B4-BE49-F238E27FC236}">
                <a16:creationId xmlns:a16="http://schemas.microsoft.com/office/drawing/2014/main" id="{0F5E60C8-0739-4E2E-940B-8B610CF8D097}"/>
              </a:ext>
            </a:extLst>
          </p:cNvPr>
          <p:cNvSpPr txBox="1"/>
          <p:nvPr/>
        </p:nvSpPr>
        <p:spPr>
          <a:xfrm>
            <a:off x="9584608" y="6377451"/>
            <a:ext cx="241580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400" dirty="0">
                <a:solidFill>
                  <a:schemeClr val="accent5">
                    <a:lumMod val="75000"/>
                  </a:schemeClr>
                </a:solidFill>
              </a:rPr>
              <a:t>POTICAJI ZA DJELOVANJE</a:t>
            </a:r>
          </a:p>
        </p:txBody>
      </p:sp>
      <p:sp>
        <p:nvSpPr>
          <p:cNvPr id="38" name="TekstniOkvir 37">
            <a:extLst>
              <a:ext uri="{FF2B5EF4-FFF2-40B4-BE49-F238E27FC236}">
                <a16:creationId xmlns:a16="http://schemas.microsoft.com/office/drawing/2014/main" id="{E44C4999-EDC9-42FF-9B3A-8BD1AE0FA6EC}"/>
              </a:ext>
            </a:extLst>
          </p:cNvPr>
          <p:cNvSpPr txBox="1"/>
          <p:nvPr/>
        </p:nvSpPr>
        <p:spPr>
          <a:xfrm>
            <a:off x="6536205" y="6377451"/>
            <a:ext cx="242491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400" dirty="0">
                <a:solidFill>
                  <a:schemeClr val="accent4">
                    <a:lumMod val="75000"/>
                  </a:schemeClr>
                </a:solidFill>
              </a:rPr>
              <a:t>KATEHETSKO IZLAGANJE</a:t>
            </a:r>
          </a:p>
        </p:txBody>
      </p:sp>
      <p:pic>
        <p:nvPicPr>
          <p:cNvPr id="9" name="Rezervirano mjesto sadržaja 8">
            <a:extLst>
              <a:ext uri="{FF2B5EF4-FFF2-40B4-BE49-F238E27FC236}">
                <a16:creationId xmlns:a16="http://schemas.microsoft.com/office/drawing/2014/main" id="{478D0637-78A1-4CE8-BFA9-E0FBA1FC500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127" y="6351325"/>
            <a:ext cx="386046" cy="386046"/>
          </a:xfrm>
        </p:spPr>
      </p:pic>
      <p:pic>
        <p:nvPicPr>
          <p:cNvPr id="11" name="Slika 10">
            <a:extLst>
              <a:ext uri="{FF2B5EF4-FFF2-40B4-BE49-F238E27FC236}">
                <a16:creationId xmlns:a16="http://schemas.microsoft.com/office/drawing/2014/main" id="{3637F0C2-9537-4116-B064-EBF03CD70F34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94623" y="6353521"/>
            <a:ext cx="374659" cy="374659"/>
          </a:xfrm>
          <a:prstGeom prst="rect">
            <a:avLst/>
          </a:prstGeom>
        </p:spPr>
      </p:pic>
      <p:pic>
        <p:nvPicPr>
          <p:cNvPr id="13" name="Slika 12">
            <a:extLst>
              <a:ext uri="{FF2B5EF4-FFF2-40B4-BE49-F238E27FC236}">
                <a16:creationId xmlns:a16="http://schemas.microsoft.com/office/drawing/2014/main" id="{1D11AD9F-27A4-46DB-8B8E-315EE7737638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33919" y="6360403"/>
            <a:ext cx="370753" cy="370753"/>
          </a:xfrm>
          <a:prstGeom prst="rect">
            <a:avLst/>
          </a:prstGeom>
        </p:spPr>
      </p:pic>
      <p:pic>
        <p:nvPicPr>
          <p:cNvPr id="15" name="Slika 14">
            <a:extLst>
              <a:ext uri="{FF2B5EF4-FFF2-40B4-BE49-F238E27FC236}">
                <a16:creationId xmlns:a16="http://schemas.microsoft.com/office/drawing/2014/main" id="{C69D5CA1-2970-40D8-822D-D5A2611261EF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41645" y="6351323"/>
            <a:ext cx="437555" cy="437555"/>
          </a:xfrm>
          <a:prstGeom prst="rect">
            <a:avLst/>
          </a:prstGeom>
        </p:spPr>
      </p:pic>
      <p:grpSp>
        <p:nvGrpSpPr>
          <p:cNvPr id="20" name="Grupa 19">
            <a:extLst>
              <a:ext uri="{FF2B5EF4-FFF2-40B4-BE49-F238E27FC236}">
                <a16:creationId xmlns:a16="http://schemas.microsoft.com/office/drawing/2014/main" id="{E3ABD2B0-32ED-4EB9-8808-398BE3C0827D}"/>
              </a:ext>
            </a:extLst>
          </p:cNvPr>
          <p:cNvGrpSpPr/>
          <p:nvPr/>
        </p:nvGrpSpPr>
        <p:grpSpPr>
          <a:xfrm>
            <a:off x="-3536" y="172224"/>
            <a:ext cx="12195535" cy="564505"/>
            <a:chOff x="-3536" y="172224"/>
            <a:chExt cx="12195535" cy="564505"/>
          </a:xfrm>
        </p:grpSpPr>
        <p:sp>
          <p:nvSpPr>
            <p:cNvPr id="62" name="Pravokutnik 61">
              <a:extLst>
                <a:ext uri="{FF2B5EF4-FFF2-40B4-BE49-F238E27FC236}">
                  <a16:creationId xmlns:a16="http://schemas.microsoft.com/office/drawing/2014/main" id="{F97AB57A-7297-40D7-8A6B-DDAAC2449C57}"/>
                </a:ext>
              </a:extLst>
            </p:cNvPr>
            <p:cNvSpPr/>
            <p:nvPr/>
          </p:nvSpPr>
          <p:spPr>
            <a:xfrm>
              <a:off x="11703098" y="220406"/>
              <a:ext cx="488901" cy="4572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r-HR"/>
            </a:p>
          </p:txBody>
        </p:sp>
        <p:sp>
          <p:nvSpPr>
            <p:cNvPr id="53" name="TekstniOkvir 52">
              <a:extLst>
                <a:ext uri="{FF2B5EF4-FFF2-40B4-BE49-F238E27FC236}">
                  <a16:creationId xmlns:a16="http://schemas.microsoft.com/office/drawing/2014/main" id="{3A98E29D-B4C6-4E1E-9DA7-6BE99DE15CA5}"/>
                </a:ext>
              </a:extLst>
            </p:cNvPr>
            <p:cNvSpPr txBox="1"/>
            <p:nvPr/>
          </p:nvSpPr>
          <p:spPr>
            <a:xfrm>
              <a:off x="8153956" y="172224"/>
              <a:ext cx="359014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hr-HR" sz="1400" dirty="0"/>
                <a:t>KORIZMENA KATEHEZA PETKOM</a:t>
              </a:r>
            </a:p>
            <a:p>
              <a:pPr algn="r"/>
              <a:r>
                <a:rPr lang="hr-HR" sz="1400" dirty="0"/>
                <a:t>10. ožujka 2023.</a:t>
              </a:r>
            </a:p>
          </p:txBody>
        </p:sp>
        <p:sp>
          <p:nvSpPr>
            <p:cNvPr id="55" name="Pravokutnik 54">
              <a:extLst>
                <a:ext uri="{FF2B5EF4-FFF2-40B4-BE49-F238E27FC236}">
                  <a16:creationId xmlns:a16="http://schemas.microsoft.com/office/drawing/2014/main" id="{54D1F511-8344-4374-8DD6-24C9CCD80308}"/>
                </a:ext>
              </a:extLst>
            </p:cNvPr>
            <p:cNvSpPr/>
            <p:nvPr/>
          </p:nvSpPr>
          <p:spPr>
            <a:xfrm>
              <a:off x="-3536" y="658722"/>
              <a:ext cx="12192000" cy="78007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r-HR"/>
            </a:p>
          </p:txBody>
        </p:sp>
        <p:pic>
          <p:nvPicPr>
            <p:cNvPr id="56" name="Slika 55">
              <a:extLst>
                <a:ext uri="{FF2B5EF4-FFF2-40B4-BE49-F238E27FC236}">
                  <a16:creationId xmlns:a16="http://schemas.microsoft.com/office/drawing/2014/main" id="{9AC3BB8F-DC18-4FEB-A2D1-B9C5A6472DBD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1735387" y="261715"/>
              <a:ext cx="404277" cy="435517"/>
            </a:xfrm>
            <a:prstGeom prst="rect">
              <a:avLst/>
            </a:prstGeom>
          </p:spPr>
        </p:pic>
      </p:grpSp>
      <p:sp>
        <p:nvSpPr>
          <p:cNvPr id="59" name="TekstniOkvir 58">
            <a:extLst>
              <a:ext uri="{FF2B5EF4-FFF2-40B4-BE49-F238E27FC236}">
                <a16:creationId xmlns:a16="http://schemas.microsoft.com/office/drawing/2014/main" id="{0E28716D-5F8B-4A5C-8059-8722ADD7C0E0}"/>
              </a:ext>
            </a:extLst>
          </p:cNvPr>
          <p:cNvSpPr txBox="1"/>
          <p:nvPr/>
        </p:nvSpPr>
        <p:spPr>
          <a:xfrm>
            <a:off x="412172" y="150646"/>
            <a:ext cx="753875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b="1" dirty="0"/>
              <a:t>Što možemo i želimo promijeniti u svome životu? </a:t>
            </a:r>
          </a:p>
        </p:txBody>
      </p:sp>
      <p:sp>
        <p:nvSpPr>
          <p:cNvPr id="40" name="Pravokutnik 39">
            <a:extLst>
              <a:ext uri="{FF2B5EF4-FFF2-40B4-BE49-F238E27FC236}">
                <a16:creationId xmlns:a16="http://schemas.microsoft.com/office/drawing/2014/main" id="{A58A1A90-06A3-4181-A96D-B6EE8C17F7DB}"/>
              </a:ext>
            </a:extLst>
          </p:cNvPr>
          <p:cNvSpPr/>
          <p:nvPr/>
        </p:nvSpPr>
        <p:spPr>
          <a:xfrm>
            <a:off x="9132941" y="6333517"/>
            <a:ext cx="3055523" cy="524483"/>
          </a:xfrm>
          <a:prstGeom prst="rect">
            <a:avLst/>
          </a:prstGeom>
          <a:solidFill>
            <a:srgbClr val="FFFFFF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39" name="Pravokutnik 38">
            <a:extLst>
              <a:ext uri="{FF2B5EF4-FFF2-40B4-BE49-F238E27FC236}">
                <a16:creationId xmlns:a16="http://schemas.microsoft.com/office/drawing/2014/main" id="{09F7BF12-23EC-41D9-A0FF-E71DA3FDC129}"/>
              </a:ext>
            </a:extLst>
          </p:cNvPr>
          <p:cNvSpPr/>
          <p:nvPr/>
        </p:nvSpPr>
        <p:spPr>
          <a:xfrm>
            <a:off x="4121" y="6328705"/>
            <a:ext cx="6080815" cy="524483"/>
          </a:xfrm>
          <a:prstGeom prst="rect">
            <a:avLst/>
          </a:prstGeom>
          <a:solidFill>
            <a:srgbClr val="FFFFFF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graphicFrame>
        <p:nvGraphicFramePr>
          <p:cNvPr id="2" name="Dijagram 1">
            <a:extLst>
              <a:ext uri="{FF2B5EF4-FFF2-40B4-BE49-F238E27FC236}">
                <a16:creationId xmlns:a16="http://schemas.microsoft.com/office/drawing/2014/main" id="{845EA6F8-A7BC-449D-9AD7-A2713B9312F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063145218"/>
              </p:ext>
            </p:extLst>
          </p:nvPr>
        </p:nvGraphicFramePr>
        <p:xfrm>
          <a:off x="1883659" y="1443756"/>
          <a:ext cx="8235699" cy="432713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sp>
        <p:nvSpPr>
          <p:cNvPr id="4" name="TekstniOkvir 3">
            <a:extLst>
              <a:ext uri="{FF2B5EF4-FFF2-40B4-BE49-F238E27FC236}">
                <a16:creationId xmlns:a16="http://schemas.microsoft.com/office/drawing/2014/main" id="{5A4A9EB6-B809-1D94-2DED-2D87521BABAB}"/>
              </a:ext>
            </a:extLst>
          </p:cNvPr>
          <p:cNvSpPr txBox="1"/>
          <p:nvPr/>
        </p:nvSpPr>
        <p:spPr>
          <a:xfrm>
            <a:off x="488901" y="849150"/>
            <a:ext cx="8652743" cy="36971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pl-PL" b="1" dirty="0"/>
              <a:t>Odnos s Bogom može biti narušen </a:t>
            </a:r>
            <a:endParaRPr lang="hr-HR" b="1" dirty="0"/>
          </a:p>
        </p:txBody>
      </p:sp>
      <p:sp>
        <p:nvSpPr>
          <p:cNvPr id="3" name="Pravokutnik 2">
            <a:extLst>
              <a:ext uri="{FF2B5EF4-FFF2-40B4-BE49-F238E27FC236}">
                <a16:creationId xmlns:a16="http://schemas.microsoft.com/office/drawing/2014/main" id="{960E6423-C4AD-4738-77C1-AA8C7B0DE8A9}"/>
              </a:ext>
            </a:extLst>
          </p:cNvPr>
          <p:cNvSpPr/>
          <p:nvPr/>
        </p:nvSpPr>
        <p:spPr>
          <a:xfrm>
            <a:off x="-3536" y="3344091"/>
            <a:ext cx="2878540" cy="280599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5" name="Pravokutnik 4">
            <a:extLst>
              <a:ext uri="{FF2B5EF4-FFF2-40B4-BE49-F238E27FC236}">
                <a16:creationId xmlns:a16="http://schemas.microsoft.com/office/drawing/2014/main" id="{F35CE755-FE81-33B2-BF03-67B13B04A551}"/>
              </a:ext>
            </a:extLst>
          </p:cNvPr>
          <p:cNvSpPr/>
          <p:nvPr/>
        </p:nvSpPr>
        <p:spPr>
          <a:xfrm>
            <a:off x="9309924" y="3346828"/>
            <a:ext cx="2878540" cy="280599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6" name="TekstniOkvir 5">
            <a:extLst>
              <a:ext uri="{FF2B5EF4-FFF2-40B4-BE49-F238E27FC236}">
                <a16:creationId xmlns:a16="http://schemas.microsoft.com/office/drawing/2014/main" id="{35B2BD5E-12CB-2005-BECD-56A6A0186E1C}"/>
              </a:ext>
            </a:extLst>
          </p:cNvPr>
          <p:cNvSpPr txBox="1"/>
          <p:nvPr/>
        </p:nvSpPr>
        <p:spPr>
          <a:xfrm>
            <a:off x="26127" y="2743248"/>
            <a:ext cx="2848877" cy="53837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pl-PL" sz="2800" b="1" dirty="0">
                <a:solidFill>
                  <a:schemeClr val="accent1"/>
                </a:solidFill>
              </a:rPr>
              <a:t>Čovjek</a:t>
            </a:r>
            <a:endParaRPr lang="hr-HR" sz="2800" b="1" dirty="0">
              <a:solidFill>
                <a:schemeClr val="accent1"/>
              </a:solidFill>
            </a:endParaRPr>
          </a:p>
        </p:txBody>
      </p:sp>
      <p:sp>
        <p:nvSpPr>
          <p:cNvPr id="7" name="TekstniOkvir 6">
            <a:extLst>
              <a:ext uri="{FF2B5EF4-FFF2-40B4-BE49-F238E27FC236}">
                <a16:creationId xmlns:a16="http://schemas.microsoft.com/office/drawing/2014/main" id="{1AF21EEE-82D0-8B04-522D-B5D267DA827D}"/>
              </a:ext>
            </a:extLst>
          </p:cNvPr>
          <p:cNvSpPr txBox="1"/>
          <p:nvPr/>
        </p:nvSpPr>
        <p:spPr>
          <a:xfrm>
            <a:off x="9337591" y="2754902"/>
            <a:ext cx="2848877" cy="53837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pl-PL" sz="2800" b="1" dirty="0">
                <a:solidFill>
                  <a:schemeClr val="accent1"/>
                </a:solidFill>
              </a:rPr>
              <a:t>Bog</a:t>
            </a:r>
            <a:endParaRPr lang="hr-HR" sz="2800" b="1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226864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TekstniOkvir 67">
            <a:extLst>
              <a:ext uri="{FF2B5EF4-FFF2-40B4-BE49-F238E27FC236}">
                <a16:creationId xmlns:a16="http://schemas.microsoft.com/office/drawing/2014/main" id="{8F753B23-9D27-463D-9410-A7A59CE8A1E1}"/>
              </a:ext>
            </a:extLst>
          </p:cNvPr>
          <p:cNvSpPr txBox="1"/>
          <p:nvPr/>
        </p:nvSpPr>
        <p:spPr>
          <a:xfrm>
            <a:off x="3481074" y="6377451"/>
            <a:ext cx="295456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400" dirty="0">
                <a:solidFill>
                  <a:schemeClr val="accent3"/>
                </a:solidFill>
              </a:rPr>
              <a:t>PITANJA ZA RAZMIŠLJANJE</a:t>
            </a:r>
          </a:p>
        </p:txBody>
      </p:sp>
      <p:sp>
        <p:nvSpPr>
          <p:cNvPr id="28" name="Pravokutnik 27">
            <a:extLst>
              <a:ext uri="{FF2B5EF4-FFF2-40B4-BE49-F238E27FC236}">
                <a16:creationId xmlns:a16="http://schemas.microsoft.com/office/drawing/2014/main" id="{C4D6AF7C-A9B8-4F05-A8B9-75E0CD5DE0AD}"/>
              </a:ext>
            </a:extLst>
          </p:cNvPr>
          <p:cNvSpPr/>
          <p:nvPr/>
        </p:nvSpPr>
        <p:spPr>
          <a:xfrm>
            <a:off x="3047999" y="6712709"/>
            <a:ext cx="3048001" cy="78008"/>
          </a:xfrm>
          <a:prstGeom prst="rect">
            <a:avLst/>
          </a:prstGeom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29" name="Pravokutnik 28">
            <a:extLst>
              <a:ext uri="{FF2B5EF4-FFF2-40B4-BE49-F238E27FC236}">
                <a16:creationId xmlns:a16="http://schemas.microsoft.com/office/drawing/2014/main" id="{0997F043-3676-40F0-A7A6-BD49C5BA7985}"/>
              </a:ext>
            </a:extLst>
          </p:cNvPr>
          <p:cNvSpPr/>
          <p:nvPr/>
        </p:nvSpPr>
        <p:spPr>
          <a:xfrm>
            <a:off x="0" y="6333517"/>
            <a:ext cx="444137" cy="457200"/>
          </a:xfrm>
          <a:prstGeom prst="rect">
            <a:avLst/>
          </a:prstGeom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30" name="Pravokutnik 29">
            <a:extLst>
              <a:ext uri="{FF2B5EF4-FFF2-40B4-BE49-F238E27FC236}">
                <a16:creationId xmlns:a16="http://schemas.microsoft.com/office/drawing/2014/main" id="{B1FD4B2B-A005-4FBD-8F0F-9508412F5975}"/>
              </a:ext>
            </a:extLst>
          </p:cNvPr>
          <p:cNvSpPr/>
          <p:nvPr/>
        </p:nvSpPr>
        <p:spPr>
          <a:xfrm>
            <a:off x="9144001" y="6712707"/>
            <a:ext cx="3048001" cy="78010"/>
          </a:xfrm>
          <a:prstGeom prst="rect">
            <a:avLst/>
          </a:prstGeom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31" name="Pravokutnik 30">
            <a:extLst>
              <a:ext uri="{FF2B5EF4-FFF2-40B4-BE49-F238E27FC236}">
                <a16:creationId xmlns:a16="http://schemas.microsoft.com/office/drawing/2014/main" id="{CAD40906-3C75-42B2-8DD1-03E7BB0918D5}"/>
              </a:ext>
            </a:extLst>
          </p:cNvPr>
          <p:cNvSpPr/>
          <p:nvPr/>
        </p:nvSpPr>
        <p:spPr>
          <a:xfrm>
            <a:off x="6096002" y="6712708"/>
            <a:ext cx="3047999" cy="78009"/>
          </a:xfrm>
          <a:prstGeom prst="rect">
            <a:avLst/>
          </a:prstGeom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32" name="Pravokutnik 31">
            <a:extLst>
              <a:ext uri="{FF2B5EF4-FFF2-40B4-BE49-F238E27FC236}">
                <a16:creationId xmlns:a16="http://schemas.microsoft.com/office/drawing/2014/main" id="{837C8689-EFE8-4398-852B-47CF6F47D587}"/>
              </a:ext>
            </a:extLst>
          </p:cNvPr>
          <p:cNvSpPr/>
          <p:nvPr/>
        </p:nvSpPr>
        <p:spPr>
          <a:xfrm>
            <a:off x="-2" y="6712710"/>
            <a:ext cx="3047999" cy="78007"/>
          </a:xfrm>
          <a:prstGeom prst="rect">
            <a:avLst/>
          </a:prstGeom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33" name="Pravokutnik 32">
            <a:extLst>
              <a:ext uri="{FF2B5EF4-FFF2-40B4-BE49-F238E27FC236}">
                <a16:creationId xmlns:a16="http://schemas.microsoft.com/office/drawing/2014/main" id="{0B777DC1-E131-4F06-BC27-853AE9AE2F25}"/>
              </a:ext>
            </a:extLst>
          </p:cNvPr>
          <p:cNvSpPr/>
          <p:nvPr/>
        </p:nvSpPr>
        <p:spPr>
          <a:xfrm>
            <a:off x="3047997" y="6333517"/>
            <a:ext cx="444138" cy="457200"/>
          </a:xfrm>
          <a:prstGeom prst="rect">
            <a:avLst/>
          </a:prstGeom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34" name="Pravokutnik 33">
            <a:extLst>
              <a:ext uri="{FF2B5EF4-FFF2-40B4-BE49-F238E27FC236}">
                <a16:creationId xmlns:a16="http://schemas.microsoft.com/office/drawing/2014/main" id="{C388D51B-3317-42C0-AEF7-C41EBDD6DF0B}"/>
              </a:ext>
            </a:extLst>
          </p:cNvPr>
          <p:cNvSpPr/>
          <p:nvPr/>
        </p:nvSpPr>
        <p:spPr>
          <a:xfrm>
            <a:off x="6095999" y="6333517"/>
            <a:ext cx="444135" cy="457200"/>
          </a:xfrm>
          <a:prstGeom prst="rect">
            <a:avLst/>
          </a:prstGeom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35" name="Pravokutnik 34">
            <a:extLst>
              <a:ext uri="{FF2B5EF4-FFF2-40B4-BE49-F238E27FC236}">
                <a16:creationId xmlns:a16="http://schemas.microsoft.com/office/drawing/2014/main" id="{2DDC03E0-D421-4B63-A339-B51CDA3612D6}"/>
              </a:ext>
            </a:extLst>
          </p:cNvPr>
          <p:cNvSpPr/>
          <p:nvPr/>
        </p:nvSpPr>
        <p:spPr>
          <a:xfrm>
            <a:off x="9132941" y="6333517"/>
            <a:ext cx="444136" cy="457200"/>
          </a:xfrm>
          <a:prstGeom prst="rect">
            <a:avLst/>
          </a:prstGeom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36" name="TekstniOkvir 35">
            <a:extLst>
              <a:ext uri="{FF2B5EF4-FFF2-40B4-BE49-F238E27FC236}">
                <a16:creationId xmlns:a16="http://schemas.microsoft.com/office/drawing/2014/main" id="{A7312EBC-1C87-4CE9-9CDB-EEFC2B95EFFD}"/>
              </a:ext>
            </a:extLst>
          </p:cNvPr>
          <p:cNvSpPr txBox="1"/>
          <p:nvPr/>
        </p:nvSpPr>
        <p:spPr>
          <a:xfrm>
            <a:off x="450092" y="6377451"/>
            <a:ext cx="242491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400" dirty="0">
                <a:solidFill>
                  <a:schemeClr val="accent2"/>
                </a:solidFill>
              </a:rPr>
              <a:t>EVANĐEOSKI TEKST</a:t>
            </a:r>
          </a:p>
        </p:txBody>
      </p:sp>
      <p:sp>
        <p:nvSpPr>
          <p:cNvPr id="37" name="TekstniOkvir 36">
            <a:extLst>
              <a:ext uri="{FF2B5EF4-FFF2-40B4-BE49-F238E27FC236}">
                <a16:creationId xmlns:a16="http://schemas.microsoft.com/office/drawing/2014/main" id="{0F5E60C8-0739-4E2E-940B-8B610CF8D097}"/>
              </a:ext>
            </a:extLst>
          </p:cNvPr>
          <p:cNvSpPr txBox="1"/>
          <p:nvPr/>
        </p:nvSpPr>
        <p:spPr>
          <a:xfrm>
            <a:off x="9584608" y="6377451"/>
            <a:ext cx="241580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400" dirty="0">
                <a:solidFill>
                  <a:schemeClr val="accent5">
                    <a:lumMod val="75000"/>
                  </a:schemeClr>
                </a:solidFill>
              </a:rPr>
              <a:t>POTICAJI ZA DJELOVANJE</a:t>
            </a:r>
          </a:p>
        </p:txBody>
      </p:sp>
      <p:sp>
        <p:nvSpPr>
          <p:cNvPr id="38" name="TekstniOkvir 37">
            <a:extLst>
              <a:ext uri="{FF2B5EF4-FFF2-40B4-BE49-F238E27FC236}">
                <a16:creationId xmlns:a16="http://schemas.microsoft.com/office/drawing/2014/main" id="{E44C4999-EDC9-42FF-9B3A-8BD1AE0FA6EC}"/>
              </a:ext>
            </a:extLst>
          </p:cNvPr>
          <p:cNvSpPr txBox="1"/>
          <p:nvPr/>
        </p:nvSpPr>
        <p:spPr>
          <a:xfrm>
            <a:off x="6536205" y="6377451"/>
            <a:ext cx="242491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400" dirty="0">
                <a:solidFill>
                  <a:schemeClr val="accent4">
                    <a:lumMod val="75000"/>
                  </a:schemeClr>
                </a:solidFill>
              </a:rPr>
              <a:t>KATEHETSKO IZLAGANJE</a:t>
            </a:r>
          </a:p>
        </p:txBody>
      </p:sp>
      <p:pic>
        <p:nvPicPr>
          <p:cNvPr id="9" name="Rezervirano mjesto sadržaja 8">
            <a:extLst>
              <a:ext uri="{FF2B5EF4-FFF2-40B4-BE49-F238E27FC236}">
                <a16:creationId xmlns:a16="http://schemas.microsoft.com/office/drawing/2014/main" id="{478D0637-78A1-4CE8-BFA9-E0FBA1FC500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127" y="6351325"/>
            <a:ext cx="386046" cy="386046"/>
          </a:xfrm>
        </p:spPr>
      </p:pic>
      <p:pic>
        <p:nvPicPr>
          <p:cNvPr id="11" name="Slika 10">
            <a:extLst>
              <a:ext uri="{FF2B5EF4-FFF2-40B4-BE49-F238E27FC236}">
                <a16:creationId xmlns:a16="http://schemas.microsoft.com/office/drawing/2014/main" id="{3637F0C2-9537-4116-B064-EBF03CD70F34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94623" y="6353521"/>
            <a:ext cx="374659" cy="374659"/>
          </a:xfrm>
          <a:prstGeom prst="rect">
            <a:avLst/>
          </a:prstGeom>
        </p:spPr>
      </p:pic>
      <p:pic>
        <p:nvPicPr>
          <p:cNvPr id="13" name="Slika 12">
            <a:extLst>
              <a:ext uri="{FF2B5EF4-FFF2-40B4-BE49-F238E27FC236}">
                <a16:creationId xmlns:a16="http://schemas.microsoft.com/office/drawing/2014/main" id="{1D11AD9F-27A4-46DB-8B8E-315EE7737638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33919" y="6360403"/>
            <a:ext cx="370753" cy="370753"/>
          </a:xfrm>
          <a:prstGeom prst="rect">
            <a:avLst/>
          </a:prstGeom>
        </p:spPr>
      </p:pic>
      <p:pic>
        <p:nvPicPr>
          <p:cNvPr id="15" name="Slika 14">
            <a:extLst>
              <a:ext uri="{FF2B5EF4-FFF2-40B4-BE49-F238E27FC236}">
                <a16:creationId xmlns:a16="http://schemas.microsoft.com/office/drawing/2014/main" id="{C69D5CA1-2970-40D8-822D-D5A2611261EF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41645" y="6351323"/>
            <a:ext cx="437555" cy="437555"/>
          </a:xfrm>
          <a:prstGeom prst="rect">
            <a:avLst/>
          </a:prstGeom>
        </p:spPr>
      </p:pic>
      <p:grpSp>
        <p:nvGrpSpPr>
          <p:cNvPr id="20" name="Grupa 19">
            <a:extLst>
              <a:ext uri="{FF2B5EF4-FFF2-40B4-BE49-F238E27FC236}">
                <a16:creationId xmlns:a16="http://schemas.microsoft.com/office/drawing/2014/main" id="{E3ABD2B0-32ED-4EB9-8808-398BE3C0827D}"/>
              </a:ext>
            </a:extLst>
          </p:cNvPr>
          <p:cNvGrpSpPr/>
          <p:nvPr/>
        </p:nvGrpSpPr>
        <p:grpSpPr>
          <a:xfrm>
            <a:off x="-3536" y="172224"/>
            <a:ext cx="12195535" cy="564505"/>
            <a:chOff x="-3536" y="172224"/>
            <a:chExt cx="12195535" cy="564505"/>
          </a:xfrm>
        </p:grpSpPr>
        <p:sp>
          <p:nvSpPr>
            <p:cNvPr id="62" name="Pravokutnik 61">
              <a:extLst>
                <a:ext uri="{FF2B5EF4-FFF2-40B4-BE49-F238E27FC236}">
                  <a16:creationId xmlns:a16="http://schemas.microsoft.com/office/drawing/2014/main" id="{F97AB57A-7297-40D7-8A6B-DDAAC2449C57}"/>
                </a:ext>
              </a:extLst>
            </p:cNvPr>
            <p:cNvSpPr/>
            <p:nvPr/>
          </p:nvSpPr>
          <p:spPr>
            <a:xfrm>
              <a:off x="11703098" y="220406"/>
              <a:ext cx="488901" cy="4572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r-HR"/>
            </a:p>
          </p:txBody>
        </p:sp>
        <p:sp>
          <p:nvSpPr>
            <p:cNvPr id="53" name="TekstniOkvir 52">
              <a:extLst>
                <a:ext uri="{FF2B5EF4-FFF2-40B4-BE49-F238E27FC236}">
                  <a16:creationId xmlns:a16="http://schemas.microsoft.com/office/drawing/2014/main" id="{3A98E29D-B4C6-4E1E-9DA7-6BE99DE15CA5}"/>
                </a:ext>
              </a:extLst>
            </p:cNvPr>
            <p:cNvSpPr txBox="1"/>
            <p:nvPr/>
          </p:nvSpPr>
          <p:spPr>
            <a:xfrm>
              <a:off x="8153956" y="172224"/>
              <a:ext cx="359014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hr-HR" sz="1400" dirty="0"/>
                <a:t>KORIZMENA KATEHEZA PETKOM</a:t>
              </a:r>
            </a:p>
            <a:p>
              <a:pPr algn="r"/>
              <a:r>
                <a:rPr lang="hr-HR" sz="1400" dirty="0"/>
                <a:t>10. ožujka 2023.</a:t>
              </a:r>
            </a:p>
          </p:txBody>
        </p:sp>
        <p:sp>
          <p:nvSpPr>
            <p:cNvPr id="55" name="Pravokutnik 54">
              <a:extLst>
                <a:ext uri="{FF2B5EF4-FFF2-40B4-BE49-F238E27FC236}">
                  <a16:creationId xmlns:a16="http://schemas.microsoft.com/office/drawing/2014/main" id="{54D1F511-8344-4374-8DD6-24C9CCD80308}"/>
                </a:ext>
              </a:extLst>
            </p:cNvPr>
            <p:cNvSpPr/>
            <p:nvPr/>
          </p:nvSpPr>
          <p:spPr>
            <a:xfrm>
              <a:off x="-3536" y="658722"/>
              <a:ext cx="12192000" cy="78007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r-HR"/>
            </a:p>
          </p:txBody>
        </p:sp>
        <p:pic>
          <p:nvPicPr>
            <p:cNvPr id="56" name="Slika 55">
              <a:extLst>
                <a:ext uri="{FF2B5EF4-FFF2-40B4-BE49-F238E27FC236}">
                  <a16:creationId xmlns:a16="http://schemas.microsoft.com/office/drawing/2014/main" id="{9AC3BB8F-DC18-4FEB-A2D1-B9C5A6472DBD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1735387" y="261715"/>
              <a:ext cx="404277" cy="435517"/>
            </a:xfrm>
            <a:prstGeom prst="rect">
              <a:avLst/>
            </a:prstGeom>
          </p:spPr>
        </p:pic>
      </p:grpSp>
      <p:sp>
        <p:nvSpPr>
          <p:cNvPr id="59" name="TekstniOkvir 58">
            <a:extLst>
              <a:ext uri="{FF2B5EF4-FFF2-40B4-BE49-F238E27FC236}">
                <a16:creationId xmlns:a16="http://schemas.microsoft.com/office/drawing/2014/main" id="{0E28716D-5F8B-4A5C-8059-8722ADD7C0E0}"/>
              </a:ext>
            </a:extLst>
          </p:cNvPr>
          <p:cNvSpPr txBox="1"/>
          <p:nvPr/>
        </p:nvSpPr>
        <p:spPr>
          <a:xfrm>
            <a:off x="412172" y="150646"/>
            <a:ext cx="753875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b="1" dirty="0"/>
              <a:t>Što možemo i želimo promijeniti u svome životu? </a:t>
            </a:r>
          </a:p>
        </p:txBody>
      </p:sp>
      <p:sp>
        <p:nvSpPr>
          <p:cNvPr id="40" name="Pravokutnik 39">
            <a:extLst>
              <a:ext uri="{FF2B5EF4-FFF2-40B4-BE49-F238E27FC236}">
                <a16:creationId xmlns:a16="http://schemas.microsoft.com/office/drawing/2014/main" id="{A58A1A90-06A3-4181-A96D-B6EE8C17F7DB}"/>
              </a:ext>
            </a:extLst>
          </p:cNvPr>
          <p:cNvSpPr/>
          <p:nvPr/>
        </p:nvSpPr>
        <p:spPr>
          <a:xfrm>
            <a:off x="9132941" y="6333517"/>
            <a:ext cx="3055523" cy="524483"/>
          </a:xfrm>
          <a:prstGeom prst="rect">
            <a:avLst/>
          </a:prstGeom>
          <a:solidFill>
            <a:srgbClr val="FFFFFF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39" name="Pravokutnik 38">
            <a:extLst>
              <a:ext uri="{FF2B5EF4-FFF2-40B4-BE49-F238E27FC236}">
                <a16:creationId xmlns:a16="http://schemas.microsoft.com/office/drawing/2014/main" id="{09F7BF12-23EC-41D9-A0FF-E71DA3FDC129}"/>
              </a:ext>
            </a:extLst>
          </p:cNvPr>
          <p:cNvSpPr/>
          <p:nvPr/>
        </p:nvSpPr>
        <p:spPr>
          <a:xfrm>
            <a:off x="4121" y="6328705"/>
            <a:ext cx="6080815" cy="524483"/>
          </a:xfrm>
          <a:prstGeom prst="rect">
            <a:avLst/>
          </a:prstGeom>
          <a:solidFill>
            <a:srgbClr val="FFFFFF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graphicFrame>
        <p:nvGraphicFramePr>
          <p:cNvPr id="2" name="Dijagram 1">
            <a:extLst>
              <a:ext uri="{FF2B5EF4-FFF2-40B4-BE49-F238E27FC236}">
                <a16:creationId xmlns:a16="http://schemas.microsoft.com/office/drawing/2014/main" id="{845EA6F8-A7BC-449D-9AD7-A2713B9312F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193103717"/>
              </p:ext>
            </p:extLst>
          </p:nvPr>
        </p:nvGraphicFramePr>
        <p:xfrm>
          <a:off x="348342" y="1575531"/>
          <a:ext cx="11354755" cy="459286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sp>
        <p:nvSpPr>
          <p:cNvPr id="4" name="TekstniOkvir 3">
            <a:extLst>
              <a:ext uri="{FF2B5EF4-FFF2-40B4-BE49-F238E27FC236}">
                <a16:creationId xmlns:a16="http://schemas.microsoft.com/office/drawing/2014/main" id="{5A4A9EB6-B809-1D94-2DED-2D87521BABAB}"/>
              </a:ext>
            </a:extLst>
          </p:cNvPr>
          <p:cNvSpPr txBox="1"/>
          <p:nvPr/>
        </p:nvSpPr>
        <p:spPr>
          <a:xfrm>
            <a:off x="488901" y="849150"/>
            <a:ext cx="8652743" cy="36971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pl-PL" b="1" dirty="0"/>
              <a:t>Obnovimo istinski i iskreni odnos s Bogom!</a:t>
            </a:r>
            <a:endParaRPr lang="hr-HR" b="1" dirty="0"/>
          </a:p>
        </p:txBody>
      </p:sp>
    </p:spTree>
    <p:extLst>
      <p:ext uri="{BB962C8B-B14F-4D97-AF65-F5344CB8AC3E}">
        <p14:creationId xmlns:p14="http://schemas.microsoft.com/office/powerpoint/2010/main" val="376362688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TekstniOkvir 67">
            <a:extLst>
              <a:ext uri="{FF2B5EF4-FFF2-40B4-BE49-F238E27FC236}">
                <a16:creationId xmlns:a16="http://schemas.microsoft.com/office/drawing/2014/main" id="{8F753B23-9D27-463D-9410-A7A59CE8A1E1}"/>
              </a:ext>
            </a:extLst>
          </p:cNvPr>
          <p:cNvSpPr txBox="1"/>
          <p:nvPr/>
        </p:nvSpPr>
        <p:spPr>
          <a:xfrm>
            <a:off x="3481074" y="6377451"/>
            <a:ext cx="295456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400" dirty="0">
                <a:solidFill>
                  <a:schemeClr val="accent3"/>
                </a:solidFill>
              </a:rPr>
              <a:t>PITANJA ZA RAZMIŠLJANJE</a:t>
            </a:r>
          </a:p>
        </p:txBody>
      </p:sp>
      <p:sp>
        <p:nvSpPr>
          <p:cNvPr id="28" name="Pravokutnik 27">
            <a:extLst>
              <a:ext uri="{FF2B5EF4-FFF2-40B4-BE49-F238E27FC236}">
                <a16:creationId xmlns:a16="http://schemas.microsoft.com/office/drawing/2014/main" id="{C4D6AF7C-A9B8-4F05-A8B9-75E0CD5DE0AD}"/>
              </a:ext>
            </a:extLst>
          </p:cNvPr>
          <p:cNvSpPr/>
          <p:nvPr/>
        </p:nvSpPr>
        <p:spPr>
          <a:xfrm>
            <a:off x="3047999" y="6712709"/>
            <a:ext cx="3048001" cy="78008"/>
          </a:xfrm>
          <a:prstGeom prst="rect">
            <a:avLst/>
          </a:prstGeom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29" name="Pravokutnik 28">
            <a:extLst>
              <a:ext uri="{FF2B5EF4-FFF2-40B4-BE49-F238E27FC236}">
                <a16:creationId xmlns:a16="http://schemas.microsoft.com/office/drawing/2014/main" id="{0997F043-3676-40F0-A7A6-BD49C5BA7985}"/>
              </a:ext>
            </a:extLst>
          </p:cNvPr>
          <p:cNvSpPr/>
          <p:nvPr/>
        </p:nvSpPr>
        <p:spPr>
          <a:xfrm>
            <a:off x="0" y="6333517"/>
            <a:ext cx="444137" cy="457200"/>
          </a:xfrm>
          <a:prstGeom prst="rect">
            <a:avLst/>
          </a:prstGeom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30" name="Pravokutnik 29">
            <a:extLst>
              <a:ext uri="{FF2B5EF4-FFF2-40B4-BE49-F238E27FC236}">
                <a16:creationId xmlns:a16="http://schemas.microsoft.com/office/drawing/2014/main" id="{B1FD4B2B-A005-4FBD-8F0F-9508412F5975}"/>
              </a:ext>
            </a:extLst>
          </p:cNvPr>
          <p:cNvSpPr/>
          <p:nvPr/>
        </p:nvSpPr>
        <p:spPr>
          <a:xfrm>
            <a:off x="9144001" y="6712707"/>
            <a:ext cx="3048001" cy="78010"/>
          </a:xfrm>
          <a:prstGeom prst="rect">
            <a:avLst/>
          </a:prstGeom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31" name="Pravokutnik 30">
            <a:extLst>
              <a:ext uri="{FF2B5EF4-FFF2-40B4-BE49-F238E27FC236}">
                <a16:creationId xmlns:a16="http://schemas.microsoft.com/office/drawing/2014/main" id="{CAD40906-3C75-42B2-8DD1-03E7BB0918D5}"/>
              </a:ext>
            </a:extLst>
          </p:cNvPr>
          <p:cNvSpPr/>
          <p:nvPr/>
        </p:nvSpPr>
        <p:spPr>
          <a:xfrm>
            <a:off x="6096002" y="6712708"/>
            <a:ext cx="3047999" cy="78009"/>
          </a:xfrm>
          <a:prstGeom prst="rect">
            <a:avLst/>
          </a:prstGeom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32" name="Pravokutnik 31">
            <a:extLst>
              <a:ext uri="{FF2B5EF4-FFF2-40B4-BE49-F238E27FC236}">
                <a16:creationId xmlns:a16="http://schemas.microsoft.com/office/drawing/2014/main" id="{837C8689-EFE8-4398-852B-47CF6F47D587}"/>
              </a:ext>
            </a:extLst>
          </p:cNvPr>
          <p:cNvSpPr/>
          <p:nvPr/>
        </p:nvSpPr>
        <p:spPr>
          <a:xfrm>
            <a:off x="-2" y="6712710"/>
            <a:ext cx="3047999" cy="78007"/>
          </a:xfrm>
          <a:prstGeom prst="rect">
            <a:avLst/>
          </a:prstGeom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33" name="Pravokutnik 32">
            <a:extLst>
              <a:ext uri="{FF2B5EF4-FFF2-40B4-BE49-F238E27FC236}">
                <a16:creationId xmlns:a16="http://schemas.microsoft.com/office/drawing/2014/main" id="{0B777DC1-E131-4F06-BC27-853AE9AE2F25}"/>
              </a:ext>
            </a:extLst>
          </p:cNvPr>
          <p:cNvSpPr/>
          <p:nvPr/>
        </p:nvSpPr>
        <p:spPr>
          <a:xfrm>
            <a:off x="3047997" y="6333517"/>
            <a:ext cx="444138" cy="457200"/>
          </a:xfrm>
          <a:prstGeom prst="rect">
            <a:avLst/>
          </a:prstGeom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34" name="Pravokutnik 33">
            <a:extLst>
              <a:ext uri="{FF2B5EF4-FFF2-40B4-BE49-F238E27FC236}">
                <a16:creationId xmlns:a16="http://schemas.microsoft.com/office/drawing/2014/main" id="{C388D51B-3317-42C0-AEF7-C41EBDD6DF0B}"/>
              </a:ext>
            </a:extLst>
          </p:cNvPr>
          <p:cNvSpPr/>
          <p:nvPr/>
        </p:nvSpPr>
        <p:spPr>
          <a:xfrm>
            <a:off x="6095999" y="6333517"/>
            <a:ext cx="444135" cy="457200"/>
          </a:xfrm>
          <a:prstGeom prst="rect">
            <a:avLst/>
          </a:prstGeom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35" name="Pravokutnik 34">
            <a:extLst>
              <a:ext uri="{FF2B5EF4-FFF2-40B4-BE49-F238E27FC236}">
                <a16:creationId xmlns:a16="http://schemas.microsoft.com/office/drawing/2014/main" id="{2DDC03E0-D421-4B63-A339-B51CDA3612D6}"/>
              </a:ext>
            </a:extLst>
          </p:cNvPr>
          <p:cNvSpPr/>
          <p:nvPr/>
        </p:nvSpPr>
        <p:spPr>
          <a:xfrm>
            <a:off x="9132941" y="6333517"/>
            <a:ext cx="444136" cy="457200"/>
          </a:xfrm>
          <a:prstGeom prst="rect">
            <a:avLst/>
          </a:prstGeom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36" name="TekstniOkvir 35">
            <a:extLst>
              <a:ext uri="{FF2B5EF4-FFF2-40B4-BE49-F238E27FC236}">
                <a16:creationId xmlns:a16="http://schemas.microsoft.com/office/drawing/2014/main" id="{A7312EBC-1C87-4CE9-9CDB-EEFC2B95EFFD}"/>
              </a:ext>
            </a:extLst>
          </p:cNvPr>
          <p:cNvSpPr txBox="1"/>
          <p:nvPr/>
        </p:nvSpPr>
        <p:spPr>
          <a:xfrm>
            <a:off x="450092" y="6377451"/>
            <a:ext cx="242491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400" dirty="0">
                <a:solidFill>
                  <a:schemeClr val="accent2"/>
                </a:solidFill>
              </a:rPr>
              <a:t>EVANĐEOSKI TEKST</a:t>
            </a:r>
          </a:p>
        </p:txBody>
      </p:sp>
      <p:sp>
        <p:nvSpPr>
          <p:cNvPr id="37" name="TekstniOkvir 36">
            <a:extLst>
              <a:ext uri="{FF2B5EF4-FFF2-40B4-BE49-F238E27FC236}">
                <a16:creationId xmlns:a16="http://schemas.microsoft.com/office/drawing/2014/main" id="{0F5E60C8-0739-4E2E-940B-8B610CF8D097}"/>
              </a:ext>
            </a:extLst>
          </p:cNvPr>
          <p:cNvSpPr txBox="1"/>
          <p:nvPr/>
        </p:nvSpPr>
        <p:spPr>
          <a:xfrm>
            <a:off x="9584608" y="6377451"/>
            <a:ext cx="241580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400" dirty="0">
                <a:solidFill>
                  <a:schemeClr val="accent5">
                    <a:lumMod val="75000"/>
                  </a:schemeClr>
                </a:solidFill>
              </a:rPr>
              <a:t>POTICAJI ZA DJELOVANJE</a:t>
            </a:r>
          </a:p>
        </p:txBody>
      </p:sp>
      <p:sp>
        <p:nvSpPr>
          <p:cNvPr id="38" name="TekstniOkvir 37">
            <a:extLst>
              <a:ext uri="{FF2B5EF4-FFF2-40B4-BE49-F238E27FC236}">
                <a16:creationId xmlns:a16="http://schemas.microsoft.com/office/drawing/2014/main" id="{E44C4999-EDC9-42FF-9B3A-8BD1AE0FA6EC}"/>
              </a:ext>
            </a:extLst>
          </p:cNvPr>
          <p:cNvSpPr txBox="1"/>
          <p:nvPr/>
        </p:nvSpPr>
        <p:spPr>
          <a:xfrm>
            <a:off x="6536205" y="6377451"/>
            <a:ext cx="242491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400" dirty="0">
                <a:solidFill>
                  <a:schemeClr val="accent4">
                    <a:lumMod val="75000"/>
                  </a:schemeClr>
                </a:solidFill>
              </a:rPr>
              <a:t>KATEHETSKO IZLAGANJE</a:t>
            </a:r>
          </a:p>
        </p:txBody>
      </p:sp>
      <p:pic>
        <p:nvPicPr>
          <p:cNvPr id="9" name="Rezervirano mjesto sadržaja 8">
            <a:extLst>
              <a:ext uri="{FF2B5EF4-FFF2-40B4-BE49-F238E27FC236}">
                <a16:creationId xmlns:a16="http://schemas.microsoft.com/office/drawing/2014/main" id="{478D0637-78A1-4CE8-BFA9-E0FBA1FC500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127" y="6351325"/>
            <a:ext cx="386046" cy="386046"/>
          </a:xfrm>
        </p:spPr>
      </p:pic>
      <p:pic>
        <p:nvPicPr>
          <p:cNvPr id="11" name="Slika 10">
            <a:extLst>
              <a:ext uri="{FF2B5EF4-FFF2-40B4-BE49-F238E27FC236}">
                <a16:creationId xmlns:a16="http://schemas.microsoft.com/office/drawing/2014/main" id="{3637F0C2-9537-4116-B064-EBF03CD70F34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94623" y="6353521"/>
            <a:ext cx="374659" cy="374659"/>
          </a:xfrm>
          <a:prstGeom prst="rect">
            <a:avLst/>
          </a:prstGeom>
        </p:spPr>
      </p:pic>
      <p:pic>
        <p:nvPicPr>
          <p:cNvPr id="13" name="Slika 12">
            <a:extLst>
              <a:ext uri="{FF2B5EF4-FFF2-40B4-BE49-F238E27FC236}">
                <a16:creationId xmlns:a16="http://schemas.microsoft.com/office/drawing/2014/main" id="{1D11AD9F-27A4-46DB-8B8E-315EE7737638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33919" y="6360403"/>
            <a:ext cx="370753" cy="370753"/>
          </a:xfrm>
          <a:prstGeom prst="rect">
            <a:avLst/>
          </a:prstGeom>
        </p:spPr>
      </p:pic>
      <p:pic>
        <p:nvPicPr>
          <p:cNvPr id="15" name="Slika 14">
            <a:extLst>
              <a:ext uri="{FF2B5EF4-FFF2-40B4-BE49-F238E27FC236}">
                <a16:creationId xmlns:a16="http://schemas.microsoft.com/office/drawing/2014/main" id="{C69D5CA1-2970-40D8-822D-D5A2611261EF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41645" y="6351323"/>
            <a:ext cx="437555" cy="437555"/>
          </a:xfrm>
          <a:prstGeom prst="rect">
            <a:avLst/>
          </a:prstGeom>
        </p:spPr>
      </p:pic>
      <p:grpSp>
        <p:nvGrpSpPr>
          <p:cNvPr id="20" name="Grupa 19">
            <a:extLst>
              <a:ext uri="{FF2B5EF4-FFF2-40B4-BE49-F238E27FC236}">
                <a16:creationId xmlns:a16="http://schemas.microsoft.com/office/drawing/2014/main" id="{E3ABD2B0-32ED-4EB9-8808-398BE3C0827D}"/>
              </a:ext>
            </a:extLst>
          </p:cNvPr>
          <p:cNvGrpSpPr/>
          <p:nvPr/>
        </p:nvGrpSpPr>
        <p:grpSpPr>
          <a:xfrm>
            <a:off x="-3536" y="172224"/>
            <a:ext cx="12195535" cy="564505"/>
            <a:chOff x="-3536" y="172224"/>
            <a:chExt cx="12195535" cy="564505"/>
          </a:xfrm>
        </p:grpSpPr>
        <p:sp>
          <p:nvSpPr>
            <p:cNvPr id="62" name="Pravokutnik 61">
              <a:extLst>
                <a:ext uri="{FF2B5EF4-FFF2-40B4-BE49-F238E27FC236}">
                  <a16:creationId xmlns:a16="http://schemas.microsoft.com/office/drawing/2014/main" id="{F97AB57A-7297-40D7-8A6B-DDAAC2449C57}"/>
                </a:ext>
              </a:extLst>
            </p:cNvPr>
            <p:cNvSpPr/>
            <p:nvPr/>
          </p:nvSpPr>
          <p:spPr>
            <a:xfrm>
              <a:off x="11703098" y="220406"/>
              <a:ext cx="488901" cy="45720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r-HR"/>
            </a:p>
          </p:txBody>
        </p:sp>
        <p:sp>
          <p:nvSpPr>
            <p:cNvPr id="53" name="TekstniOkvir 52">
              <a:extLst>
                <a:ext uri="{FF2B5EF4-FFF2-40B4-BE49-F238E27FC236}">
                  <a16:creationId xmlns:a16="http://schemas.microsoft.com/office/drawing/2014/main" id="{3A98E29D-B4C6-4E1E-9DA7-6BE99DE15CA5}"/>
                </a:ext>
              </a:extLst>
            </p:cNvPr>
            <p:cNvSpPr txBox="1"/>
            <p:nvPr/>
          </p:nvSpPr>
          <p:spPr>
            <a:xfrm>
              <a:off x="8153956" y="172224"/>
              <a:ext cx="359014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hr-HR" sz="1400" dirty="0">
                  <a:solidFill>
                    <a:schemeClr val="accent5">
                      <a:lumMod val="75000"/>
                    </a:schemeClr>
                  </a:solidFill>
                </a:rPr>
                <a:t>KORIZMENA KATEHEZA PETKOM</a:t>
              </a:r>
            </a:p>
            <a:p>
              <a:pPr algn="r"/>
              <a:r>
                <a:rPr lang="hr-HR" sz="1400" dirty="0">
                  <a:solidFill>
                    <a:schemeClr val="accent5">
                      <a:lumMod val="75000"/>
                    </a:schemeClr>
                  </a:solidFill>
                </a:rPr>
                <a:t>10. ožujka 2023.</a:t>
              </a:r>
            </a:p>
          </p:txBody>
        </p:sp>
        <p:sp>
          <p:nvSpPr>
            <p:cNvPr id="55" name="Pravokutnik 54">
              <a:extLst>
                <a:ext uri="{FF2B5EF4-FFF2-40B4-BE49-F238E27FC236}">
                  <a16:creationId xmlns:a16="http://schemas.microsoft.com/office/drawing/2014/main" id="{54D1F511-8344-4374-8DD6-24C9CCD80308}"/>
                </a:ext>
              </a:extLst>
            </p:cNvPr>
            <p:cNvSpPr/>
            <p:nvPr/>
          </p:nvSpPr>
          <p:spPr>
            <a:xfrm>
              <a:off x="-3536" y="658722"/>
              <a:ext cx="12192000" cy="78007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r-HR"/>
            </a:p>
          </p:txBody>
        </p:sp>
        <p:pic>
          <p:nvPicPr>
            <p:cNvPr id="56" name="Slika 55">
              <a:extLst>
                <a:ext uri="{FF2B5EF4-FFF2-40B4-BE49-F238E27FC236}">
                  <a16:creationId xmlns:a16="http://schemas.microsoft.com/office/drawing/2014/main" id="{9AC3BB8F-DC18-4FEB-A2D1-B9C5A6472DBD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1735387" y="261715"/>
              <a:ext cx="404277" cy="435517"/>
            </a:xfrm>
            <a:prstGeom prst="rect">
              <a:avLst/>
            </a:prstGeom>
          </p:spPr>
        </p:pic>
      </p:grpSp>
      <p:sp>
        <p:nvSpPr>
          <p:cNvPr id="59" name="TekstniOkvir 58">
            <a:extLst>
              <a:ext uri="{FF2B5EF4-FFF2-40B4-BE49-F238E27FC236}">
                <a16:creationId xmlns:a16="http://schemas.microsoft.com/office/drawing/2014/main" id="{0E28716D-5F8B-4A5C-8059-8722ADD7C0E0}"/>
              </a:ext>
            </a:extLst>
          </p:cNvPr>
          <p:cNvSpPr txBox="1"/>
          <p:nvPr/>
        </p:nvSpPr>
        <p:spPr>
          <a:xfrm>
            <a:off x="412172" y="150646"/>
            <a:ext cx="741674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b="1" dirty="0">
                <a:solidFill>
                  <a:schemeClr val="accent5">
                    <a:lumMod val="75000"/>
                  </a:schemeClr>
                </a:solidFill>
              </a:rPr>
              <a:t>Poticaji za ostvarivanje evanđeoskih zahtjeva </a:t>
            </a:r>
          </a:p>
        </p:txBody>
      </p:sp>
      <p:sp>
        <p:nvSpPr>
          <p:cNvPr id="39" name="Pravokutnik 38">
            <a:extLst>
              <a:ext uri="{FF2B5EF4-FFF2-40B4-BE49-F238E27FC236}">
                <a16:creationId xmlns:a16="http://schemas.microsoft.com/office/drawing/2014/main" id="{09F7BF12-23EC-41D9-A0FF-E71DA3FDC129}"/>
              </a:ext>
            </a:extLst>
          </p:cNvPr>
          <p:cNvSpPr/>
          <p:nvPr/>
        </p:nvSpPr>
        <p:spPr>
          <a:xfrm>
            <a:off x="4121" y="6328705"/>
            <a:ext cx="9123412" cy="524483"/>
          </a:xfrm>
          <a:prstGeom prst="rect">
            <a:avLst/>
          </a:prstGeom>
          <a:solidFill>
            <a:srgbClr val="FFFFFF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graphicFrame>
        <p:nvGraphicFramePr>
          <p:cNvPr id="2" name="Dijagram 1">
            <a:extLst>
              <a:ext uri="{FF2B5EF4-FFF2-40B4-BE49-F238E27FC236}">
                <a16:creationId xmlns:a16="http://schemas.microsoft.com/office/drawing/2014/main" id="{10936D85-A32E-43FE-B22C-C49EC5B3805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315856935"/>
              </p:ext>
            </p:extLst>
          </p:nvPr>
        </p:nvGraphicFramePr>
        <p:xfrm>
          <a:off x="490381" y="1009318"/>
          <a:ext cx="11327150" cy="497347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</p:spTree>
    <p:extLst>
      <p:ext uri="{BB962C8B-B14F-4D97-AF65-F5344CB8AC3E}">
        <p14:creationId xmlns:p14="http://schemas.microsoft.com/office/powerpoint/2010/main" val="8952655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TekstniOkvir 67">
            <a:extLst>
              <a:ext uri="{FF2B5EF4-FFF2-40B4-BE49-F238E27FC236}">
                <a16:creationId xmlns:a16="http://schemas.microsoft.com/office/drawing/2014/main" id="{8F753B23-9D27-463D-9410-A7A59CE8A1E1}"/>
              </a:ext>
            </a:extLst>
          </p:cNvPr>
          <p:cNvSpPr txBox="1"/>
          <p:nvPr/>
        </p:nvSpPr>
        <p:spPr>
          <a:xfrm>
            <a:off x="3481074" y="6377451"/>
            <a:ext cx="295456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400" dirty="0">
                <a:solidFill>
                  <a:schemeClr val="accent3"/>
                </a:solidFill>
              </a:rPr>
              <a:t>PITANJA ZA RAZMIŠLJANJE</a:t>
            </a:r>
          </a:p>
        </p:txBody>
      </p:sp>
      <p:sp>
        <p:nvSpPr>
          <p:cNvPr id="28" name="Pravokutnik 27">
            <a:extLst>
              <a:ext uri="{FF2B5EF4-FFF2-40B4-BE49-F238E27FC236}">
                <a16:creationId xmlns:a16="http://schemas.microsoft.com/office/drawing/2014/main" id="{C4D6AF7C-A9B8-4F05-A8B9-75E0CD5DE0AD}"/>
              </a:ext>
            </a:extLst>
          </p:cNvPr>
          <p:cNvSpPr/>
          <p:nvPr/>
        </p:nvSpPr>
        <p:spPr>
          <a:xfrm>
            <a:off x="3047999" y="6712709"/>
            <a:ext cx="3048001" cy="78008"/>
          </a:xfrm>
          <a:prstGeom prst="rect">
            <a:avLst/>
          </a:prstGeom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29" name="Pravokutnik 28">
            <a:extLst>
              <a:ext uri="{FF2B5EF4-FFF2-40B4-BE49-F238E27FC236}">
                <a16:creationId xmlns:a16="http://schemas.microsoft.com/office/drawing/2014/main" id="{0997F043-3676-40F0-A7A6-BD49C5BA7985}"/>
              </a:ext>
            </a:extLst>
          </p:cNvPr>
          <p:cNvSpPr/>
          <p:nvPr/>
        </p:nvSpPr>
        <p:spPr>
          <a:xfrm>
            <a:off x="0" y="6333517"/>
            <a:ext cx="444137" cy="457200"/>
          </a:xfrm>
          <a:prstGeom prst="rect">
            <a:avLst/>
          </a:prstGeom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30" name="Pravokutnik 29">
            <a:extLst>
              <a:ext uri="{FF2B5EF4-FFF2-40B4-BE49-F238E27FC236}">
                <a16:creationId xmlns:a16="http://schemas.microsoft.com/office/drawing/2014/main" id="{B1FD4B2B-A005-4FBD-8F0F-9508412F5975}"/>
              </a:ext>
            </a:extLst>
          </p:cNvPr>
          <p:cNvSpPr/>
          <p:nvPr/>
        </p:nvSpPr>
        <p:spPr>
          <a:xfrm>
            <a:off x="9144001" y="6712707"/>
            <a:ext cx="3048001" cy="78010"/>
          </a:xfrm>
          <a:prstGeom prst="rect">
            <a:avLst/>
          </a:prstGeom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31" name="Pravokutnik 30">
            <a:extLst>
              <a:ext uri="{FF2B5EF4-FFF2-40B4-BE49-F238E27FC236}">
                <a16:creationId xmlns:a16="http://schemas.microsoft.com/office/drawing/2014/main" id="{CAD40906-3C75-42B2-8DD1-03E7BB0918D5}"/>
              </a:ext>
            </a:extLst>
          </p:cNvPr>
          <p:cNvSpPr/>
          <p:nvPr/>
        </p:nvSpPr>
        <p:spPr>
          <a:xfrm>
            <a:off x="6096002" y="6712708"/>
            <a:ext cx="3047999" cy="78009"/>
          </a:xfrm>
          <a:prstGeom prst="rect">
            <a:avLst/>
          </a:prstGeom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32" name="Pravokutnik 31">
            <a:extLst>
              <a:ext uri="{FF2B5EF4-FFF2-40B4-BE49-F238E27FC236}">
                <a16:creationId xmlns:a16="http://schemas.microsoft.com/office/drawing/2014/main" id="{837C8689-EFE8-4398-852B-47CF6F47D587}"/>
              </a:ext>
            </a:extLst>
          </p:cNvPr>
          <p:cNvSpPr/>
          <p:nvPr/>
        </p:nvSpPr>
        <p:spPr>
          <a:xfrm>
            <a:off x="-2" y="6712710"/>
            <a:ext cx="3047999" cy="78007"/>
          </a:xfrm>
          <a:prstGeom prst="rect">
            <a:avLst/>
          </a:prstGeom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33" name="Pravokutnik 32">
            <a:extLst>
              <a:ext uri="{FF2B5EF4-FFF2-40B4-BE49-F238E27FC236}">
                <a16:creationId xmlns:a16="http://schemas.microsoft.com/office/drawing/2014/main" id="{0B777DC1-E131-4F06-BC27-853AE9AE2F25}"/>
              </a:ext>
            </a:extLst>
          </p:cNvPr>
          <p:cNvSpPr/>
          <p:nvPr/>
        </p:nvSpPr>
        <p:spPr>
          <a:xfrm>
            <a:off x="3047997" y="6333517"/>
            <a:ext cx="444138" cy="457200"/>
          </a:xfrm>
          <a:prstGeom prst="rect">
            <a:avLst/>
          </a:prstGeom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34" name="Pravokutnik 33">
            <a:extLst>
              <a:ext uri="{FF2B5EF4-FFF2-40B4-BE49-F238E27FC236}">
                <a16:creationId xmlns:a16="http://schemas.microsoft.com/office/drawing/2014/main" id="{C388D51B-3317-42C0-AEF7-C41EBDD6DF0B}"/>
              </a:ext>
            </a:extLst>
          </p:cNvPr>
          <p:cNvSpPr/>
          <p:nvPr/>
        </p:nvSpPr>
        <p:spPr>
          <a:xfrm>
            <a:off x="6095999" y="6333517"/>
            <a:ext cx="444135" cy="457200"/>
          </a:xfrm>
          <a:prstGeom prst="rect">
            <a:avLst/>
          </a:prstGeom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35" name="Pravokutnik 34">
            <a:extLst>
              <a:ext uri="{FF2B5EF4-FFF2-40B4-BE49-F238E27FC236}">
                <a16:creationId xmlns:a16="http://schemas.microsoft.com/office/drawing/2014/main" id="{2DDC03E0-D421-4B63-A339-B51CDA3612D6}"/>
              </a:ext>
            </a:extLst>
          </p:cNvPr>
          <p:cNvSpPr/>
          <p:nvPr/>
        </p:nvSpPr>
        <p:spPr>
          <a:xfrm>
            <a:off x="9132941" y="6333517"/>
            <a:ext cx="444136" cy="457200"/>
          </a:xfrm>
          <a:prstGeom prst="rect">
            <a:avLst/>
          </a:prstGeom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36" name="TekstniOkvir 35">
            <a:extLst>
              <a:ext uri="{FF2B5EF4-FFF2-40B4-BE49-F238E27FC236}">
                <a16:creationId xmlns:a16="http://schemas.microsoft.com/office/drawing/2014/main" id="{A7312EBC-1C87-4CE9-9CDB-EEFC2B95EFFD}"/>
              </a:ext>
            </a:extLst>
          </p:cNvPr>
          <p:cNvSpPr txBox="1"/>
          <p:nvPr/>
        </p:nvSpPr>
        <p:spPr>
          <a:xfrm>
            <a:off x="450092" y="6377451"/>
            <a:ext cx="242491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400" dirty="0">
                <a:solidFill>
                  <a:schemeClr val="accent2"/>
                </a:solidFill>
              </a:rPr>
              <a:t>EVANĐEOSKI TEKST</a:t>
            </a:r>
          </a:p>
        </p:txBody>
      </p:sp>
      <p:sp>
        <p:nvSpPr>
          <p:cNvPr id="37" name="TekstniOkvir 36">
            <a:extLst>
              <a:ext uri="{FF2B5EF4-FFF2-40B4-BE49-F238E27FC236}">
                <a16:creationId xmlns:a16="http://schemas.microsoft.com/office/drawing/2014/main" id="{0F5E60C8-0739-4E2E-940B-8B610CF8D097}"/>
              </a:ext>
            </a:extLst>
          </p:cNvPr>
          <p:cNvSpPr txBox="1"/>
          <p:nvPr/>
        </p:nvSpPr>
        <p:spPr>
          <a:xfrm>
            <a:off x="9584608" y="6377451"/>
            <a:ext cx="241580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400" dirty="0">
                <a:solidFill>
                  <a:schemeClr val="accent5">
                    <a:lumMod val="75000"/>
                  </a:schemeClr>
                </a:solidFill>
              </a:rPr>
              <a:t>POTICAJI ZA DJELOVANJE</a:t>
            </a:r>
          </a:p>
        </p:txBody>
      </p:sp>
      <p:sp>
        <p:nvSpPr>
          <p:cNvPr id="38" name="TekstniOkvir 37">
            <a:extLst>
              <a:ext uri="{FF2B5EF4-FFF2-40B4-BE49-F238E27FC236}">
                <a16:creationId xmlns:a16="http://schemas.microsoft.com/office/drawing/2014/main" id="{E44C4999-EDC9-42FF-9B3A-8BD1AE0FA6EC}"/>
              </a:ext>
            </a:extLst>
          </p:cNvPr>
          <p:cNvSpPr txBox="1"/>
          <p:nvPr/>
        </p:nvSpPr>
        <p:spPr>
          <a:xfrm>
            <a:off x="6536205" y="6377451"/>
            <a:ext cx="242491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400" dirty="0">
                <a:solidFill>
                  <a:schemeClr val="accent4">
                    <a:lumMod val="75000"/>
                  </a:schemeClr>
                </a:solidFill>
              </a:rPr>
              <a:t>KATEHETSKO IZLAGANJE</a:t>
            </a:r>
          </a:p>
        </p:txBody>
      </p:sp>
      <p:pic>
        <p:nvPicPr>
          <p:cNvPr id="9" name="Rezervirano mjesto sadržaja 8">
            <a:extLst>
              <a:ext uri="{FF2B5EF4-FFF2-40B4-BE49-F238E27FC236}">
                <a16:creationId xmlns:a16="http://schemas.microsoft.com/office/drawing/2014/main" id="{478D0637-78A1-4CE8-BFA9-E0FBA1FC500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127" y="6351325"/>
            <a:ext cx="386046" cy="386046"/>
          </a:xfrm>
        </p:spPr>
      </p:pic>
      <p:pic>
        <p:nvPicPr>
          <p:cNvPr id="11" name="Slika 10">
            <a:extLst>
              <a:ext uri="{FF2B5EF4-FFF2-40B4-BE49-F238E27FC236}">
                <a16:creationId xmlns:a16="http://schemas.microsoft.com/office/drawing/2014/main" id="{3637F0C2-9537-4116-B064-EBF03CD70F34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94623" y="6353521"/>
            <a:ext cx="374659" cy="374659"/>
          </a:xfrm>
          <a:prstGeom prst="rect">
            <a:avLst/>
          </a:prstGeom>
        </p:spPr>
      </p:pic>
      <p:pic>
        <p:nvPicPr>
          <p:cNvPr id="13" name="Slika 12">
            <a:extLst>
              <a:ext uri="{FF2B5EF4-FFF2-40B4-BE49-F238E27FC236}">
                <a16:creationId xmlns:a16="http://schemas.microsoft.com/office/drawing/2014/main" id="{1D11AD9F-27A4-46DB-8B8E-315EE7737638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33919" y="6360403"/>
            <a:ext cx="370753" cy="370753"/>
          </a:xfrm>
          <a:prstGeom prst="rect">
            <a:avLst/>
          </a:prstGeom>
        </p:spPr>
      </p:pic>
      <p:pic>
        <p:nvPicPr>
          <p:cNvPr id="15" name="Slika 14">
            <a:extLst>
              <a:ext uri="{FF2B5EF4-FFF2-40B4-BE49-F238E27FC236}">
                <a16:creationId xmlns:a16="http://schemas.microsoft.com/office/drawing/2014/main" id="{C69D5CA1-2970-40D8-822D-D5A2611261EF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41645" y="6351323"/>
            <a:ext cx="437555" cy="437555"/>
          </a:xfrm>
          <a:prstGeom prst="rect">
            <a:avLst/>
          </a:prstGeom>
        </p:spPr>
      </p:pic>
      <p:sp>
        <p:nvSpPr>
          <p:cNvPr id="62" name="Pravokutnik 61">
            <a:extLst>
              <a:ext uri="{FF2B5EF4-FFF2-40B4-BE49-F238E27FC236}">
                <a16:creationId xmlns:a16="http://schemas.microsoft.com/office/drawing/2014/main" id="{F97AB57A-7297-40D7-8A6B-DDAAC2449C57}"/>
              </a:ext>
            </a:extLst>
          </p:cNvPr>
          <p:cNvSpPr/>
          <p:nvPr/>
        </p:nvSpPr>
        <p:spPr>
          <a:xfrm>
            <a:off x="11703098" y="220406"/>
            <a:ext cx="488901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53" name="TekstniOkvir 52">
            <a:extLst>
              <a:ext uri="{FF2B5EF4-FFF2-40B4-BE49-F238E27FC236}">
                <a16:creationId xmlns:a16="http://schemas.microsoft.com/office/drawing/2014/main" id="{3A98E29D-B4C6-4E1E-9DA7-6BE99DE15CA5}"/>
              </a:ext>
            </a:extLst>
          </p:cNvPr>
          <p:cNvSpPr txBox="1"/>
          <p:nvPr/>
        </p:nvSpPr>
        <p:spPr>
          <a:xfrm>
            <a:off x="8153956" y="172224"/>
            <a:ext cx="359014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hr-HR" sz="1400" dirty="0">
                <a:solidFill>
                  <a:schemeClr val="accent2"/>
                </a:solidFill>
              </a:rPr>
              <a:t>KORIZMENA KATEHEZA PETKOM</a:t>
            </a:r>
          </a:p>
          <a:p>
            <a:pPr algn="r"/>
            <a:r>
              <a:rPr lang="hr-HR" sz="1400" dirty="0">
                <a:solidFill>
                  <a:schemeClr val="accent2"/>
                </a:solidFill>
              </a:rPr>
              <a:t>10. ožujka 2023.</a:t>
            </a:r>
          </a:p>
        </p:txBody>
      </p:sp>
      <p:sp>
        <p:nvSpPr>
          <p:cNvPr id="55" name="Pravokutnik 54">
            <a:extLst>
              <a:ext uri="{FF2B5EF4-FFF2-40B4-BE49-F238E27FC236}">
                <a16:creationId xmlns:a16="http://schemas.microsoft.com/office/drawing/2014/main" id="{54D1F511-8344-4374-8DD6-24C9CCD80308}"/>
              </a:ext>
            </a:extLst>
          </p:cNvPr>
          <p:cNvSpPr/>
          <p:nvPr/>
        </p:nvSpPr>
        <p:spPr>
          <a:xfrm>
            <a:off x="-3536" y="658722"/>
            <a:ext cx="12192000" cy="78007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pic>
        <p:nvPicPr>
          <p:cNvPr id="56" name="Slika 55">
            <a:extLst>
              <a:ext uri="{FF2B5EF4-FFF2-40B4-BE49-F238E27FC236}">
                <a16:creationId xmlns:a16="http://schemas.microsoft.com/office/drawing/2014/main" id="{9AC3BB8F-DC18-4FEB-A2D1-B9C5A6472DBD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735387" y="261715"/>
            <a:ext cx="404277" cy="435517"/>
          </a:xfrm>
          <a:prstGeom prst="rect">
            <a:avLst/>
          </a:prstGeom>
        </p:spPr>
      </p:pic>
      <p:sp>
        <p:nvSpPr>
          <p:cNvPr id="59" name="TekstniOkvir 58">
            <a:extLst>
              <a:ext uri="{FF2B5EF4-FFF2-40B4-BE49-F238E27FC236}">
                <a16:creationId xmlns:a16="http://schemas.microsoft.com/office/drawing/2014/main" id="{0E28716D-5F8B-4A5C-8059-8722ADD7C0E0}"/>
              </a:ext>
            </a:extLst>
          </p:cNvPr>
          <p:cNvSpPr txBox="1"/>
          <p:nvPr/>
        </p:nvSpPr>
        <p:spPr>
          <a:xfrm>
            <a:off x="412173" y="150646"/>
            <a:ext cx="42949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b="1" dirty="0" err="1">
                <a:solidFill>
                  <a:schemeClr val="accent2"/>
                </a:solidFill>
              </a:rPr>
              <a:t>Iv</a:t>
            </a:r>
            <a:r>
              <a:rPr lang="hr-HR" sz="2400" b="1" dirty="0">
                <a:solidFill>
                  <a:schemeClr val="accent2"/>
                </a:solidFill>
              </a:rPr>
              <a:t> 4,5-42</a:t>
            </a:r>
          </a:p>
        </p:txBody>
      </p:sp>
      <p:sp>
        <p:nvSpPr>
          <p:cNvPr id="61" name="TekstniOkvir 60">
            <a:extLst>
              <a:ext uri="{FF2B5EF4-FFF2-40B4-BE49-F238E27FC236}">
                <a16:creationId xmlns:a16="http://schemas.microsoft.com/office/drawing/2014/main" id="{2149CEFD-4E5A-48FD-A06D-769AD256E8B3}"/>
              </a:ext>
            </a:extLst>
          </p:cNvPr>
          <p:cNvSpPr txBox="1"/>
          <p:nvPr/>
        </p:nvSpPr>
        <p:spPr>
          <a:xfrm>
            <a:off x="490381" y="1089034"/>
            <a:ext cx="4874099" cy="467301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hr-HR" sz="2800" dirty="0"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Njegovi učenici bijahu otišli u grad kupiti hrane. Kaže mu na to </a:t>
            </a:r>
            <a:r>
              <a:rPr lang="hr-HR" sz="2800" dirty="0" err="1"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Samarijanka</a:t>
            </a:r>
            <a:r>
              <a:rPr lang="hr-HR" sz="2800" dirty="0"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: »Kako ti, Židov, išteš piti od mene, </a:t>
            </a:r>
            <a:r>
              <a:rPr lang="hr-HR" sz="2800" dirty="0" err="1"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Samarijanke</a:t>
            </a:r>
            <a:r>
              <a:rPr lang="hr-HR" sz="2800" dirty="0"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?« Jer Židovi se ne druže sa </a:t>
            </a:r>
            <a:r>
              <a:rPr lang="hr-HR" sz="2800" dirty="0" err="1"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Samarijancima</a:t>
            </a:r>
            <a:r>
              <a:rPr lang="hr-HR" sz="2800" dirty="0"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. Isus joj odgovori: »Kad bi znala dar Božji i tko je onaj koji ti veli: ‘Daj mi piti’, ti bi u njega zaiskala i on bi ti dao vode žive.«</a:t>
            </a:r>
          </a:p>
        </p:txBody>
      </p:sp>
      <p:sp>
        <p:nvSpPr>
          <p:cNvPr id="24" name="Pravokutnik 23">
            <a:extLst>
              <a:ext uri="{FF2B5EF4-FFF2-40B4-BE49-F238E27FC236}">
                <a16:creationId xmlns:a16="http://schemas.microsoft.com/office/drawing/2014/main" id="{1E08BD46-56D0-487C-862B-DB49AC85683D}"/>
              </a:ext>
            </a:extLst>
          </p:cNvPr>
          <p:cNvSpPr/>
          <p:nvPr/>
        </p:nvSpPr>
        <p:spPr>
          <a:xfrm>
            <a:off x="3047997" y="6333517"/>
            <a:ext cx="9140467" cy="524483"/>
          </a:xfrm>
          <a:prstGeom prst="rect">
            <a:avLst/>
          </a:prstGeom>
          <a:solidFill>
            <a:srgbClr val="FFFFFF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pic>
        <p:nvPicPr>
          <p:cNvPr id="5122" name="Picture 2" descr="Samaritan woman at the well - Wikipedia">
            <a:extLst>
              <a:ext uri="{FF2B5EF4-FFF2-40B4-BE49-F238E27FC236}">
                <a16:creationId xmlns:a16="http://schemas.microsoft.com/office/drawing/2014/main" id="{3820DE61-7CA6-FB41-9841-F89200398FE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120"/>
          <a:stretch/>
        </p:blipFill>
        <p:spPr bwMode="auto">
          <a:xfrm>
            <a:off x="5538651" y="986526"/>
            <a:ext cx="6205446" cy="51094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7344311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TekstniOkvir 67">
            <a:extLst>
              <a:ext uri="{FF2B5EF4-FFF2-40B4-BE49-F238E27FC236}">
                <a16:creationId xmlns:a16="http://schemas.microsoft.com/office/drawing/2014/main" id="{8F753B23-9D27-463D-9410-A7A59CE8A1E1}"/>
              </a:ext>
            </a:extLst>
          </p:cNvPr>
          <p:cNvSpPr txBox="1"/>
          <p:nvPr/>
        </p:nvSpPr>
        <p:spPr>
          <a:xfrm>
            <a:off x="3481074" y="6377451"/>
            <a:ext cx="295456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400" dirty="0">
                <a:solidFill>
                  <a:schemeClr val="accent3"/>
                </a:solidFill>
              </a:rPr>
              <a:t>PITANJA ZA RAZMIŠLJANJE</a:t>
            </a:r>
          </a:p>
        </p:txBody>
      </p:sp>
      <p:sp>
        <p:nvSpPr>
          <p:cNvPr id="28" name="Pravokutnik 27">
            <a:extLst>
              <a:ext uri="{FF2B5EF4-FFF2-40B4-BE49-F238E27FC236}">
                <a16:creationId xmlns:a16="http://schemas.microsoft.com/office/drawing/2014/main" id="{C4D6AF7C-A9B8-4F05-A8B9-75E0CD5DE0AD}"/>
              </a:ext>
            </a:extLst>
          </p:cNvPr>
          <p:cNvSpPr/>
          <p:nvPr/>
        </p:nvSpPr>
        <p:spPr>
          <a:xfrm>
            <a:off x="3047999" y="6712709"/>
            <a:ext cx="3048001" cy="78008"/>
          </a:xfrm>
          <a:prstGeom prst="rect">
            <a:avLst/>
          </a:prstGeom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29" name="Pravokutnik 28">
            <a:extLst>
              <a:ext uri="{FF2B5EF4-FFF2-40B4-BE49-F238E27FC236}">
                <a16:creationId xmlns:a16="http://schemas.microsoft.com/office/drawing/2014/main" id="{0997F043-3676-40F0-A7A6-BD49C5BA7985}"/>
              </a:ext>
            </a:extLst>
          </p:cNvPr>
          <p:cNvSpPr/>
          <p:nvPr/>
        </p:nvSpPr>
        <p:spPr>
          <a:xfrm>
            <a:off x="0" y="6333517"/>
            <a:ext cx="444137" cy="457200"/>
          </a:xfrm>
          <a:prstGeom prst="rect">
            <a:avLst/>
          </a:prstGeom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30" name="Pravokutnik 29">
            <a:extLst>
              <a:ext uri="{FF2B5EF4-FFF2-40B4-BE49-F238E27FC236}">
                <a16:creationId xmlns:a16="http://schemas.microsoft.com/office/drawing/2014/main" id="{B1FD4B2B-A005-4FBD-8F0F-9508412F5975}"/>
              </a:ext>
            </a:extLst>
          </p:cNvPr>
          <p:cNvSpPr/>
          <p:nvPr/>
        </p:nvSpPr>
        <p:spPr>
          <a:xfrm>
            <a:off x="9144001" y="6712707"/>
            <a:ext cx="3048001" cy="78010"/>
          </a:xfrm>
          <a:prstGeom prst="rect">
            <a:avLst/>
          </a:prstGeom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31" name="Pravokutnik 30">
            <a:extLst>
              <a:ext uri="{FF2B5EF4-FFF2-40B4-BE49-F238E27FC236}">
                <a16:creationId xmlns:a16="http://schemas.microsoft.com/office/drawing/2014/main" id="{CAD40906-3C75-42B2-8DD1-03E7BB0918D5}"/>
              </a:ext>
            </a:extLst>
          </p:cNvPr>
          <p:cNvSpPr/>
          <p:nvPr/>
        </p:nvSpPr>
        <p:spPr>
          <a:xfrm>
            <a:off x="6096002" y="6712708"/>
            <a:ext cx="3047999" cy="78009"/>
          </a:xfrm>
          <a:prstGeom prst="rect">
            <a:avLst/>
          </a:prstGeom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32" name="Pravokutnik 31">
            <a:extLst>
              <a:ext uri="{FF2B5EF4-FFF2-40B4-BE49-F238E27FC236}">
                <a16:creationId xmlns:a16="http://schemas.microsoft.com/office/drawing/2014/main" id="{837C8689-EFE8-4398-852B-47CF6F47D587}"/>
              </a:ext>
            </a:extLst>
          </p:cNvPr>
          <p:cNvSpPr/>
          <p:nvPr/>
        </p:nvSpPr>
        <p:spPr>
          <a:xfrm>
            <a:off x="-2" y="6712710"/>
            <a:ext cx="3047999" cy="78007"/>
          </a:xfrm>
          <a:prstGeom prst="rect">
            <a:avLst/>
          </a:prstGeom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33" name="Pravokutnik 32">
            <a:extLst>
              <a:ext uri="{FF2B5EF4-FFF2-40B4-BE49-F238E27FC236}">
                <a16:creationId xmlns:a16="http://schemas.microsoft.com/office/drawing/2014/main" id="{0B777DC1-E131-4F06-BC27-853AE9AE2F25}"/>
              </a:ext>
            </a:extLst>
          </p:cNvPr>
          <p:cNvSpPr/>
          <p:nvPr/>
        </p:nvSpPr>
        <p:spPr>
          <a:xfrm>
            <a:off x="3047997" y="6333517"/>
            <a:ext cx="444138" cy="457200"/>
          </a:xfrm>
          <a:prstGeom prst="rect">
            <a:avLst/>
          </a:prstGeom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34" name="Pravokutnik 33">
            <a:extLst>
              <a:ext uri="{FF2B5EF4-FFF2-40B4-BE49-F238E27FC236}">
                <a16:creationId xmlns:a16="http://schemas.microsoft.com/office/drawing/2014/main" id="{C388D51B-3317-42C0-AEF7-C41EBDD6DF0B}"/>
              </a:ext>
            </a:extLst>
          </p:cNvPr>
          <p:cNvSpPr/>
          <p:nvPr/>
        </p:nvSpPr>
        <p:spPr>
          <a:xfrm>
            <a:off x="6095999" y="6333517"/>
            <a:ext cx="444135" cy="457200"/>
          </a:xfrm>
          <a:prstGeom prst="rect">
            <a:avLst/>
          </a:prstGeom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35" name="Pravokutnik 34">
            <a:extLst>
              <a:ext uri="{FF2B5EF4-FFF2-40B4-BE49-F238E27FC236}">
                <a16:creationId xmlns:a16="http://schemas.microsoft.com/office/drawing/2014/main" id="{2DDC03E0-D421-4B63-A339-B51CDA3612D6}"/>
              </a:ext>
            </a:extLst>
          </p:cNvPr>
          <p:cNvSpPr/>
          <p:nvPr/>
        </p:nvSpPr>
        <p:spPr>
          <a:xfrm>
            <a:off x="9132941" y="6333517"/>
            <a:ext cx="444136" cy="457200"/>
          </a:xfrm>
          <a:prstGeom prst="rect">
            <a:avLst/>
          </a:prstGeom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36" name="TekstniOkvir 35">
            <a:extLst>
              <a:ext uri="{FF2B5EF4-FFF2-40B4-BE49-F238E27FC236}">
                <a16:creationId xmlns:a16="http://schemas.microsoft.com/office/drawing/2014/main" id="{A7312EBC-1C87-4CE9-9CDB-EEFC2B95EFFD}"/>
              </a:ext>
            </a:extLst>
          </p:cNvPr>
          <p:cNvSpPr txBox="1"/>
          <p:nvPr/>
        </p:nvSpPr>
        <p:spPr>
          <a:xfrm>
            <a:off x="450092" y="6377451"/>
            <a:ext cx="242491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400" dirty="0">
                <a:solidFill>
                  <a:schemeClr val="accent2"/>
                </a:solidFill>
              </a:rPr>
              <a:t>EVANĐEOSKI TEKST</a:t>
            </a:r>
          </a:p>
        </p:txBody>
      </p:sp>
      <p:sp>
        <p:nvSpPr>
          <p:cNvPr id="37" name="TekstniOkvir 36">
            <a:extLst>
              <a:ext uri="{FF2B5EF4-FFF2-40B4-BE49-F238E27FC236}">
                <a16:creationId xmlns:a16="http://schemas.microsoft.com/office/drawing/2014/main" id="{0F5E60C8-0739-4E2E-940B-8B610CF8D097}"/>
              </a:ext>
            </a:extLst>
          </p:cNvPr>
          <p:cNvSpPr txBox="1"/>
          <p:nvPr/>
        </p:nvSpPr>
        <p:spPr>
          <a:xfrm>
            <a:off x="9584608" y="6377451"/>
            <a:ext cx="241580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400" dirty="0">
                <a:solidFill>
                  <a:schemeClr val="accent5">
                    <a:lumMod val="75000"/>
                  </a:schemeClr>
                </a:solidFill>
              </a:rPr>
              <a:t>POTICAJI ZA DJELOVANJE</a:t>
            </a:r>
          </a:p>
        </p:txBody>
      </p:sp>
      <p:sp>
        <p:nvSpPr>
          <p:cNvPr id="38" name="TekstniOkvir 37">
            <a:extLst>
              <a:ext uri="{FF2B5EF4-FFF2-40B4-BE49-F238E27FC236}">
                <a16:creationId xmlns:a16="http://schemas.microsoft.com/office/drawing/2014/main" id="{E44C4999-EDC9-42FF-9B3A-8BD1AE0FA6EC}"/>
              </a:ext>
            </a:extLst>
          </p:cNvPr>
          <p:cNvSpPr txBox="1"/>
          <p:nvPr/>
        </p:nvSpPr>
        <p:spPr>
          <a:xfrm>
            <a:off x="6536205" y="6377451"/>
            <a:ext cx="242491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400" dirty="0">
                <a:solidFill>
                  <a:schemeClr val="accent4">
                    <a:lumMod val="75000"/>
                  </a:schemeClr>
                </a:solidFill>
              </a:rPr>
              <a:t>KATEHETSKO IZLAGANJE</a:t>
            </a:r>
          </a:p>
        </p:txBody>
      </p:sp>
      <p:pic>
        <p:nvPicPr>
          <p:cNvPr id="9" name="Rezervirano mjesto sadržaja 8">
            <a:extLst>
              <a:ext uri="{FF2B5EF4-FFF2-40B4-BE49-F238E27FC236}">
                <a16:creationId xmlns:a16="http://schemas.microsoft.com/office/drawing/2014/main" id="{478D0637-78A1-4CE8-BFA9-E0FBA1FC500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127" y="6351325"/>
            <a:ext cx="386046" cy="386046"/>
          </a:xfrm>
        </p:spPr>
      </p:pic>
      <p:pic>
        <p:nvPicPr>
          <p:cNvPr id="11" name="Slika 10">
            <a:extLst>
              <a:ext uri="{FF2B5EF4-FFF2-40B4-BE49-F238E27FC236}">
                <a16:creationId xmlns:a16="http://schemas.microsoft.com/office/drawing/2014/main" id="{3637F0C2-9537-4116-B064-EBF03CD70F34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94623" y="6353521"/>
            <a:ext cx="374659" cy="374659"/>
          </a:xfrm>
          <a:prstGeom prst="rect">
            <a:avLst/>
          </a:prstGeom>
        </p:spPr>
      </p:pic>
      <p:pic>
        <p:nvPicPr>
          <p:cNvPr id="13" name="Slika 12">
            <a:extLst>
              <a:ext uri="{FF2B5EF4-FFF2-40B4-BE49-F238E27FC236}">
                <a16:creationId xmlns:a16="http://schemas.microsoft.com/office/drawing/2014/main" id="{1D11AD9F-27A4-46DB-8B8E-315EE7737638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33919" y="6360403"/>
            <a:ext cx="370753" cy="370753"/>
          </a:xfrm>
          <a:prstGeom prst="rect">
            <a:avLst/>
          </a:prstGeom>
        </p:spPr>
      </p:pic>
      <p:pic>
        <p:nvPicPr>
          <p:cNvPr id="15" name="Slika 14">
            <a:extLst>
              <a:ext uri="{FF2B5EF4-FFF2-40B4-BE49-F238E27FC236}">
                <a16:creationId xmlns:a16="http://schemas.microsoft.com/office/drawing/2014/main" id="{C69D5CA1-2970-40D8-822D-D5A2611261EF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41645" y="6351323"/>
            <a:ext cx="437555" cy="437555"/>
          </a:xfrm>
          <a:prstGeom prst="rect">
            <a:avLst/>
          </a:prstGeom>
        </p:spPr>
      </p:pic>
      <p:sp>
        <p:nvSpPr>
          <p:cNvPr id="62" name="Pravokutnik 61">
            <a:extLst>
              <a:ext uri="{FF2B5EF4-FFF2-40B4-BE49-F238E27FC236}">
                <a16:creationId xmlns:a16="http://schemas.microsoft.com/office/drawing/2014/main" id="{F97AB57A-7297-40D7-8A6B-DDAAC2449C57}"/>
              </a:ext>
            </a:extLst>
          </p:cNvPr>
          <p:cNvSpPr/>
          <p:nvPr/>
        </p:nvSpPr>
        <p:spPr>
          <a:xfrm>
            <a:off x="11703098" y="220406"/>
            <a:ext cx="488901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53" name="TekstniOkvir 52">
            <a:extLst>
              <a:ext uri="{FF2B5EF4-FFF2-40B4-BE49-F238E27FC236}">
                <a16:creationId xmlns:a16="http://schemas.microsoft.com/office/drawing/2014/main" id="{3A98E29D-B4C6-4E1E-9DA7-6BE99DE15CA5}"/>
              </a:ext>
            </a:extLst>
          </p:cNvPr>
          <p:cNvSpPr txBox="1"/>
          <p:nvPr/>
        </p:nvSpPr>
        <p:spPr>
          <a:xfrm>
            <a:off x="8153956" y="172224"/>
            <a:ext cx="359014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hr-HR" sz="1400" dirty="0">
                <a:solidFill>
                  <a:schemeClr val="accent2"/>
                </a:solidFill>
              </a:rPr>
              <a:t>KORIZMENA KATEHEZA PETKOM</a:t>
            </a:r>
          </a:p>
          <a:p>
            <a:pPr algn="r"/>
            <a:r>
              <a:rPr lang="hr-HR" sz="1400" dirty="0">
                <a:solidFill>
                  <a:schemeClr val="accent2"/>
                </a:solidFill>
              </a:rPr>
              <a:t>10. ožujka 2023.</a:t>
            </a:r>
          </a:p>
        </p:txBody>
      </p:sp>
      <p:sp>
        <p:nvSpPr>
          <p:cNvPr id="55" name="Pravokutnik 54">
            <a:extLst>
              <a:ext uri="{FF2B5EF4-FFF2-40B4-BE49-F238E27FC236}">
                <a16:creationId xmlns:a16="http://schemas.microsoft.com/office/drawing/2014/main" id="{54D1F511-8344-4374-8DD6-24C9CCD80308}"/>
              </a:ext>
            </a:extLst>
          </p:cNvPr>
          <p:cNvSpPr/>
          <p:nvPr/>
        </p:nvSpPr>
        <p:spPr>
          <a:xfrm>
            <a:off x="-3536" y="658722"/>
            <a:ext cx="12192000" cy="78007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pic>
        <p:nvPicPr>
          <p:cNvPr id="56" name="Slika 55">
            <a:extLst>
              <a:ext uri="{FF2B5EF4-FFF2-40B4-BE49-F238E27FC236}">
                <a16:creationId xmlns:a16="http://schemas.microsoft.com/office/drawing/2014/main" id="{9AC3BB8F-DC18-4FEB-A2D1-B9C5A6472DBD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735387" y="261715"/>
            <a:ext cx="404277" cy="435517"/>
          </a:xfrm>
          <a:prstGeom prst="rect">
            <a:avLst/>
          </a:prstGeom>
        </p:spPr>
      </p:pic>
      <p:sp>
        <p:nvSpPr>
          <p:cNvPr id="59" name="TekstniOkvir 58">
            <a:extLst>
              <a:ext uri="{FF2B5EF4-FFF2-40B4-BE49-F238E27FC236}">
                <a16:creationId xmlns:a16="http://schemas.microsoft.com/office/drawing/2014/main" id="{0E28716D-5F8B-4A5C-8059-8722ADD7C0E0}"/>
              </a:ext>
            </a:extLst>
          </p:cNvPr>
          <p:cNvSpPr txBox="1"/>
          <p:nvPr/>
        </p:nvSpPr>
        <p:spPr>
          <a:xfrm>
            <a:off x="412173" y="150646"/>
            <a:ext cx="42949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b="1" dirty="0" err="1">
                <a:solidFill>
                  <a:schemeClr val="accent2"/>
                </a:solidFill>
              </a:rPr>
              <a:t>Iv</a:t>
            </a:r>
            <a:r>
              <a:rPr lang="hr-HR" sz="2400" b="1" dirty="0">
                <a:solidFill>
                  <a:schemeClr val="accent2"/>
                </a:solidFill>
              </a:rPr>
              <a:t> 4,5-42</a:t>
            </a:r>
          </a:p>
        </p:txBody>
      </p:sp>
      <p:sp>
        <p:nvSpPr>
          <p:cNvPr id="61" name="TekstniOkvir 60">
            <a:extLst>
              <a:ext uri="{FF2B5EF4-FFF2-40B4-BE49-F238E27FC236}">
                <a16:creationId xmlns:a16="http://schemas.microsoft.com/office/drawing/2014/main" id="{2149CEFD-4E5A-48FD-A06D-769AD256E8B3}"/>
              </a:ext>
            </a:extLst>
          </p:cNvPr>
          <p:cNvSpPr txBox="1"/>
          <p:nvPr/>
        </p:nvSpPr>
        <p:spPr>
          <a:xfrm>
            <a:off x="490381" y="1089034"/>
            <a:ext cx="4874099" cy="467301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hr-HR" sz="2800" dirty="0"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Odvrati mu žena: »Gospodine, ta nemaš ni čime bi zahvatio, a zdenac je dubok. Otkuda ti dakle voda živa? Zar si ti možda veći od oca našeg Jakova koji nam dade ovaj zdenac i sam je iz njega pio, a i sinovi njegovi i stada njegova?« Odgovori joj Isus: »Tko god pije ove vode, opet će ožednjeti. </a:t>
            </a:r>
          </a:p>
        </p:txBody>
      </p:sp>
      <p:sp>
        <p:nvSpPr>
          <p:cNvPr id="24" name="Pravokutnik 23">
            <a:extLst>
              <a:ext uri="{FF2B5EF4-FFF2-40B4-BE49-F238E27FC236}">
                <a16:creationId xmlns:a16="http://schemas.microsoft.com/office/drawing/2014/main" id="{1E08BD46-56D0-487C-862B-DB49AC85683D}"/>
              </a:ext>
            </a:extLst>
          </p:cNvPr>
          <p:cNvSpPr/>
          <p:nvPr/>
        </p:nvSpPr>
        <p:spPr>
          <a:xfrm>
            <a:off x="3047997" y="6333517"/>
            <a:ext cx="9140467" cy="524483"/>
          </a:xfrm>
          <a:prstGeom prst="rect">
            <a:avLst/>
          </a:prstGeom>
          <a:solidFill>
            <a:srgbClr val="FFFFFF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pic>
        <p:nvPicPr>
          <p:cNvPr id="2050" name="Picture 2" descr="Christ and the Samaritan Woman | Columbia Museum of Art">
            <a:extLst>
              <a:ext uri="{FF2B5EF4-FFF2-40B4-BE49-F238E27FC236}">
                <a16:creationId xmlns:a16="http://schemas.microsoft.com/office/drawing/2014/main" id="{9AE683BC-3D83-C64E-2514-2DF4FB6D39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550296" y="1095917"/>
            <a:ext cx="6450115" cy="49178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9186900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TekstniOkvir 67">
            <a:extLst>
              <a:ext uri="{FF2B5EF4-FFF2-40B4-BE49-F238E27FC236}">
                <a16:creationId xmlns:a16="http://schemas.microsoft.com/office/drawing/2014/main" id="{8F753B23-9D27-463D-9410-A7A59CE8A1E1}"/>
              </a:ext>
            </a:extLst>
          </p:cNvPr>
          <p:cNvSpPr txBox="1"/>
          <p:nvPr/>
        </p:nvSpPr>
        <p:spPr>
          <a:xfrm>
            <a:off x="3481074" y="6377451"/>
            <a:ext cx="295456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400" dirty="0">
                <a:solidFill>
                  <a:schemeClr val="accent3"/>
                </a:solidFill>
              </a:rPr>
              <a:t>PITANJA ZA RAZMIŠLJANJE</a:t>
            </a:r>
          </a:p>
        </p:txBody>
      </p:sp>
      <p:sp>
        <p:nvSpPr>
          <p:cNvPr id="28" name="Pravokutnik 27">
            <a:extLst>
              <a:ext uri="{FF2B5EF4-FFF2-40B4-BE49-F238E27FC236}">
                <a16:creationId xmlns:a16="http://schemas.microsoft.com/office/drawing/2014/main" id="{C4D6AF7C-A9B8-4F05-A8B9-75E0CD5DE0AD}"/>
              </a:ext>
            </a:extLst>
          </p:cNvPr>
          <p:cNvSpPr/>
          <p:nvPr/>
        </p:nvSpPr>
        <p:spPr>
          <a:xfrm>
            <a:off x="3047999" y="6712709"/>
            <a:ext cx="3048001" cy="78008"/>
          </a:xfrm>
          <a:prstGeom prst="rect">
            <a:avLst/>
          </a:prstGeom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29" name="Pravokutnik 28">
            <a:extLst>
              <a:ext uri="{FF2B5EF4-FFF2-40B4-BE49-F238E27FC236}">
                <a16:creationId xmlns:a16="http://schemas.microsoft.com/office/drawing/2014/main" id="{0997F043-3676-40F0-A7A6-BD49C5BA7985}"/>
              </a:ext>
            </a:extLst>
          </p:cNvPr>
          <p:cNvSpPr/>
          <p:nvPr/>
        </p:nvSpPr>
        <p:spPr>
          <a:xfrm>
            <a:off x="0" y="6333517"/>
            <a:ext cx="444137" cy="457200"/>
          </a:xfrm>
          <a:prstGeom prst="rect">
            <a:avLst/>
          </a:prstGeom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30" name="Pravokutnik 29">
            <a:extLst>
              <a:ext uri="{FF2B5EF4-FFF2-40B4-BE49-F238E27FC236}">
                <a16:creationId xmlns:a16="http://schemas.microsoft.com/office/drawing/2014/main" id="{B1FD4B2B-A005-4FBD-8F0F-9508412F5975}"/>
              </a:ext>
            </a:extLst>
          </p:cNvPr>
          <p:cNvSpPr/>
          <p:nvPr/>
        </p:nvSpPr>
        <p:spPr>
          <a:xfrm>
            <a:off x="9144001" y="6712707"/>
            <a:ext cx="3048001" cy="78010"/>
          </a:xfrm>
          <a:prstGeom prst="rect">
            <a:avLst/>
          </a:prstGeom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31" name="Pravokutnik 30">
            <a:extLst>
              <a:ext uri="{FF2B5EF4-FFF2-40B4-BE49-F238E27FC236}">
                <a16:creationId xmlns:a16="http://schemas.microsoft.com/office/drawing/2014/main" id="{CAD40906-3C75-42B2-8DD1-03E7BB0918D5}"/>
              </a:ext>
            </a:extLst>
          </p:cNvPr>
          <p:cNvSpPr/>
          <p:nvPr/>
        </p:nvSpPr>
        <p:spPr>
          <a:xfrm>
            <a:off x="6096002" y="6712708"/>
            <a:ext cx="3047999" cy="78009"/>
          </a:xfrm>
          <a:prstGeom prst="rect">
            <a:avLst/>
          </a:prstGeom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32" name="Pravokutnik 31">
            <a:extLst>
              <a:ext uri="{FF2B5EF4-FFF2-40B4-BE49-F238E27FC236}">
                <a16:creationId xmlns:a16="http://schemas.microsoft.com/office/drawing/2014/main" id="{837C8689-EFE8-4398-852B-47CF6F47D587}"/>
              </a:ext>
            </a:extLst>
          </p:cNvPr>
          <p:cNvSpPr/>
          <p:nvPr/>
        </p:nvSpPr>
        <p:spPr>
          <a:xfrm>
            <a:off x="-2" y="6712710"/>
            <a:ext cx="3047999" cy="78007"/>
          </a:xfrm>
          <a:prstGeom prst="rect">
            <a:avLst/>
          </a:prstGeom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33" name="Pravokutnik 32">
            <a:extLst>
              <a:ext uri="{FF2B5EF4-FFF2-40B4-BE49-F238E27FC236}">
                <a16:creationId xmlns:a16="http://schemas.microsoft.com/office/drawing/2014/main" id="{0B777DC1-E131-4F06-BC27-853AE9AE2F25}"/>
              </a:ext>
            </a:extLst>
          </p:cNvPr>
          <p:cNvSpPr/>
          <p:nvPr/>
        </p:nvSpPr>
        <p:spPr>
          <a:xfrm>
            <a:off x="3047997" y="6333517"/>
            <a:ext cx="444138" cy="457200"/>
          </a:xfrm>
          <a:prstGeom prst="rect">
            <a:avLst/>
          </a:prstGeom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34" name="Pravokutnik 33">
            <a:extLst>
              <a:ext uri="{FF2B5EF4-FFF2-40B4-BE49-F238E27FC236}">
                <a16:creationId xmlns:a16="http://schemas.microsoft.com/office/drawing/2014/main" id="{C388D51B-3317-42C0-AEF7-C41EBDD6DF0B}"/>
              </a:ext>
            </a:extLst>
          </p:cNvPr>
          <p:cNvSpPr/>
          <p:nvPr/>
        </p:nvSpPr>
        <p:spPr>
          <a:xfrm>
            <a:off x="6095999" y="6333517"/>
            <a:ext cx="444135" cy="457200"/>
          </a:xfrm>
          <a:prstGeom prst="rect">
            <a:avLst/>
          </a:prstGeom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35" name="Pravokutnik 34">
            <a:extLst>
              <a:ext uri="{FF2B5EF4-FFF2-40B4-BE49-F238E27FC236}">
                <a16:creationId xmlns:a16="http://schemas.microsoft.com/office/drawing/2014/main" id="{2DDC03E0-D421-4B63-A339-B51CDA3612D6}"/>
              </a:ext>
            </a:extLst>
          </p:cNvPr>
          <p:cNvSpPr/>
          <p:nvPr/>
        </p:nvSpPr>
        <p:spPr>
          <a:xfrm>
            <a:off x="9132941" y="6333517"/>
            <a:ext cx="444136" cy="457200"/>
          </a:xfrm>
          <a:prstGeom prst="rect">
            <a:avLst/>
          </a:prstGeom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36" name="TekstniOkvir 35">
            <a:extLst>
              <a:ext uri="{FF2B5EF4-FFF2-40B4-BE49-F238E27FC236}">
                <a16:creationId xmlns:a16="http://schemas.microsoft.com/office/drawing/2014/main" id="{A7312EBC-1C87-4CE9-9CDB-EEFC2B95EFFD}"/>
              </a:ext>
            </a:extLst>
          </p:cNvPr>
          <p:cNvSpPr txBox="1"/>
          <p:nvPr/>
        </p:nvSpPr>
        <p:spPr>
          <a:xfrm>
            <a:off x="450092" y="6377451"/>
            <a:ext cx="242491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400" dirty="0">
                <a:solidFill>
                  <a:schemeClr val="accent2"/>
                </a:solidFill>
              </a:rPr>
              <a:t>EVANĐEOSKI TEKST</a:t>
            </a:r>
          </a:p>
        </p:txBody>
      </p:sp>
      <p:sp>
        <p:nvSpPr>
          <p:cNvPr id="37" name="TekstniOkvir 36">
            <a:extLst>
              <a:ext uri="{FF2B5EF4-FFF2-40B4-BE49-F238E27FC236}">
                <a16:creationId xmlns:a16="http://schemas.microsoft.com/office/drawing/2014/main" id="{0F5E60C8-0739-4E2E-940B-8B610CF8D097}"/>
              </a:ext>
            </a:extLst>
          </p:cNvPr>
          <p:cNvSpPr txBox="1"/>
          <p:nvPr/>
        </p:nvSpPr>
        <p:spPr>
          <a:xfrm>
            <a:off x="9584608" y="6377451"/>
            <a:ext cx="241580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400" dirty="0">
                <a:solidFill>
                  <a:schemeClr val="accent5">
                    <a:lumMod val="75000"/>
                  </a:schemeClr>
                </a:solidFill>
              </a:rPr>
              <a:t>POTICAJI ZA DJELOVANJE</a:t>
            </a:r>
          </a:p>
        </p:txBody>
      </p:sp>
      <p:sp>
        <p:nvSpPr>
          <p:cNvPr id="38" name="TekstniOkvir 37">
            <a:extLst>
              <a:ext uri="{FF2B5EF4-FFF2-40B4-BE49-F238E27FC236}">
                <a16:creationId xmlns:a16="http://schemas.microsoft.com/office/drawing/2014/main" id="{E44C4999-EDC9-42FF-9B3A-8BD1AE0FA6EC}"/>
              </a:ext>
            </a:extLst>
          </p:cNvPr>
          <p:cNvSpPr txBox="1"/>
          <p:nvPr/>
        </p:nvSpPr>
        <p:spPr>
          <a:xfrm>
            <a:off x="6536205" y="6377451"/>
            <a:ext cx="242491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400" dirty="0">
                <a:solidFill>
                  <a:schemeClr val="accent4">
                    <a:lumMod val="75000"/>
                  </a:schemeClr>
                </a:solidFill>
              </a:rPr>
              <a:t>KATEHETSKO IZLAGANJE</a:t>
            </a:r>
          </a:p>
        </p:txBody>
      </p:sp>
      <p:pic>
        <p:nvPicPr>
          <p:cNvPr id="9" name="Rezervirano mjesto sadržaja 8">
            <a:extLst>
              <a:ext uri="{FF2B5EF4-FFF2-40B4-BE49-F238E27FC236}">
                <a16:creationId xmlns:a16="http://schemas.microsoft.com/office/drawing/2014/main" id="{478D0637-78A1-4CE8-BFA9-E0FBA1FC500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127" y="6351325"/>
            <a:ext cx="386046" cy="386046"/>
          </a:xfrm>
        </p:spPr>
      </p:pic>
      <p:pic>
        <p:nvPicPr>
          <p:cNvPr id="11" name="Slika 10">
            <a:extLst>
              <a:ext uri="{FF2B5EF4-FFF2-40B4-BE49-F238E27FC236}">
                <a16:creationId xmlns:a16="http://schemas.microsoft.com/office/drawing/2014/main" id="{3637F0C2-9537-4116-B064-EBF03CD70F34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94623" y="6353521"/>
            <a:ext cx="374659" cy="374659"/>
          </a:xfrm>
          <a:prstGeom prst="rect">
            <a:avLst/>
          </a:prstGeom>
        </p:spPr>
      </p:pic>
      <p:pic>
        <p:nvPicPr>
          <p:cNvPr id="13" name="Slika 12">
            <a:extLst>
              <a:ext uri="{FF2B5EF4-FFF2-40B4-BE49-F238E27FC236}">
                <a16:creationId xmlns:a16="http://schemas.microsoft.com/office/drawing/2014/main" id="{1D11AD9F-27A4-46DB-8B8E-315EE7737638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33919" y="6360403"/>
            <a:ext cx="370753" cy="370753"/>
          </a:xfrm>
          <a:prstGeom prst="rect">
            <a:avLst/>
          </a:prstGeom>
        </p:spPr>
      </p:pic>
      <p:pic>
        <p:nvPicPr>
          <p:cNvPr id="15" name="Slika 14">
            <a:extLst>
              <a:ext uri="{FF2B5EF4-FFF2-40B4-BE49-F238E27FC236}">
                <a16:creationId xmlns:a16="http://schemas.microsoft.com/office/drawing/2014/main" id="{C69D5CA1-2970-40D8-822D-D5A2611261EF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41645" y="6351323"/>
            <a:ext cx="437555" cy="437555"/>
          </a:xfrm>
          <a:prstGeom prst="rect">
            <a:avLst/>
          </a:prstGeom>
        </p:spPr>
      </p:pic>
      <p:sp>
        <p:nvSpPr>
          <p:cNvPr id="62" name="Pravokutnik 61">
            <a:extLst>
              <a:ext uri="{FF2B5EF4-FFF2-40B4-BE49-F238E27FC236}">
                <a16:creationId xmlns:a16="http://schemas.microsoft.com/office/drawing/2014/main" id="{F97AB57A-7297-40D7-8A6B-DDAAC2449C57}"/>
              </a:ext>
            </a:extLst>
          </p:cNvPr>
          <p:cNvSpPr/>
          <p:nvPr/>
        </p:nvSpPr>
        <p:spPr>
          <a:xfrm>
            <a:off x="11703098" y="220406"/>
            <a:ext cx="488901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53" name="TekstniOkvir 52">
            <a:extLst>
              <a:ext uri="{FF2B5EF4-FFF2-40B4-BE49-F238E27FC236}">
                <a16:creationId xmlns:a16="http://schemas.microsoft.com/office/drawing/2014/main" id="{3A98E29D-B4C6-4E1E-9DA7-6BE99DE15CA5}"/>
              </a:ext>
            </a:extLst>
          </p:cNvPr>
          <p:cNvSpPr txBox="1"/>
          <p:nvPr/>
        </p:nvSpPr>
        <p:spPr>
          <a:xfrm>
            <a:off x="8153956" y="172224"/>
            <a:ext cx="359014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hr-HR" sz="1400" dirty="0">
                <a:solidFill>
                  <a:schemeClr val="accent2"/>
                </a:solidFill>
              </a:rPr>
              <a:t>KORIZMENA KATEHEZA PETKOM</a:t>
            </a:r>
          </a:p>
          <a:p>
            <a:pPr algn="r"/>
            <a:r>
              <a:rPr lang="hr-HR" sz="1400" dirty="0">
                <a:solidFill>
                  <a:schemeClr val="accent2"/>
                </a:solidFill>
              </a:rPr>
              <a:t>10. ožujka 2023.</a:t>
            </a:r>
          </a:p>
        </p:txBody>
      </p:sp>
      <p:sp>
        <p:nvSpPr>
          <p:cNvPr id="55" name="Pravokutnik 54">
            <a:extLst>
              <a:ext uri="{FF2B5EF4-FFF2-40B4-BE49-F238E27FC236}">
                <a16:creationId xmlns:a16="http://schemas.microsoft.com/office/drawing/2014/main" id="{54D1F511-8344-4374-8DD6-24C9CCD80308}"/>
              </a:ext>
            </a:extLst>
          </p:cNvPr>
          <p:cNvSpPr/>
          <p:nvPr/>
        </p:nvSpPr>
        <p:spPr>
          <a:xfrm>
            <a:off x="-3536" y="658722"/>
            <a:ext cx="12192000" cy="78007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pic>
        <p:nvPicPr>
          <p:cNvPr id="56" name="Slika 55">
            <a:extLst>
              <a:ext uri="{FF2B5EF4-FFF2-40B4-BE49-F238E27FC236}">
                <a16:creationId xmlns:a16="http://schemas.microsoft.com/office/drawing/2014/main" id="{9AC3BB8F-DC18-4FEB-A2D1-B9C5A6472DBD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735387" y="261715"/>
            <a:ext cx="404277" cy="435517"/>
          </a:xfrm>
          <a:prstGeom prst="rect">
            <a:avLst/>
          </a:prstGeom>
        </p:spPr>
      </p:pic>
      <p:sp>
        <p:nvSpPr>
          <p:cNvPr id="59" name="TekstniOkvir 58">
            <a:extLst>
              <a:ext uri="{FF2B5EF4-FFF2-40B4-BE49-F238E27FC236}">
                <a16:creationId xmlns:a16="http://schemas.microsoft.com/office/drawing/2014/main" id="{0E28716D-5F8B-4A5C-8059-8722ADD7C0E0}"/>
              </a:ext>
            </a:extLst>
          </p:cNvPr>
          <p:cNvSpPr txBox="1"/>
          <p:nvPr/>
        </p:nvSpPr>
        <p:spPr>
          <a:xfrm>
            <a:off x="412173" y="150646"/>
            <a:ext cx="42949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b="1" dirty="0" err="1">
                <a:solidFill>
                  <a:schemeClr val="accent2"/>
                </a:solidFill>
              </a:rPr>
              <a:t>Iv</a:t>
            </a:r>
            <a:r>
              <a:rPr lang="hr-HR" sz="2400" b="1" dirty="0">
                <a:solidFill>
                  <a:schemeClr val="accent2"/>
                </a:solidFill>
              </a:rPr>
              <a:t> 4,5-42</a:t>
            </a:r>
          </a:p>
        </p:txBody>
      </p:sp>
      <p:sp>
        <p:nvSpPr>
          <p:cNvPr id="61" name="TekstniOkvir 60">
            <a:extLst>
              <a:ext uri="{FF2B5EF4-FFF2-40B4-BE49-F238E27FC236}">
                <a16:creationId xmlns:a16="http://schemas.microsoft.com/office/drawing/2014/main" id="{2149CEFD-4E5A-48FD-A06D-769AD256E8B3}"/>
              </a:ext>
            </a:extLst>
          </p:cNvPr>
          <p:cNvSpPr txBox="1"/>
          <p:nvPr/>
        </p:nvSpPr>
        <p:spPr>
          <a:xfrm>
            <a:off x="490381" y="1089034"/>
            <a:ext cx="4691219" cy="52366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hr-HR" sz="2800" dirty="0"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A tko bude pio vode koju ću mu ja dati, ne, neće ožednjeti nikada: voda koju ću mu ja dati postat će u njemu izvorom vode koja struji u život vječni.«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hr-HR" sz="2800" dirty="0"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Kaže mu žena: »Gospodine, daj mi te vode da ne žeđam i da ne moram dolaziti ovamo zahvaćati.« Nato joj on reče: »Idi i zovni svoga muža pa se vrati ovamo.« </a:t>
            </a:r>
          </a:p>
        </p:txBody>
      </p:sp>
      <p:sp>
        <p:nvSpPr>
          <p:cNvPr id="24" name="Pravokutnik 23">
            <a:extLst>
              <a:ext uri="{FF2B5EF4-FFF2-40B4-BE49-F238E27FC236}">
                <a16:creationId xmlns:a16="http://schemas.microsoft.com/office/drawing/2014/main" id="{1E08BD46-56D0-487C-862B-DB49AC85683D}"/>
              </a:ext>
            </a:extLst>
          </p:cNvPr>
          <p:cNvSpPr/>
          <p:nvPr/>
        </p:nvSpPr>
        <p:spPr>
          <a:xfrm>
            <a:off x="3047997" y="6333517"/>
            <a:ext cx="9140467" cy="524483"/>
          </a:xfrm>
          <a:prstGeom prst="rect">
            <a:avLst/>
          </a:prstGeom>
          <a:solidFill>
            <a:srgbClr val="FFFFFF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pic>
        <p:nvPicPr>
          <p:cNvPr id="4098" name="Picture 2" descr="Living Water (Jesus and the Samaritan Woman)">
            <a:extLst>
              <a:ext uri="{FF2B5EF4-FFF2-40B4-BE49-F238E27FC236}">
                <a16:creationId xmlns:a16="http://schemas.microsoft.com/office/drawing/2014/main" id="{A2EB21A6-2673-B30E-0D04-9FE86C6EE22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292394" y="1014582"/>
            <a:ext cx="6449514" cy="50208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1697447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TekstniOkvir 67">
            <a:extLst>
              <a:ext uri="{FF2B5EF4-FFF2-40B4-BE49-F238E27FC236}">
                <a16:creationId xmlns:a16="http://schemas.microsoft.com/office/drawing/2014/main" id="{8F753B23-9D27-463D-9410-A7A59CE8A1E1}"/>
              </a:ext>
            </a:extLst>
          </p:cNvPr>
          <p:cNvSpPr txBox="1"/>
          <p:nvPr/>
        </p:nvSpPr>
        <p:spPr>
          <a:xfrm>
            <a:off x="3481074" y="6377451"/>
            <a:ext cx="295456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400" dirty="0">
                <a:solidFill>
                  <a:schemeClr val="accent3"/>
                </a:solidFill>
              </a:rPr>
              <a:t>PITANJA ZA RAZMIŠLJANJE</a:t>
            </a:r>
          </a:p>
        </p:txBody>
      </p:sp>
      <p:sp>
        <p:nvSpPr>
          <p:cNvPr id="28" name="Pravokutnik 27">
            <a:extLst>
              <a:ext uri="{FF2B5EF4-FFF2-40B4-BE49-F238E27FC236}">
                <a16:creationId xmlns:a16="http://schemas.microsoft.com/office/drawing/2014/main" id="{C4D6AF7C-A9B8-4F05-A8B9-75E0CD5DE0AD}"/>
              </a:ext>
            </a:extLst>
          </p:cNvPr>
          <p:cNvSpPr/>
          <p:nvPr/>
        </p:nvSpPr>
        <p:spPr>
          <a:xfrm>
            <a:off x="3047999" y="6712709"/>
            <a:ext cx="3048001" cy="78008"/>
          </a:xfrm>
          <a:prstGeom prst="rect">
            <a:avLst/>
          </a:prstGeom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29" name="Pravokutnik 28">
            <a:extLst>
              <a:ext uri="{FF2B5EF4-FFF2-40B4-BE49-F238E27FC236}">
                <a16:creationId xmlns:a16="http://schemas.microsoft.com/office/drawing/2014/main" id="{0997F043-3676-40F0-A7A6-BD49C5BA7985}"/>
              </a:ext>
            </a:extLst>
          </p:cNvPr>
          <p:cNvSpPr/>
          <p:nvPr/>
        </p:nvSpPr>
        <p:spPr>
          <a:xfrm>
            <a:off x="0" y="6333517"/>
            <a:ext cx="444137" cy="457200"/>
          </a:xfrm>
          <a:prstGeom prst="rect">
            <a:avLst/>
          </a:prstGeom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30" name="Pravokutnik 29">
            <a:extLst>
              <a:ext uri="{FF2B5EF4-FFF2-40B4-BE49-F238E27FC236}">
                <a16:creationId xmlns:a16="http://schemas.microsoft.com/office/drawing/2014/main" id="{B1FD4B2B-A005-4FBD-8F0F-9508412F5975}"/>
              </a:ext>
            </a:extLst>
          </p:cNvPr>
          <p:cNvSpPr/>
          <p:nvPr/>
        </p:nvSpPr>
        <p:spPr>
          <a:xfrm>
            <a:off x="9144001" y="6712707"/>
            <a:ext cx="3048001" cy="78010"/>
          </a:xfrm>
          <a:prstGeom prst="rect">
            <a:avLst/>
          </a:prstGeom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31" name="Pravokutnik 30">
            <a:extLst>
              <a:ext uri="{FF2B5EF4-FFF2-40B4-BE49-F238E27FC236}">
                <a16:creationId xmlns:a16="http://schemas.microsoft.com/office/drawing/2014/main" id="{CAD40906-3C75-42B2-8DD1-03E7BB0918D5}"/>
              </a:ext>
            </a:extLst>
          </p:cNvPr>
          <p:cNvSpPr/>
          <p:nvPr/>
        </p:nvSpPr>
        <p:spPr>
          <a:xfrm>
            <a:off x="6096002" y="6712708"/>
            <a:ext cx="3047999" cy="78009"/>
          </a:xfrm>
          <a:prstGeom prst="rect">
            <a:avLst/>
          </a:prstGeom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32" name="Pravokutnik 31">
            <a:extLst>
              <a:ext uri="{FF2B5EF4-FFF2-40B4-BE49-F238E27FC236}">
                <a16:creationId xmlns:a16="http://schemas.microsoft.com/office/drawing/2014/main" id="{837C8689-EFE8-4398-852B-47CF6F47D587}"/>
              </a:ext>
            </a:extLst>
          </p:cNvPr>
          <p:cNvSpPr/>
          <p:nvPr/>
        </p:nvSpPr>
        <p:spPr>
          <a:xfrm>
            <a:off x="-2" y="6712710"/>
            <a:ext cx="3047999" cy="78007"/>
          </a:xfrm>
          <a:prstGeom prst="rect">
            <a:avLst/>
          </a:prstGeom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33" name="Pravokutnik 32">
            <a:extLst>
              <a:ext uri="{FF2B5EF4-FFF2-40B4-BE49-F238E27FC236}">
                <a16:creationId xmlns:a16="http://schemas.microsoft.com/office/drawing/2014/main" id="{0B777DC1-E131-4F06-BC27-853AE9AE2F25}"/>
              </a:ext>
            </a:extLst>
          </p:cNvPr>
          <p:cNvSpPr/>
          <p:nvPr/>
        </p:nvSpPr>
        <p:spPr>
          <a:xfrm>
            <a:off x="3047997" y="6333517"/>
            <a:ext cx="444138" cy="457200"/>
          </a:xfrm>
          <a:prstGeom prst="rect">
            <a:avLst/>
          </a:prstGeom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34" name="Pravokutnik 33">
            <a:extLst>
              <a:ext uri="{FF2B5EF4-FFF2-40B4-BE49-F238E27FC236}">
                <a16:creationId xmlns:a16="http://schemas.microsoft.com/office/drawing/2014/main" id="{C388D51B-3317-42C0-AEF7-C41EBDD6DF0B}"/>
              </a:ext>
            </a:extLst>
          </p:cNvPr>
          <p:cNvSpPr/>
          <p:nvPr/>
        </p:nvSpPr>
        <p:spPr>
          <a:xfrm>
            <a:off x="6095999" y="6333517"/>
            <a:ext cx="444135" cy="457200"/>
          </a:xfrm>
          <a:prstGeom prst="rect">
            <a:avLst/>
          </a:prstGeom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35" name="Pravokutnik 34">
            <a:extLst>
              <a:ext uri="{FF2B5EF4-FFF2-40B4-BE49-F238E27FC236}">
                <a16:creationId xmlns:a16="http://schemas.microsoft.com/office/drawing/2014/main" id="{2DDC03E0-D421-4B63-A339-B51CDA3612D6}"/>
              </a:ext>
            </a:extLst>
          </p:cNvPr>
          <p:cNvSpPr/>
          <p:nvPr/>
        </p:nvSpPr>
        <p:spPr>
          <a:xfrm>
            <a:off x="9132941" y="6333517"/>
            <a:ext cx="444136" cy="457200"/>
          </a:xfrm>
          <a:prstGeom prst="rect">
            <a:avLst/>
          </a:prstGeom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36" name="TekstniOkvir 35">
            <a:extLst>
              <a:ext uri="{FF2B5EF4-FFF2-40B4-BE49-F238E27FC236}">
                <a16:creationId xmlns:a16="http://schemas.microsoft.com/office/drawing/2014/main" id="{A7312EBC-1C87-4CE9-9CDB-EEFC2B95EFFD}"/>
              </a:ext>
            </a:extLst>
          </p:cNvPr>
          <p:cNvSpPr txBox="1"/>
          <p:nvPr/>
        </p:nvSpPr>
        <p:spPr>
          <a:xfrm>
            <a:off x="450092" y="6377451"/>
            <a:ext cx="242491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400" dirty="0">
                <a:solidFill>
                  <a:schemeClr val="accent2"/>
                </a:solidFill>
              </a:rPr>
              <a:t>EVANĐEOSKI TEKST</a:t>
            </a:r>
          </a:p>
        </p:txBody>
      </p:sp>
      <p:sp>
        <p:nvSpPr>
          <p:cNvPr id="37" name="TekstniOkvir 36">
            <a:extLst>
              <a:ext uri="{FF2B5EF4-FFF2-40B4-BE49-F238E27FC236}">
                <a16:creationId xmlns:a16="http://schemas.microsoft.com/office/drawing/2014/main" id="{0F5E60C8-0739-4E2E-940B-8B610CF8D097}"/>
              </a:ext>
            </a:extLst>
          </p:cNvPr>
          <p:cNvSpPr txBox="1"/>
          <p:nvPr/>
        </p:nvSpPr>
        <p:spPr>
          <a:xfrm>
            <a:off x="9584608" y="6377451"/>
            <a:ext cx="241580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400" dirty="0">
                <a:solidFill>
                  <a:schemeClr val="accent5">
                    <a:lumMod val="75000"/>
                  </a:schemeClr>
                </a:solidFill>
              </a:rPr>
              <a:t>POTICAJI ZA DJELOVANJE</a:t>
            </a:r>
          </a:p>
        </p:txBody>
      </p:sp>
      <p:sp>
        <p:nvSpPr>
          <p:cNvPr id="38" name="TekstniOkvir 37">
            <a:extLst>
              <a:ext uri="{FF2B5EF4-FFF2-40B4-BE49-F238E27FC236}">
                <a16:creationId xmlns:a16="http://schemas.microsoft.com/office/drawing/2014/main" id="{E44C4999-EDC9-42FF-9B3A-8BD1AE0FA6EC}"/>
              </a:ext>
            </a:extLst>
          </p:cNvPr>
          <p:cNvSpPr txBox="1"/>
          <p:nvPr/>
        </p:nvSpPr>
        <p:spPr>
          <a:xfrm>
            <a:off x="6536205" y="6377451"/>
            <a:ext cx="242491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400" dirty="0">
                <a:solidFill>
                  <a:schemeClr val="accent4">
                    <a:lumMod val="75000"/>
                  </a:schemeClr>
                </a:solidFill>
              </a:rPr>
              <a:t>KATEHETSKO IZLAGANJE</a:t>
            </a:r>
          </a:p>
        </p:txBody>
      </p:sp>
      <p:pic>
        <p:nvPicPr>
          <p:cNvPr id="9" name="Rezervirano mjesto sadržaja 8">
            <a:extLst>
              <a:ext uri="{FF2B5EF4-FFF2-40B4-BE49-F238E27FC236}">
                <a16:creationId xmlns:a16="http://schemas.microsoft.com/office/drawing/2014/main" id="{478D0637-78A1-4CE8-BFA9-E0FBA1FC500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127" y="6351325"/>
            <a:ext cx="386046" cy="386046"/>
          </a:xfrm>
        </p:spPr>
      </p:pic>
      <p:pic>
        <p:nvPicPr>
          <p:cNvPr id="11" name="Slika 10">
            <a:extLst>
              <a:ext uri="{FF2B5EF4-FFF2-40B4-BE49-F238E27FC236}">
                <a16:creationId xmlns:a16="http://schemas.microsoft.com/office/drawing/2014/main" id="{3637F0C2-9537-4116-B064-EBF03CD70F34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94623" y="6353521"/>
            <a:ext cx="374659" cy="374659"/>
          </a:xfrm>
          <a:prstGeom prst="rect">
            <a:avLst/>
          </a:prstGeom>
        </p:spPr>
      </p:pic>
      <p:pic>
        <p:nvPicPr>
          <p:cNvPr id="13" name="Slika 12">
            <a:extLst>
              <a:ext uri="{FF2B5EF4-FFF2-40B4-BE49-F238E27FC236}">
                <a16:creationId xmlns:a16="http://schemas.microsoft.com/office/drawing/2014/main" id="{1D11AD9F-27A4-46DB-8B8E-315EE7737638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33919" y="6360403"/>
            <a:ext cx="370753" cy="370753"/>
          </a:xfrm>
          <a:prstGeom prst="rect">
            <a:avLst/>
          </a:prstGeom>
        </p:spPr>
      </p:pic>
      <p:pic>
        <p:nvPicPr>
          <p:cNvPr id="15" name="Slika 14">
            <a:extLst>
              <a:ext uri="{FF2B5EF4-FFF2-40B4-BE49-F238E27FC236}">
                <a16:creationId xmlns:a16="http://schemas.microsoft.com/office/drawing/2014/main" id="{C69D5CA1-2970-40D8-822D-D5A2611261EF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41645" y="6351323"/>
            <a:ext cx="437555" cy="437555"/>
          </a:xfrm>
          <a:prstGeom prst="rect">
            <a:avLst/>
          </a:prstGeom>
        </p:spPr>
      </p:pic>
      <p:sp>
        <p:nvSpPr>
          <p:cNvPr id="62" name="Pravokutnik 61">
            <a:extLst>
              <a:ext uri="{FF2B5EF4-FFF2-40B4-BE49-F238E27FC236}">
                <a16:creationId xmlns:a16="http://schemas.microsoft.com/office/drawing/2014/main" id="{F97AB57A-7297-40D7-8A6B-DDAAC2449C57}"/>
              </a:ext>
            </a:extLst>
          </p:cNvPr>
          <p:cNvSpPr/>
          <p:nvPr/>
        </p:nvSpPr>
        <p:spPr>
          <a:xfrm>
            <a:off x="11703098" y="220406"/>
            <a:ext cx="488901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53" name="TekstniOkvir 52">
            <a:extLst>
              <a:ext uri="{FF2B5EF4-FFF2-40B4-BE49-F238E27FC236}">
                <a16:creationId xmlns:a16="http://schemas.microsoft.com/office/drawing/2014/main" id="{3A98E29D-B4C6-4E1E-9DA7-6BE99DE15CA5}"/>
              </a:ext>
            </a:extLst>
          </p:cNvPr>
          <p:cNvSpPr txBox="1"/>
          <p:nvPr/>
        </p:nvSpPr>
        <p:spPr>
          <a:xfrm>
            <a:off x="8153956" y="172224"/>
            <a:ext cx="359014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hr-HR" sz="1400" dirty="0">
                <a:solidFill>
                  <a:schemeClr val="accent2"/>
                </a:solidFill>
              </a:rPr>
              <a:t>KORIZMENA KATEHEZA PETKOM</a:t>
            </a:r>
          </a:p>
          <a:p>
            <a:pPr algn="r"/>
            <a:r>
              <a:rPr lang="hr-HR" sz="1400" dirty="0">
                <a:solidFill>
                  <a:schemeClr val="accent2"/>
                </a:solidFill>
              </a:rPr>
              <a:t>10. ožujka 2023.</a:t>
            </a:r>
          </a:p>
        </p:txBody>
      </p:sp>
      <p:sp>
        <p:nvSpPr>
          <p:cNvPr id="55" name="Pravokutnik 54">
            <a:extLst>
              <a:ext uri="{FF2B5EF4-FFF2-40B4-BE49-F238E27FC236}">
                <a16:creationId xmlns:a16="http://schemas.microsoft.com/office/drawing/2014/main" id="{54D1F511-8344-4374-8DD6-24C9CCD80308}"/>
              </a:ext>
            </a:extLst>
          </p:cNvPr>
          <p:cNvSpPr/>
          <p:nvPr/>
        </p:nvSpPr>
        <p:spPr>
          <a:xfrm>
            <a:off x="-3536" y="658722"/>
            <a:ext cx="12192000" cy="78007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pic>
        <p:nvPicPr>
          <p:cNvPr id="56" name="Slika 55">
            <a:extLst>
              <a:ext uri="{FF2B5EF4-FFF2-40B4-BE49-F238E27FC236}">
                <a16:creationId xmlns:a16="http://schemas.microsoft.com/office/drawing/2014/main" id="{9AC3BB8F-DC18-4FEB-A2D1-B9C5A6472DBD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735387" y="261715"/>
            <a:ext cx="404277" cy="435517"/>
          </a:xfrm>
          <a:prstGeom prst="rect">
            <a:avLst/>
          </a:prstGeom>
        </p:spPr>
      </p:pic>
      <p:sp>
        <p:nvSpPr>
          <p:cNvPr id="59" name="TekstniOkvir 58">
            <a:extLst>
              <a:ext uri="{FF2B5EF4-FFF2-40B4-BE49-F238E27FC236}">
                <a16:creationId xmlns:a16="http://schemas.microsoft.com/office/drawing/2014/main" id="{0E28716D-5F8B-4A5C-8059-8722ADD7C0E0}"/>
              </a:ext>
            </a:extLst>
          </p:cNvPr>
          <p:cNvSpPr txBox="1"/>
          <p:nvPr/>
        </p:nvSpPr>
        <p:spPr>
          <a:xfrm>
            <a:off x="412173" y="150646"/>
            <a:ext cx="42949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b="1" dirty="0" err="1">
                <a:solidFill>
                  <a:schemeClr val="accent2"/>
                </a:solidFill>
              </a:rPr>
              <a:t>Iv</a:t>
            </a:r>
            <a:r>
              <a:rPr lang="hr-HR" sz="2400" b="1" dirty="0">
                <a:solidFill>
                  <a:schemeClr val="accent2"/>
                </a:solidFill>
              </a:rPr>
              <a:t> 4,5-42</a:t>
            </a:r>
          </a:p>
        </p:txBody>
      </p:sp>
      <p:sp>
        <p:nvSpPr>
          <p:cNvPr id="61" name="TekstniOkvir 60">
            <a:extLst>
              <a:ext uri="{FF2B5EF4-FFF2-40B4-BE49-F238E27FC236}">
                <a16:creationId xmlns:a16="http://schemas.microsoft.com/office/drawing/2014/main" id="{2149CEFD-4E5A-48FD-A06D-769AD256E8B3}"/>
              </a:ext>
            </a:extLst>
          </p:cNvPr>
          <p:cNvSpPr txBox="1"/>
          <p:nvPr/>
        </p:nvSpPr>
        <p:spPr>
          <a:xfrm>
            <a:off x="490381" y="1089034"/>
            <a:ext cx="4691219" cy="52366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hr-HR" sz="2800" dirty="0"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Odgovori mu žena: »Nemam muža.« Kaže joj Isus: »Dobro si rekla: ‘Nemam muža!’ Pet si doista muževa imala, a ni ovaj koga sada imaš nije ti muž. To si po istini rekla.« Kaže mu žena: »Gospodine, vidim da si prorok. Naši su se očevi klanjali na ovome brdu, a vi kažete da je u Jeruzalemu mjesto gdje se treba klanjati.« </a:t>
            </a:r>
          </a:p>
        </p:txBody>
      </p:sp>
      <p:sp>
        <p:nvSpPr>
          <p:cNvPr id="24" name="Pravokutnik 23">
            <a:extLst>
              <a:ext uri="{FF2B5EF4-FFF2-40B4-BE49-F238E27FC236}">
                <a16:creationId xmlns:a16="http://schemas.microsoft.com/office/drawing/2014/main" id="{1E08BD46-56D0-487C-862B-DB49AC85683D}"/>
              </a:ext>
            </a:extLst>
          </p:cNvPr>
          <p:cNvSpPr/>
          <p:nvPr/>
        </p:nvSpPr>
        <p:spPr>
          <a:xfrm>
            <a:off x="3047997" y="6333517"/>
            <a:ext cx="9140467" cy="524483"/>
          </a:xfrm>
          <a:prstGeom prst="rect">
            <a:avLst/>
          </a:prstGeom>
          <a:solidFill>
            <a:srgbClr val="FFFFFF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pic>
        <p:nvPicPr>
          <p:cNvPr id="6" name="Slika 5" descr="Slika na kojoj se prikazuje osoba, na otvorenom&#10;&#10;Opis je automatski generiran">
            <a:extLst>
              <a:ext uri="{FF2B5EF4-FFF2-40B4-BE49-F238E27FC236}">
                <a16:creationId xmlns:a16="http://schemas.microsoft.com/office/drawing/2014/main" id="{BD32B333-3AD2-C2C9-121A-718343A94240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387436" y="1124685"/>
            <a:ext cx="6356662" cy="50818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911651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TekstniOkvir 67">
            <a:extLst>
              <a:ext uri="{FF2B5EF4-FFF2-40B4-BE49-F238E27FC236}">
                <a16:creationId xmlns:a16="http://schemas.microsoft.com/office/drawing/2014/main" id="{8F753B23-9D27-463D-9410-A7A59CE8A1E1}"/>
              </a:ext>
            </a:extLst>
          </p:cNvPr>
          <p:cNvSpPr txBox="1"/>
          <p:nvPr/>
        </p:nvSpPr>
        <p:spPr>
          <a:xfrm>
            <a:off x="3481074" y="6377451"/>
            <a:ext cx="295456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400" dirty="0">
                <a:solidFill>
                  <a:schemeClr val="accent3"/>
                </a:solidFill>
              </a:rPr>
              <a:t>PITANJA ZA RAZMIŠLJANJE</a:t>
            </a:r>
          </a:p>
        </p:txBody>
      </p:sp>
      <p:sp>
        <p:nvSpPr>
          <p:cNvPr id="28" name="Pravokutnik 27">
            <a:extLst>
              <a:ext uri="{FF2B5EF4-FFF2-40B4-BE49-F238E27FC236}">
                <a16:creationId xmlns:a16="http://schemas.microsoft.com/office/drawing/2014/main" id="{C4D6AF7C-A9B8-4F05-A8B9-75E0CD5DE0AD}"/>
              </a:ext>
            </a:extLst>
          </p:cNvPr>
          <p:cNvSpPr/>
          <p:nvPr/>
        </p:nvSpPr>
        <p:spPr>
          <a:xfrm>
            <a:off x="3047999" y="6712709"/>
            <a:ext cx="3048001" cy="78008"/>
          </a:xfrm>
          <a:prstGeom prst="rect">
            <a:avLst/>
          </a:prstGeom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29" name="Pravokutnik 28">
            <a:extLst>
              <a:ext uri="{FF2B5EF4-FFF2-40B4-BE49-F238E27FC236}">
                <a16:creationId xmlns:a16="http://schemas.microsoft.com/office/drawing/2014/main" id="{0997F043-3676-40F0-A7A6-BD49C5BA7985}"/>
              </a:ext>
            </a:extLst>
          </p:cNvPr>
          <p:cNvSpPr/>
          <p:nvPr/>
        </p:nvSpPr>
        <p:spPr>
          <a:xfrm>
            <a:off x="0" y="6333517"/>
            <a:ext cx="444137" cy="457200"/>
          </a:xfrm>
          <a:prstGeom prst="rect">
            <a:avLst/>
          </a:prstGeom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30" name="Pravokutnik 29">
            <a:extLst>
              <a:ext uri="{FF2B5EF4-FFF2-40B4-BE49-F238E27FC236}">
                <a16:creationId xmlns:a16="http://schemas.microsoft.com/office/drawing/2014/main" id="{B1FD4B2B-A005-4FBD-8F0F-9508412F5975}"/>
              </a:ext>
            </a:extLst>
          </p:cNvPr>
          <p:cNvSpPr/>
          <p:nvPr/>
        </p:nvSpPr>
        <p:spPr>
          <a:xfrm>
            <a:off x="9144001" y="6712707"/>
            <a:ext cx="3048001" cy="78010"/>
          </a:xfrm>
          <a:prstGeom prst="rect">
            <a:avLst/>
          </a:prstGeom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31" name="Pravokutnik 30">
            <a:extLst>
              <a:ext uri="{FF2B5EF4-FFF2-40B4-BE49-F238E27FC236}">
                <a16:creationId xmlns:a16="http://schemas.microsoft.com/office/drawing/2014/main" id="{CAD40906-3C75-42B2-8DD1-03E7BB0918D5}"/>
              </a:ext>
            </a:extLst>
          </p:cNvPr>
          <p:cNvSpPr/>
          <p:nvPr/>
        </p:nvSpPr>
        <p:spPr>
          <a:xfrm>
            <a:off x="6096002" y="6712708"/>
            <a:ext cx="3047999" cy="78009"/>
          </a:xfrm>
          <a:prstGeom prst="rect">
            <a:avLst/>
          </a:prstGeom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32" name="Pravokutnik 31">
            <a:extLst>
              <a:ext uri="{FF2B5EF4-FFF2-40B4-BE49-F238E27FC236}">
                <a16:creationId xmlns:a16="http://schemas.microsoft.com/office/drawing/2014/main" id="{837C8689-EFE8-4398-852B-47CF6F47D587}"/>
              </a:ext>
            </a:extLst>
          </p:cNvPr>
          <p:cNvSpPr/>
          <p:nvPr/>
        </p:nvSpPr>
        <p:spPr>
          <a:xfrm>
            <a:off x="-2" y="6712710"/>
            <a:ext cx="3047999" cy="78007"/>
          </a:xfrm>
          <a:prstGeom prst="rect">
            <a:avLst/>
          </a:prstGeom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33" name="Pravokutnik 32">
            <a:extLst>
              <a:ext uri="{FF2B5EF4-FFF2-40B4-BE49-F238E27FC236}">
                <a16:creationId xmlns:a16="http://schemas.microsoft.com/office/drawing/2014/main" id="{0B777DC1-E131-4F06-BC27-853AE9AE2F25}"/>
              </a:ext>
            </a:extLst>
          </p:cNvPr>
          <p:cNvSpPr/>
          <p:nvPr/>
        </p:nvSpPr>
        <p:spPr>
          <a:xfrm>
            <a:off x="3047997" y="6333517"/>
            <a:ext cx="444138" cy="457200"/>
          </a:xfrm>
          <a:prstGeom prst="rect">
            <a:avLst/>
          </a:prstGeom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34" name="Pravokutnik 33">
            <a:extLst>
              <a:ext uri="{FF2B5EF4-FFF2-40B4-BE49-F238E27FC236}">
                <a16:creationId xmlns:a16="http://schemas.microsoft.com/office/drawing/2014/main" id="{C388D51B-3317-42C0-AEF7-C41EBDD6DF0B}"/>
              </a:ext>
            </a:extLst>
          </p:cNvPr>
          <p:cNvSpPr/>
          <p:nvPr/>
        </p:nvSpPr>
        <p:spPr>
          <a:xfrm>
            <a:off x="6095999" y="6333517"/>
            <a:ext cx="444135" cy="457200"/>
          </a:xfrm>
          <a:prstGeom prst="rect">
            <a:avLst/>
          </a:prstGeom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35" name="Pravokutnik 34">
            <a:extLst>
              <a:ext uri="{FF2B5EF4-FFF2-40B4-BE49-F238E27FC236}">
                <a16:creationId xmlns:a16="http://schemas.microsoft.com/office/drawing/2014/main" id="{2DDC03E0-D421-4B63-A339-B51CDA3612D6}"/>
              </a:ext>
            </a:extLst>
          </p:cNvPr>
          <p:cNvSpPr/>
          <p:nvPr/>
        </p:nvSpPr>
        <p:spPr>
          <a:xfrm>
            <a:off x="9132941" y="6333517"/>
            <a:ext cx="444136" cy="457200"/>
          </a:xfrm>
          <a:prstGeom prst="rect">
            <a:avLst/>
          </a:prstGeom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36" name="TekstniOkvir 35">
            <a:extLst>
              <a:ext uri="{FF2B5EF4-FFF2-40B4-BE49-F238E27FC236}">
                <a16:creationId xmlns:a16="http://schemas.microsoft.com/office/drawing/2014/main" id="{A7312EBC-1C87-4CE9-9CDB-EEFC2B95EFFD}"/>
              </a:ext>
            </a:extLst>
          </p:cNvPr>
          <p:cNvSpPr txBox="1"/>
          <p:nvPr/>
        </p:nvSpPr>
        <p:spPr>
          <a:xfrm>
            <a:off x="450092" y="6377451"/>
            <a:ext cx="242491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400" dirty="0">
                <a:solidFill>
                  <a:schemeClr val="accent2"/>
                </a:solidFill>
              </a:rPr>
              <a:t>EVANĐEOSKI TEKST</a:t>
            </a:r>
          </a:p>
        </p:txBody>
      </p:sp>
      <p:sp>
        <p:nvSpPr>
          <p:cNvPr id="37" name="TekstniOkvir 36">
            <a:extLst>
              <a:ext uri="{FF2B5EF4-FFF2-40B4-BE49-F238E27FC236}">
                <a16:creationId xmlns:a16="http://schemas.microsoft.com/office/drawing/2014/main" id="{0F5E60C8-0739-4E2E-940B-8B610CF8D097}"/>
              </a:ext>
            </a:extLst>
          </p:cNvPr>
          <p:cNvSpPr txBox="1"/>
          <p:nvPr/>
        </p:nvSpPr>
        <p:spPr>
          <a:xfrm>
            <a:off x="9584608" y="6377451"/>
            <a:ext cx="241580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400" dirty="0">
                <a:solidFill>
                  <a:schemeClr val="accent5">
                    <a:lumMod val="75000"/>
                  </a:schemeClr>
                </a:solidFill>
              </a:rPr>
              <a:t>POTICAJI ZA DJELOVANJE</a:t>
            </a:r>
          </a:p>
        </p:txBody>
      </p:sp>
      <p:sp>
        <p:nvSpPr>
          <p:cNvPr id="38" name="TekstniOkvir 37">
            <a:extLst>
              <a:ext uri="{FF2B5EF4-FFF2-40B4-BE49-F238E27FC236}">
                <a16:creationId xmlns:a16="http://schemas.microsoft.com/office/drawing/2014/main" id="{E44C4999-EDC9-42FF-9B3A-8BD1AE0FA6EC}"/>
              </a:ext>
            </a:extLst>
          </p:cNvPr>
          <p:cNvSpPr txBox="1"/>
          <p:nvPr/>
        </p:nvSpPr>
        <p:spPr>
          <a:xfrm>
            <a:off x="6536205" y="6377451"/>
            <a:ext cx="242491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400" dirty="0">
                <a:solidFill>
                  <a:schemeClr val="accent4">
                    <a:lumMod val="75000"/>
                  </a:schemeClr>
                </a:solidFill>
              </a:rPr>
              <a:t>KATEHETSKO IZLAGANJE</a:t>
            </a:r>
          </a:p>
        </p:txBody>
      </p:sp>
      <p:pic>
        <p:nvPicPr>
          <p:cNvPr id="9" name="Rezervirano mjesto sadržaja 8">
            <a:extLst>
              <a:ext uri="{FF2B5EF4-FFF2-40B4-BE49-F238E27FC236}">
                <a16:creationId xmlns:a16="http://schemas.microsoft.com/office/drawing/2014/main" id="{478D0637-78A1-4CE8-BFA9-E0FBA1FC500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127" y="6351325"/>
            <a:ext cx="386046" cy="386046"/>
          </a:xfrm>
        </p:spPr>
      </p:pic>
      <p:pic>
        <p:nvPicPr>
          <p:cNvPr id="11" name="Slika 10">
            <a:extLst>
              <a:ext uri="{FF2B5EF4-FFF2-40B4-BE49-F238E27FC236}">
                <a16:creationId xmlns:a16="http://schemas.microsoft.com/office/drawing/2014/main" id="{3637F0C2-9537-4116-B064-EBF03CD70F34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94623" y="6353521"/>
            <a:ext cx="374659" cy="374659"/>
          </a:xfrm>
          <a:prstGeom prst="rect">
            <a:avLst/>
          </a:prstGeom>
        </p:spPr>
      </p:pic>
      <p:pic>
        <p:nvPicPr>
          <p:cNvPr id="13" name="Slika 12">
            <a:extLst>
              <a:ext uri="{FF2B5EF4-FFF2-40B4-BE49-F238E27FC236}">
                <a16:creationId xmlns:a16="http://schemas.microsoft.com/office/drawing/2014/main" id="{1D11AD9F-27A4-46DB-8B8E-315EE7737638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33919" y="6360403"/>
            <a:ext cx="370753" cy="370753"/>
          </a:xfrm>
          <a:prstGeom prst="rect">
            <a:avLst/>
          </a:prstGeom>
        </p:spPr>
      </p:pic>
      <p:pic>
        <p:nvPicPr>
          <p:cNvPr id="15" name="Slika 14">
            <a:extLst>
              <a:ext uri="{FF2B5EF4-FFF2-40B4-BE49-F238E27FC236}">
                <a16:creationId xmlns:a16="http://schemas.microsoft.com/office/drawing/2014/main" id="{C69D5CA1-2970-40D8-822D-D5A2611261EF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41645" y="6351323"/>
            <a:ext cx="437555" cy="437555"/>
          </a:xfrm>
          <a:prstGeom prst="rect">
            <a:avLst/>
          </a:prstGeom>
        </p:spPr>
      </p:pic>
      <p:sp>
        <p:nvSpPr>
          <p:cNvPr id="62" name="Pravokutnik 61">
            <a:extLst>
              <a:ext uri="{FF2B5EF4-FFF2-40B4-BE49-F238E27FC236}">
                <a16:creationId xmlns:a16="http://schemas.microsoft.com/office/drawing/2014/main" id="{F97AB57A-7297-40D7-8A6B-DDAAC2449C57}"/>
              </a:ext>
            </a:extLst>
          </p:cNvPr>
          <p:cNvSpPr/>
          <p:nvPr/>
        </p:nvSpPr>
        <p:spPr>
          <a:xfrm>
            <a:off x="11703098" y="220406"/>
            <a:ext cx="488901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53" name="TekstniOkvir 52">
            <a:extLst>
              <a:ext uri="{FF2B5EF4-FFF2-40B4-BE49-F238E27FC236}">
                <a16:creationId xmlns:a16="http://schemas.microsoft.com/office/drawing/2014/main" id="{3A98E29D-B4C6-4E1E-9DA7-6BE99DE15CA5}"/>
              </a:ext>
            </a:extLst>
          </p:cNvPr>
          <p:cNvSpPr txBox="1"/>
          <p:nvPr/>
        </p:nvSpPr>
        <p:spPr>
          <a:xfrm>
            <a:off x="8153956" y="172224"/>
            <a:ext cx="359014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hr-HR" sz="1400" dirty="0">
                <a:solidFill>
                  <a:schemeClr val="accent2"/>
                </a:solidFill>
              </a:rPr>
              <a:t>KORIZMENA KATEHEZA PETKOM</a:t>
            </a:r>
          </a:p>
          <a:p>
            <a:pPr algn="r"/>
            <a:r>
              <a:rPr lang="hr-HR" sz="1400" dirty="0">
                <a:solidFill>
                  <a:schemeClr val="accent2"/>
                </a:solidFill>
              </a:rPr>
              <a:t>10. ožujka 2023.</a:t>
            </a:r>
          </a:p>
        </p:txBody>
      </p:sp>
      <p:sp>
        <p:nvSpPr>
          <p:cNvPr id="55" name="Pravokutnik 54">
            <a:extLst>
              <a:ext uri="{FF2B5EF4-FFF2-40B4-BE49-F238E27FC236}">
                <a16:creationId xmlns:a16="http://schemas.microsoft.com/office/drawing/2014/main" id="{54D1F511-8344-4374-8DD6-24C9CCD80308}"/>
              </a:ext>
            </a:extLst>
          </p:cNvPr>
          <p:cNvSpPr/>
          <p:nvPr/>
        </p:nvSpPr>
        <p:spPr>
          <a:xfrm>
            <a:off x="-3536" y="658722"/>
            <a:ext cx="12192000" cy="78007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pic>
        <p:nvPicPr>
          <p:cNvPr id="56" name="Slika 55">
            <a:extLst>
              <a:ext uri="{FF2B5EF4-FFF2-40B4-BE49-F238E27FC236}">
                <a16:creationId xmlns:a16="http://schemas.microsoft.com/office/drawing/2014/main" id="{9AC3BB8F-DC18-4FEB-A2D1-B9C5A6472DBD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735387" y="261715"/>
            <a:ext cx="404277" cy="435517"/>
          </a:xfrm>
          <a:prstGeom prst="rect">
            <a:avLst/>
          </a:prstGeom>
        </p:spPr>
      </p:pic>
      <p:sp>
        <p:nvSpPr>
          <p:cNvPr id="59" name="TekstniOkvir 58">
            <a:extLst>
              <a:ext uri="{FF2B5EF4-FFF2-40B4-BE49-F238E27FC236}">
                <a16:creationId xmlns:a16="http://schemas.microsoft.com/office/drawing/2014/main" id="{0E28716D-5F8B-4A5C-8059-8722ADD7C0E0}"/>
              </a:ext>
            </a:extLst>
          </p:cNvPr>
          <p:cNvSpPr txBox="1"/>
          <p:nvPr/>
        </p:nvSpPr>
        <p:spPr>
          <a:xfrm>
            <a:off x="412173" y="150646"/>
            <a:ext cx="42949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b="1" dirty="0" err="1">
                <a:solidFill>
                  <a:schemeClr val="accent2"/>
                </a:solidFill>
              </a:rPr>
              <a:t>Iv</a:t>
            </a:r>
            <a:r>
              <a:rPr lang="hr-HR" sz="2400" b="1" dirty="0">
                <a:solidFill>
                  <a:schemeClr val="accent2"/>
                </a:solidFill>
              </a:rPr>
              <a:t> 4,5-42</a:t>
            </a:r>
          </a:p>
        </p:txBody>
      </p:sp>
      <p:sp>
        <p:nvSpPr>
          <p:cNvPr id="61" name="TekstniOkvir 60">
            <a:extLst>
              <a:ext uri="{FF2B5EF4-FFF2-40B4-BE49-F238E27FC236}">
                <a16:creationId xmlns:a16="http://schemas.microsoft.com/office/drawing/2014/main" id="{2149CEFD-4E5A-48FD-A06D-769AD256E8B3}"/>
              </a:ext>
            </a:extLst>
          </p:cNvPr>
          <p:cNvSpPr txBox="1"/>
          <p:nvPr/>
        </p:nvSpPr>
        <p:spPr>
          <a:xfrm>
            <a:off x="490381" y="1089034"/>
            <a:ext cx="4691219" cy="52366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hr-HR" sz="2800" dirty="0"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A Isus joj reče: »Vjeruj mi, ženo, dolazi čas kad se nećete klanjati Ocu ni na ovoj gori ni u Jeruzalemu. Vi se klanjate onome što ne poznate, a mi se klanjamo onome što poznamo jer spasenje dolazi od Židova. Ali dolazi čas – sada je! – kad će se istinski </a:t>
            </a:r>
            <a:r>
              <a:rPr lang="hr-HR" sz="2800" dirty="0" err="1"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klanjatelji</a:t>
            </a:r>
            <a:r>
              <a:rPr lang="hr-HR" sz="2800" dirty="0"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 klanjati Ocu u duhu i istini jer takve upravo </a:t>
            </a:r>
            <a:r>
              <a:rPr lang="hr-HR" sz="2800" dirty="0" err="1"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klanjatelje</a:t>
            </a:r>
            <a:r>
              <a:rPr lang="hr-HR" sz="2800" dirty="0"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 traži Otac.</a:t>
            </a:r>
          </a:p>
        </p:txBody>
      </p:sp>
      <p:sp>
        <p:nvSpPr>
          <p:cNvPr id="24" name="Pravokutnik 23">
            <a:extLst>
              <a:ext uri="{FF2B5EF4-FFF2-40B4-BE49-F238E27FC236}">
                <a16:creationId xmlns:a16="http://schemas.microsoft.com/office/drawing/2014/main" id="{1E08BD46-56D0-487C-862B-DB49AC85683D}"/>
              </a:ext>
            </a:extLst>
          </p:cNvPr>
          <p:cNvSpPr/>
          <p:nvPr/>
        </p:nvSpPr>
        <p:spPr>
          <a:xfrm>
            <a:off x="3047997" y="6333517"/>
            <a:ext cx="9140467" cy="524483"/>
          </a:xfrm>
          <a:prstGeom prst="rect">
            <a:avLst/>
          </a:prstGeom>
          <a:solidFill>
            <a:srgbClr val="FFFFFF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pic>
        <p:nvPicPr>
          <p:cNvPr id="7170" name="Picture 2" descr="Christ and the Samaritan Woman, 1681 by Pierre Minyar: History, Analysis &amp;  Facts | Arthive">
            <a:extLst>
              <a:ext uri="{FF2B5EF4-FFF2-40B4-BE49-F238E27FC236}">
                <a16:creationId xmlns:a16="http://schemas.microsoft.com/office/drawing/2014/main" id="{9BEFCA55-20EF-A95F-2064-87C14432D3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434148" y="1047749"/>
            <a:ext cx="6380643" cy="49944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3719533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TekstniOkvir 67">
            <a:extLst>
              <a:ext uri="{FF2B5EF4-FFF2-40B4-BE49-F238E27FC236}">
                <a16:creationId xmlns:a16="http://schemas.microsoft.com/office/drawing/2014/main" id="{8F753B23-9D27-463D-9410-A7A59CE8A1E1}"/>
              </a:ext>
            </a:extLst>
          </p:cNvPr>
          <p:cNvSpPr txBox="1"/>
          <p:nvPr/>
        </p:nvSpPr>
        <p:spPr>
          <a:xfrm>
            <a:off x="3481074" y="6377451"/>
            <a:ext cx="295456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400" dirty="0">
                <a:solidFill>
                  <a:schemeClr val="accent3"/>
                </a:solidFill>
              </a:rPr>
              <a:t>PITANJA ZA RAZMIŠLJANJE</a:t>
            </a:r>
          </a:p>
        </p:txBody>
      </p:sp>
      <p:sp>
        <p:nvSpPr>
          <p:cNvPr id="28" name="Pravokutnik 27">
            <a:extLst>
              <a:ext uri="{FF2B5EF4-FFF2-40B4-BE49-F238E27FC236}">
                <a16:creationId xmlns:a16="http://schemas.microsoft.com/office/drawing/2014/main" id="{C4D6AF7C-A9B8-4F05-A8B9-75E0CD5DE0AD}"/>
              </a:ext>
            </a:extLst>
          </p:cNvPr>
          <p:cNvSpPr/>
          <p:nvPr/>
        </p:nvSpPr>
        <p:spPr>
          <a:xfrm>
            <a:off x="3047999" y="6712709"/>
            <a:ext cx="3048001" cy="78008"/>
          </a:xfrm>
          <a:prstGeom prst="rect">
            <a:avLst/>
          </a:prstGeom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29" name="Pravokutnik 28">
            <a:extLst>
              <a:ext uri="{FF2B5EF4-FFF2-40B4-BE49-F238E27FC236}">
                <a16:creationId xmlns:a16="http://schemas.microsoft.com/office/drawing/2014/main" id="{0997F043-3676-40F0-A7A6-BD49C5BA7985}"/>
              </a:ext>
            </a:extLst>
          </p:cNvPr>
          <p:cNvSpPr/>
          <p:nvPr/>
        </p:nvSpPr>
        <p:spPr>
          <a:xfrm>
            <a:off x="0" y="6333517"/>
            <a:ext cx="444137" cy="457200"/>
          </a:xfrm>
          <a:prstGeom prst="rect">
            <a:avLst/>
          </a:prstGeom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30" name="Pravokutnik 29">
            <a:extLst>
              <a:ext uri="{FF2B5EF4-FFF2-40B4-BE49-F238E27FC236}">
                <a16:creationId xmlns:a16="http://schemas.microsoft.com/office/drawing/2014/main" id="{B1FD4B2B-A005-4FBD-8F0F-9508412F5975}"/>
              </a:ext>
            </a:extLst>
          </p:cNvPr>
          <p:cNvSpPr/>
          <p:nvPr/>
        </p:nvSpPr>
        <p:spPr>
          <a:xfrm>
            <a:off x="9144001" y="6712707"/>
            <a:ext cx="3048001" cy="78010"/>
          </a:xfrm>
          <a:prstGeom prst="rect">
            <a:avLst/>
          </a:prstGeom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31" name="Pravokutnik 30">
            <a:extLst>
              <a:ext uri="{FF2B5EF4-FFF2-40B4-BE49-F238E27FC236}">
                <a16:creationId xmlns:a16="http://schemas.microsoft.com/office/drawing/2014/main" id="{CAD40906-3C75-42B2-8DD1-03E7BB0918D5}"/>
              </a:ext>
            </a:extLst>
          </p:cNvPr>
          <p:cNvSpPr/>
          <p:nvPr/>
        </p:nvSpPr>
        <p:spPr>
          <a:xfrm>
            <a:off x="6096002" y="6712708"/>
            <a:ext cx="3047999" cy="78009"/>
          </a:xfrm>
          <a:prstGeom prst="rect">
            <a:avLst/>
          </a:prstGeom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32" name="Pravokutnik 31">
            <a:extLst>
              <a:ext uri="{FF2B5EF4-FFF2-40B4-BE49-F238E27FC236}">
                <a16:creationId xmlns:a16="http://schemas.microsoft.com/office/drawing/2014/main" id="{837C8689-EFE8-4398-852B-47CF6F47D587}"/>
              </a:ext>
            </a:extLst>
          </p:cNvPr>
          <p:cNvSpPr/>
          <p:nvPr/>
        </p:nvSpPr>
        <p:spPr>
          <a:xfrm>
            <a:off x="-2" y="6712710"/>
            <a:ext cx="3047999" cy="78007"/>
          </a:xfrm>
          <a:prstGeom prst="rect">
            <a:avLst/>
          </a:prstGeom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33" name="Pravokutnik 32">
            <a:extLst>
              <a:ext uri="{FF2B5EF4-FFF2-40B4-BE49-F238E27FC236}">
                <a16:creationId xmlns:a16="http://schemas.microsoft.com/office/drawing/2014/main" id="{0B777DC1-E131-4F06-BC27-853AE9AE2F25}"/>
              </a:ext>
            </a:extLst>
          </p:cNvPr>
          <p:cNvSpPr/>
          <p:nvPr/>
        </p:nvSpPr>
        <p:spPr>
          <a:xfrm>
            <a:off x="3047997" y="6333517"/>
            <a:ext cx="444138" cy="457200"/>
          </a:xfrm>
          <a:prstGeom prst="rect">
            <a:avLst/>
          </a:prstGeom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34" name="Pravokutnik 33">
            <a:extLst>
              <a:ext uri="{FF2B5EF4-FFF2-40B4-BE49-F238E27FC236}">
                <a16:creationId xmlns:a16="http://schemas.microsoft.com/office/drawing/2014/main" id="{C388D51B-3317-42C0-AEF7-C41EBDD6DF0B}"/>
              </a:ext>
            </a:extLst>
          </p:cNvPr>
          <p:cNvSpPr/>
          <p:nvPr/>
        </p:nvSpPr>
        <p:spPr>
          <a:xfrm>
            <a:off x="6095999" y="6333517"/>
            <a:ext cx="444135" cy="457200"/>
          </a:xfrm>
          <a:prstGeom prst="rect">
            <a:avLst/>
          </a:prstGeom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35" name="Pravokutnik 34">
            <a:extLst>
              <a:ext uri="{FF2B5EF4-FFF2-40B4-BE49-F238E27FC236}">
                <a16:creationId xmlns:a16="http://schemas.microsoft.com/office/drawing/2014/main" id="{2DDC03E0-D421-4B63-A339-B51CDA3612D6}"/>
              </a:ext>
            </a:extLst>
          </p:cNvPr>
          <p:cNvSpPr/>
          <p:nvPr/>
        </p:nvSpPr>
        <p:spPr>
          <a:xfrm>
            <a:off x="9132941" y="6333517"/>
            <a:ext cx="444136" cy="457200"/>
          </a:xfrm>
          <a:prstGeom prst="rect">
            <a:avLst/>
          </a:prstGeom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36" name="TekstniOkvir 35">
            <a:extLst>
              <a:ext uri="{FF2B5EF4-FFF2-40B4-BE49-F238E27FC236}">
                <a16:creationId xmlns:a16="http://schemas.microsoft.com/office/drawing/2014/main" id="{A7312EBC-1C87-4CE9-9CDB-EEFC2B95EFFD}"/>
              </a:ext>
            </a:extLst>
          </p:cNvPr>
          <p:cNvSpPr txBox="1"/>
          <p:nvPr/>
        </p:nvSpPr>
        <p:spPr>
          <a:xfrm>
            <a:off x="450092" y="6377451"/>
            <a:ext cx="242491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400" dirty="0">
                <a:solidFill>
                  <a:schemeClr val="accent2"/>
                </a:solidFill>
              </a:rPr>
              <a:t>EVANĐEOSKI TEKST</a:t>
            </a:r>
          </a:p>
        </p:txBody>
      </p:sp>
      <p:sp>
        <p:nvSpPr>
          <p:cNvPr id="37" name="TekstniOkvir 36">
            <a:extLst>
              <a:ext uri="{FF2B5EF4-FFF2-40B4-BE49-F238E27FC236}">
                <a16:creationId xmlns:a16="http://schemas.microsoft.com/office/drawing/2014/main" id="{0F5E60C8-0739-4E2E-940B-8B610CF8D097}"/>
              </a:ext>
            </a:extLst>
          </p:cNvPr>
          <p:cNvSpPr txBox="1"/>
          <p:nvPr/>
        </p:nvSpPr>
        <p:spPr>
          <a:xfrm>
            <a:off x="9584608" y="6377451"/>
            <a:ext cx="241580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400" dirty="0">
                <a:solidFill>
                  <a:schemeClr val="accent5">
                    <a:lumMod val="75000"/>
                  </a:schemeClr>
                </a:solidFill>
              </a:rPr>
              <a:t>POTICAJI ZA DJELOVANJE</a:t>
            </a:r>
          </a:p>
        </p:txBody>
      </p:sp>
      <p:sp>
        <p:nvSpPr>
          <p:cNvPr id="38" name="TekstniOkvir 37">
            <a:extLst>
              <a:ext uri="{FF2B5EF4-FFF2-40B4-BE49-F238E27FC236}">
                <a16:creationId xmlns:a16="http://schemas.microsoft.com/office/drawing/2014/main" id="{E44C4999-EDC9-42FF-9B3A-8BD1AE0FA6EC}"/>
              </a:ext>
            </a:extLst>
          </p:cNvPr>
          <p:cNvSpPr txBox="1"/>
          <p:nvPr/>
        </p:nvSpPr>
        <p:spPr>
          <a:xfrm>
            <a:off x="6536205" y="6377451"/>
            <a:ext cx="242491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400" dirty="0">
                <a:solidFill>
                  <a:schemeClr val="accent4">
                    <a:lumMod val="75000"/>
                  </a:schemeClr>
                </a:solidFill>
              </a:rPr>
              <a:t>KATEHETSKO IZLAGANJE</a:t>
            </a:r>
          </a:p>
        </p:txBody>
      </p:sp>
      <p:pic>
        <p:nvPicPr>
          <p:cNvPr id="9" name="Rezervirano mjesto sadržaja 8">
            <a:extLst>
              <a:ext uri="{FF2B5EF4-FFF2-40B4-BE49-F238E27FC236}">
                <a16:creationId xmlns:a16="http://schemas.microsoft.com/office/drawing/2014/main" id="{478D0637-78A1-4CE8-BFA9-E0FBA1FC500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127" y="6351325"/>
            <a:ext cx="386046" cy="386046"/>
          </a:xfrm>
        </p:spPr>
      </p:pic>
      <p:pic>
        <p:nvPicPr>
          <p:cNvPr id="11" name="Slika 10">
            <a:extLst>
              <a:ext uri="{FF2B5EF4-FFF2-40B4-BE49-F238E27FC236}">
                <a16:creationId xmlns:a16="http://schemas.microsoft.com/office/drawing/2014/main" id="{3637F0C2-9537-4116-B064-EBF03CD70F34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94623" y="6353521"/>
            <a:ext cx="374659" cy="374659"/>
          </a:xfrm>
          <a:prstGeom prst="rect">
            <a:avLst/>
          </a:prstGeom>
        </p:spPr>
      </p:pic>
      <p:pic>
        <p:nvPicPr>
          <p:cNvPr id="13" name="Slika 12">
            <a:extLst>
              <a:ext uri="{FF2B5EF4-FFF2-40B4-BE49-F238E27FC236}">
                <a16:creationId xmlns:a16="http://schemas.microsoft.com/office/drawing/2014/main" id="{1D11AD9F-27A4-46DB-8B8E-315EE7737638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33919" y="6360403"/>
            <a:ext cx="370753" cy="370753"/>
          </a:xfrm>
          <a:prstGeom prst="rect">
            <a:avLst/>
          </a:prstGeom>
        </p:spPr>
      </p:pic>
      <p:pic>
        <p:nvPicPr>
          <p:cNvPr id="15" name="Slika 14">
            <a:extLst>
              <a:ext uri="{FF2B5EF4-FFF2-40B4-BE49-F238E27FC236}">
                <a16:creationId xmlns:a16="http://schemas.microsoft.com/office/drawing/2014/main" id="{C69D5CA1-2970-40D8-822D-D5A2611261EF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41645" y="6351323"/>
            <a:ext cx="437555" cy="437555"/>
          </a:xfrm>
          <a:prstGeom prst="rect">
            <a:avLst/>
          </a:prstGeom>
        </p:spPr>
      </p:pic>
      <p:sp>
        <p:nvSpPr>
          <p:cNvPr id="62" name="Pravokutnik 61">
            <a:extLst>
              <a:ext uri="{FF2B5EF4-FFF2-40B4-BE49-F238E27FC236}">
                <a16:creationId xmlns:a16="http://schemas.microsoft.com/office/drawing/2014/main" id="{F97AB57A-7297-40D7-8A6B-DDAAC2449C57}"/>
              </a:ext>
            </a:extLst>
          </p:cNvPr>
          <p:cNvSpPr/>
          <p:nvPr/>
        </p:nvSpPr>
        <p:spPr>
          <a:xfrm>
            <a:off x="11703098" y="220406"/>
            <a:ext cx="488901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53" name="TekstniOkvir 52">
            <a:extLst>
              <a:ext uri="{FF2B5EF4-FFF2-40B4-BE49-F238E27FC236}">
                <a16:creationId xmlns:a16="http://schemas.microsoft.com/office/drawing/2014/main" id="{3A98E29D-B4C6-4E1E-9DA7-6BE99DE15CA5}"/>
              </a:ext>
            </a:extLst>
          </p:cNvPr>
          <p:cNvSpPr txBox="1"/>
          <p:nvPr/>
        </p:nvSpPr>
        <p:spPr>
          <a:xfrm>
            <a:off x="8153956" y="172224"/>
            <a:ext cx="359014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hr-HR" sz="1400" dirty="0">
                <a:solidFill>
                  <a:schemeClr val="accent2"/>
                </a:solidFill>
              </a:rPr>
              <a:t>KORIZMENA KATEHEZA PETKOM</a:t>
            </a:r>
          </a:p>
          <a:p>
            <a:pPr algn="r"/>
            <a:r>
              <a:rPr lang="hr-HR" sz="1400" dirty="0">
                <a:solidFill>
                  <a:schemeClr val="accent2"/>
                </a:solidFill>
              </a:rPr>
              <a:t>10. ožujka 2023.</a:t>
            </a:r>
          </a:p>
        </p:txBody>
      </p:sp>
      <p:sp>
        <p:nvSpPr>
          <p:cNvPr id="55" name="Pravokutnik 54">
            <a:extLst>
              <a:ext uri="{FF2B5EF4-FFF2-40B4-BE49-F238E27FC236}">
                <a16:creationId xmlns:a16="http://schemas.microsoft.com/office/drawing/2014/main" id="{54D1F511-8344-4374-8DD6-24C9CCD80308}"/>
              </a:ext>
            </a:extLst>
          </p:cNvPr>
          <p:cNvSpPr/>
          <p:nvPr/>
        </p:nvSpPr>
        <p:spPr>
          <a:xfrm>
            <a:off x="-3536" y="658722"/>
            <a:ext cx="12192000" cy="78007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pic>
        <p:nvPicPr>
          <p:cNvPr id="56" name="Slika 55">
            <a:extLst>
              <a:ext uri="{FF2B5EF4-FFF2-40B4-BE49-F238E27FC236}">
                <a16:creationId xmlns:a16="http://schemas.microsoft.com/office/drawing/2014/main" id="{9AC3BB8F-DC18-4FEB-A2D1-B9C5A6472DBD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735387" y="261715"/>
            <a:ext cx="404277" cy="435517"/>
          </a:xfrm>
          <a:prstGeom prst="rect">
            <a:avLst/>
          </a:prstGeom>
        </p:spPr>
      </p:pic>
      <p:sp>
        <p:nvSpPr>
          <p:cNvPr id="59" name="TekstniOkvir 58">
            <a:extLst>
              <a:ext uri="{FF2B5EF4-FFF2-40B4-BE49-F238E27FC236}">
                <a16:creationId xmlns:a16="http://schemas.microsoft.com/office/drawing/2014/main" id="{0E28716D-5F8B-4A5C-8059-8722ADD7C0E0}"/>
              </a:ext>
            </a:extLst>
          </p:cNvPr>
          <p:cNvSpPr txBox="1"/>
          <p:nvPr/>
        </p:nvSpPr>
        <p:spPr>
          <a:xfrm>
            <a:off x="412173" y="150646"/>
            <a:ext cx="42949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b="1" dirty="0" err="1">
                <a:solidFill>
                  <a:schemeClr val="accent2"/>
                </a:solidFill>
              </a:rPr>
              <a:t>Iv</a:t>
            </a:r>
            <a:r>
              <a:rPr lang="hr-HR" sz="2400" b="1" dirty="0">
                <a:solidFill>
                  <a:schemeClr val="accent2"/>
                </a:solidFill>
              </a:rPr>
              <a:t> 4,5-42</a:t>
            </a:r>
          </a:p>
        </p:txBody>
      </p:sp>
      <p:sp>
        <p:nvSpPr>
          <p:cNvPr id="61" name="TekstniOkvir 60">
            <a:extLst>
              <a:ext uri="{FF2B5EF4-FFF2-40B4-BE49-F238E27FC236}">
                <a16:creationId xmlns:a16="http://schemas.microsoft.com/office/drawing/2014/main" id="{2149CEFD-4E5A-48FD-A06D-769AD256E8B3}"/>
              </a:ext>
            </a:extLst>
          </p:cNvPr>
          <p:cNvSpPr txBox="1"/>
          <p:nvPr/>
        </p:nvSpPr>
        <p:spPr>
          <a:xfrm>
            <a:off x="490381" y="1089034"/>
            <a:ext cx="3933573" cy="477560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hr-HR" sz="2800" dirty="0"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Bog je duh i koji se njemu klanjaju, u duhu i istini treba da se klanjaju.«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hr-HR" sz="2800" dirty="0"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Kaže mu žena: »Znam da ima doći Mesija zvani Krist – Pomazanik. Kad on dođe, objavit će nam sve.« Kaže joj Isus: »Ja sam, ja koji s tobom govorim!«</a:t>
            </a:r>
          </a:p>
        </p:txBody>
      </p:sp>
      <p:sp>
        <p:nvSpPr>
          <p:cNvPr id="24" name="Pravokutnik 23">
            <a:extLst>
              <a:ext uri="{FF2B5EF4-FFF2-40B4-BE49-F238E27FC236}">
                <a16:creationId xmlns:a16="http://schemas.microsoft.com/office/drawing/2014/main" id="{1E08BD46-56D0-487C-862B-DB49AC85683D}"/>
              </a:ext>
            </a:extLst>
          </p:cNvPr>
          <p:cNvSpPr/>
          <p:nvPr/>
        </p:nvSpPr>
        <p:spPr>
          <a:xfrm>
            <a:off x="3047997" y="6333517"/>
            <a:ext cx="9140467" cy="524483"/>
          </a:xfrm>
          <a:prstGeom prst="rect">
            <a:avLst/>
          </a:prstGeom>
          <a:solidFill>
            <a:srgbClr val="FFFFFF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pic>
        <p:nvPicPr>
          <p:cNvPr id="8194" name="Picture 2" descr="Christ and the Samaritan Woman, ca. 1650 by Il Guercino - Paper Print -  High Custom Prints - Custom Prints and Framing From the High Museum of Art">
            <a:extLst>
              <a:ext uri="{FF2B5EF4-FFF2-40B4-BE49-F238E27FC236}">
                <a16:creationId xmlns:a16="http://schemas.microsoft.com/office/drawing/2014/main" id="{03D48FE6-EEBC-DEF8-BCFB-AD3CE71CEB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98898" y="907236"/>
            <a:ext cx="6910115" cy="52171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8066851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TekstniOkvir 67">
            <a:extLst>
              <a:ext uri="{FF2B5EF4-FFF2-40B4-BE49-F238E27FC236}">
                <a16:creationId xmlns:a16="http://schemas.microsoft.com/office/drawing/2014/main" id="{8F753B23-9D27-463D-9410-A7A59CE8A1E1}"/>
              </a:ext>
            </a:extLst>
          </p:cNvPr>
          <p:cNvSpPr txBox="1"/>
          <p:nvPr/>
        </p:nvSpPr>
        <p:spPr>
          <a:xfrm>
            <a:off x="3481074" y="6377451"/>
            <a:ext cx="295456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400" dirty="0">
                <a:solidFill>
                  <a:schemeClr val="accent3"/>
                </a:solidFill>
              </a:rPr>
              <a:t>PITANJA ZA RAZMIŠLJANJE</a:t>
            </a:r>
          </a:p>
        </p:txBody>
      </p:sp>
      <p:sp>
        <p:nvSpPr>
          <p:cNvPr id="28" name="Pravokutnik 27">
            <a:extLst>
              <a:ext uri="{FF2B5EF4-FFF2-40B4-BE49-F238E27FC236}">
                <a16:creationId xmlns:a16="http://schemas.microsoft.com/office/drawing/2014/main" id="{C4D6AF7C-A9B8-4F05-A8B9-75E0CD5DE0AD}"/>
              </a:ext>
            </a:extLst>
          </p:cNvPr>
          <p:cNvSpPr/>
          <p:nvPr/>
        </p:nvSpPr>
        <p:spPr>
          <a:xfrm>
            <a:off x="3047999" y="6712709"/>
            <a:ext cx="3048001" cy="78008"/>
          </a:xfrm>
          <a:prstGeom prst="rect">
            <a:avLst/>
          </a:prstGeom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29" name="Pravokutnik 28">
            <a:extLst>
              <a:ext uri="{FF2B5EF4-FFF2-40B4-BE49-F238E27FC236}">
                <a16:creationId xmlns:a16="http://schemas.microsoft.com/office/drawing/2014/main" id="{0997F043-3676-40F0-A7A6-BD49C5BA7985}"/>
              </a:ext>
            </a:extLst>
          </p:cNvPr>
          <p:cNvSpPr/>
          <p:nvPr/>
        </p:nvSpPr>
        <p:spPr>
          <a:xfrm>
            <a:off x="0" y="6333517"/>
            <a:ext cx="444137" cy="457200"/>
          </a:xfrm>
          <a:prstGeom prst="rect">
            <a:avLst/>
          </a:prstGeom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30" name="Pravokutnik 29">
            <a:extLst>
              <a:ext uri="{FF2B5EF4-FFF2-40B4-BE49-F238E27FC236}">
                <a16:creationId xmlns:a16="http://schemas.microsoft.com/office/drawing/2014/main" id="{B1FD4B2B-A005-4FBD-8F0F-9508412F5975}"/>
              </a:ext>
            </a:extLst>
          </p:cNvPr>
          <p:cNvSpPr/>
          <p:nvPr/>
        </p:nvSpPr>
        <p:spPr>
          <a:xfrm>
            <a:off x="9144001" y="6712707"/>
            <a:ext cx="3048001" cy="78010"/>
          </a:xfrm>
          <a:prstGeom prst="rect">
            <a:avLst/>
          </a:prstGeom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31" name="Pravokutnik 30">
            <a:extLst>
              <a:ext uri="{FF2B5EF4-FFF2-40B4-BE49-F238E27FC236}">
                <a16:creationId xmlns:a16="http://schemas.microsoft.com/office/drawing/2014/main" id="{CAD40906-3C75-42B2-8DD1-03E7BB0918D5}"/>
              </a:ext>
            </a:extLst>
          </p:cNvPr>
          <p:cNvSpPr/>
          <p:nvPr/>
        </p:nvSpPr>
        <p:spPr>
          <a:xfrm>
            <a:off x="6096002" y="6712708"/>
            <a:ext cx="3047999" cy="78009"/>
          </a:xfrm>
          <a:prstGeom prst="rect">
            <a:avLst/>
          </a:prstGeom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32" name="Pravokutnik 31">
            <a:extLst>
              <a:ext uri="{FF2B5EF4-FFF2-40B4-BE49-F238E27FC236}">
                <a16:creationId xmlns:a16="http://schemas.microsoft.com/office/drawing/2014/main" id="{837C8689-EFE8-4398-852B-47CF6F47D587}"/>
              </a:ext>
            </a:extLst>
          </p:cNvPr>
          <p:cNvSpPr/>
          <p:nvPr/>
        </p:nvSpPr>
        <p:spPr>
          <a:xfrm>
            <a:off x="-2" y="6712710"/>
            <a:ext cx="3047999" cy="78007"/>
          </a:xfrm>
          <a:prstGeom prst="rect">
            <a:avLst/>
          </a:prstGeom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33" name="Pravokutnik 32">
            <a:extLst>
              <a:ext uri="{FF2B5EF4-FFF2-40B4-BE49-F238E27FC236}">
                <a16:creationId xmlns:a16="http://schemas.microsoft.com/office/drawing/2014/main" id="{0B777DC1-E131-4F06-BC27-853AE9AE2F25}"/>
              </a:ext>
            </a:extLst>
          </p:cNvPr>
          <p:cNvSpPr/>
          <p:nvPr/>
        </p:nvSpPr>
        <p:spPr>
          <a:xfrm>
            <a:off x="3047997" y="6333517"/>
            <a:ext cx="444138" cy="457200"/>
          </a:xfrm>
          <a:prstGeom prst="rect">
            <a:avLst/>
          </a:prstGeom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34" name="Pravokutnik 33">
            <a:extLst>
              <a:ext uri="{FF2B5EF4-FFF2-40B4-BE49-F238E27FC236}">
                <a16:creationId xmlns:a16="http://schemas.microsoft.com/office/drawing/2014/main" id="{C388D51B-3317-42C0-AEF7-C41EBDD6DF0B}"/>
              </a:ext>
            </a:extLst>
          </p:cNvPr>
          <p:cNvSpPr/>
          <p:nvPr/>
        </p:nvSpPr>
        <p:spPr>
          <a:xfrm>
            <a:off x="6095999" y="6333517"/>
            <a:ext cx="444135" cy="457200"/>
          </a:xfrm>
          <a:prstGeom prst="rect">
            <a:avLst/>
          </a:prstGeom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35" name="Pravokutnik 34">
            <a:extLst>
              <a:ext uri="{FF2B5EF4-FFF2-40B4-BE49-F238E27FC236}">
                <a16:creationId xmlns:a16="http://schemas.microsoft.com/office/drawing/2014/main" id="{2DDC03E0-D421-4B63-A339-B51CDA3612D6}"/>
              </a:ext>
            </a:extLst>
          </p:cNvPr>
          <p:cNvSpPr/>
          <p:nvPr/>
        </p:nvSpPr>
        <p:spPr>
          <a:xfrm>
            <a:off x="9132941" y="6333517"/>
            <a:ext cx="444136" cy="457200"/>
          </a:xfrm>
          <a:prstGeom prst="rect">
            <a:avLst/>
          </a:prstGeom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36" name="TekstniOkvir 35">
            <a:extLst>
              <a:ext uri="{FF2B5EF4-FFF2-40B4-BE49-F238E27FC236}">
                <a16:creationId xmlns:a16="http://schemas.microsoft.com/office/drawing/2014/main" id="{A7312EBC-1C87-4CE9-9CDB-EEFC2B95EFFD}"/>
              </a:ext>
            </a:extLst>
          </p:cNvPr>
          <p:cNvSpPr txBox="1"/>
          <p:nvPr/>
        </p:nvSpPr>
        <p:spPr>
          <a:xfrm>
            <a:off x="450092" y="6377451"/>
            <a:ext cx="242491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400" dirty="0">
                <a:solidFill>
                  <a:schemeClr val="accent2"/>
                </a:solidFill>
              </a:rPr>
              <a:t>EVANĐEOSKI TEKST</a:t>
            </a:r>
          </a:p>
        </p:txBody>
      </p:sp>
      <p:sp>
        <p:nvSpPr>
          <p:cNvPr id="37" name="TekstniOkvir 36">
            <a:extLst>
              <a:ext uri="{FF2B5EF4-FFF2-40B4-BE49-F238E27FC236}">
                <a16:creationId xmlns:a16="http://schemas.microsoft.com/office/drawing/2014/main" id="{0F5E60C8-0739-4E2E-940B-8B610CF8D097}"/>
              </a:ext>
            </a:extLst>
          </p:cNvPr>
          <p:cNvSpPr txBox="1"/>
          <p:nvPr/>
        </p:nvSpPr>
        <p:spPr>
          <a:xfrm>
            <a:off x="9584608" y="6377451"/>
            <a:ext cx="241580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400" dirty="0">
                <a:solidFill>
                  <a:schemeClr val="accent5">
                    <a:lumMod val="75000"/>
                  </a:schemeClr>
                </a:solidFill>
              </a:rPr>
              <a:t>POTICAJI ZA DJELOVANJE</a:t>
            </a:r>
          </a:p>
        </p:txBody>
      </p:sp>
      <p:sp>
        <p:nvSpPr>
          <p:cNvPr id="38" name="TekstniOkvir 37">
            <a:extLst>
              <a:ext uri="{FF2B5EF4-FFF2-40B4-BE49-F238E27FC236}">
                <a16:creationId xmlns:a16="http://schemas.microsoft.com/office/drawing/2014/main" id="{E44C4999-EDC9-42FF-9B3A-8BD1AE0FA6EC}"/>
              </a:ext>
            </a:extLst>
          </p:cNvPr>
          <p:cNvSpPr txBox="1"/>
          <p:nvPr/>
        </p:nvSpPr>
        <p:spPr>
          <a:xfrm>
            <a:off x="6536205" y="6377451"/>
            <a:ext cx="242491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400" dirty="0">
                <a:solidFill>
                  <a:schemeClr val="accent4">
                    <a:lumMod val="75000"/>
                  </a:schemeClr>
                </a:solidFill>
              </a:rPr>
              <a:t>KATEHETSKO IZLAGANJE</a:t>
            </a:r>
          </a:p>
        </p:txBody>
      </p:sp>
      <p:pic>
        <p:nvPicPr>
          <p:cNvPr id="9" name="Rezervirano mjesto sadržaja 8">
            <a:extLst>
              <a:ext uri="{FF2B5EF4-FFF2-40B4-BE49-F238E27FC236}">
                <a16:creationId xmlns:a16="http://schemas.microsoft.com/office/drawing/2014/main" id="{478D0637-78A1-4CE8-BFA9-E0FBA1FC500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127" y="6351325"/>
            <a:ext cx="386046" cy="386046"/>
          </a:xfrm>
        </p:spPr>
      </p:pic>
      <p:pic>
        <p:nvPicPr>
          <p:cNvPr id="11" name="Slika 10">
            <a:extLst>
              <a:ext uri="{FF2B5EF4-FFF2-40B4-BE49-F238E27FC236}">
                <a16:creationId xmlns:a16="http://schemas.microsoft.com/office/drawing/2014/main" id="{3637F0C2-9537-4116-B064-EBF03CD70F34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94623" y="6353521"/>
            <a:ext cx="374659" cy="374659"/>
          </a:xfrm>
          <a:prstGeom prst="rect">
            <a:avLst/>
          </a:prstGeom>
        </p:spPr>
      </p:pic>
      <p:pic>
        <p:nvPicPr>
          <p:cNvPr id="13" name="Slika 12">
            <a:extLst>
              <a:ext uri="{FF2B5EF4-FFF2-40B4-BE49-F238E27FC236}">
                <a16:creationId xmlns:a16="http://schemas.microsoft.com/office/drawing/2014/main" id="{1D11AD9F-27A4-46DB-8B8E-315EE7737638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33919" y="6360403"/>
            <a:ext cx="370753" cy="370753"/>
          </a:xfrm>
          <a:prstGeom prst="rect">
            <a:avLst/>
          </a:prstGeom>
        </p:spPr>
      </p:pic>
      <p:pic>
        <p:nvPicPr>
          <p:cNvPr id="15" name="Slika 14">
            <a:extLst>
              <a:ext uri="{FF2B5EF4-FFF2-40B4-BE49-F238E27FC236}">
                <a16:creationId xmlns:a16="http://schemas.microsoft.com/office/drawing/2014/main" id="{C69D5CA1-2970-40D8-822D-D5A2611261EF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41645" y="6351323"/>
            <a:ext cx="437555" cy="437555"/>
          </a:xfrm>
          <a:prstGeom prst="rect">
            <a:avLst/>
          </a:prstGeom>
        </p:spPr>
      </p:pic>
      <p:grpSp>
        <p:nvGrpSpPr>
          <p:cNvPr id="20" name="Grupa 19">
            <a:extLst>
              <a:ext uri="{FF2B5EF4-FFF2-40B4-BE49-F238E27FC236}">
                <a16:creationId xmlns:a16="http://schemas.microsoft.com/office/drawing/2014/main" id="{E3ABD2B0-32ED-4EB9-8808-398BE3C0827D}"/>
              </a:ext>
            </a:extLst>
          </p:cNvPr>
          <p:cNvGrpSpPr/>
          <p:nvPr/>
        </p:nvGrpSpPr>
        <p:grpSpPr>
          <a:xfrm>
            <a:off x="-3536" y="172224"/>
            <a:ext cx="12195535" cy="564505"/>
            <a:chOff x="-3536" y="172224"/>
            <a:chExt cx="12195535" cy="564505"/>
          </a:xfrm>
        </p:grpSpPr>
        <p:sp>
          <p:nvSpPr>
            <p:cNvPr id="62" name="Pravokutnik 61">
              <a:extLst>
                <a:ext uri="{FF2B5EF4-FFF2-40B4-BE49-F238E27FC236}">
                  <a16:creationId xmlns:a16="http://schemas.microsoft.com/office/drawing/2014/main" id="{F97AB57A-7297-40D7-8A6B-DDAAC2449C57}"/>
                </a:ext>
              </a:extLst>
            </p:cNvPr>
            <p:cNvSpPr/>
            <p:nvPr/>
          </p:nvSpPr>
          <p:spPr>
            <a:xfrm>
              <a:off x="11703098" y="220406"/>
              <a:ext cx="488901" cy="457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r-HR"/>
            </a:p>
          </p:txBody>
        </p:sp>
        <p:sp>
          <p:nvSpPr>
            <p:cNvPr id="53" name="TekstniOkvir 52">
              <a:extLst>
                <a:ext uri="{FF2B5EF4-FFF2-40B4-BE49-F238E27FC236}">
                  <a16:creationId xmlns:a16="http://schemas.microsoft.com/office/drawing/2014/main" id="{3A98E29D-B4C6-4E1E-9DA7-6BE99DE15CA5}"/>
                </a:ext>
              </a:extLst>
            </p:cNvPr>
            <p:cNvSpPr txBox="1"/>
            <p:nvPr/>
          </p:nvSpPr>
          <p:spPr>
            <a:xfrm>
              <a:off x="8153956" y="172224"/>
              <a:ext cx="359014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hr-HR" sz="1400" dirty="0">
                  <a:solidFill>
                    <a:schemeClr val="accent3"/>
                  </a:solidFill>
                </a:rPr>
                <a:t>KORIZMENA KATEHEZA PETKOM</a:t>
              </a:r>
            </a:p>
            <a:p>
              <a:pPr algn="r"/>
              <a:r>
                <a:rPr lang="hr-HR" sz="1400" dirty="0">
                  <a:solidFill>
                    <a:schemeClr val="accent3"/>
                  </a:solidFill>
                </a:rPr>
                <a:t>10. ožujka 2023.</a:t>
              </a:r>
            </a:p>
          </p:txBody>
        </p:sp>
        <p:sp>
          <p:nvSpPr>
            <p:cNvPr id="55" name="Pravokutnik 54">
              <a:extLst>
                <a:ext uri="{FF2B5EF4-FFF2-40B4-BE49-F238E27FC236}">
                  <a16:creationId xmlns:a16="http://schemas.microsoft.com/office/drawing/2014/main" id="{54D1F511-8344-4374-8DD6-24C9CCD80308}"/>
                </a:ext>
              </a:extLst>
            </p:cNvPr>
            <p:cNvSpPr/>
            <p:nvPr/>
          </p:nvSpPr>
          <p:spPr>
            <a:xfrm>
              <a:off x="-3536" y="658722"/>
              <a:ext cx="12192000" cy="78007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r-HR"/>
            </a:p>
          </p:txBody>
        </p:sp>
        <p:pic>
          <p:nvPicPr>
            <p:cNvPr id="56" name="Slika 55">
              <a:extLst>
                <a:ext uri="{FF2B5EF4-FFF2-40B4-BE49-F238E27FC236}">
                  <a16:creationId xmlns:a16="http://schemas.microsoft.com/office/drawing/2014/main" id="{9AC3BB8F-DC18-4FEB-A2D1-B9C5A6472DBD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1735387" y="261715"/>
              <a:ext cx="404277" cy="435517"/>
            </a:xfrm>
            <a:prstGeom prst="rect">
              <a:avLst/>
            </a:prstGeom>
          </p:spPr>
        </p:pic>
      </p:grpSp>
      <p:sp>
        <p:nvSpPr>
          <p:cNvPr id="59" name="TekstniOkvir 58">
            <a:extLst>
              <a:ext uri="{FF2B5EF4-FFF2-40B4-BE49-F238E27FC236}">
                <a16:creationId xmlns:a16="http://schemas.microsoft.com/office/drawing/2014/main" id="{0E28716D-5F8B-4A5C-8059-8722ADD7C0E0}"/>
              </a:ext>
            </a:extLst>
          </p:cNvPr>
          <p:cNvSpPr txBox="1"/>
          <p:nvPr/>
        </p:nvSpPr>
        <p:spPr>
          <a:xfrm>
            <a:off x="412173" y="150646"/>
            <a:ext cx="42949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b="1" dirty="0">
                <a:solidFill>
                  <a:schemeClr val="accent3"/>
                </a:solidFill>
              </a:rPr>
              <a:t>Pitanja za razmišljanje</a:t>
            </a:r>
          </a:p>
        </p:txBody>
      </p:sp>
      <p:sp>
        <p:nvSpPr>
          <p:cNvPr id="40" name="Pravokutnik 39">
            <a:extLst>
              <a:ext uri="{FF2B5EF4-FFF2-40B4-BE49-F238E27FC236}">
                <a16:creationId xmlns:a16="http://schemas.microsoft.com/office/drawing/2014/main" id="{A58A1A90-06A3-4181-A96D-B6EE8C17F7DB}"/>
              </a:ext>
            </a:extLst>
          </p:cNvPr>
          <p:cNvSpPr/>
          <p:nvPr/>
        </p:nvSpPr>
        <p:spPr>
          <a:xfrm>
            <a:off x="6095995" y="6333517"/>
            <a:ext cx="6092469" cy="524483"/>
          </a:xfrm>
          <a:prstGeom prst="rect">
            <a:avLst/>
          </a:prstGeom>
          <a:solidFill>
            <a:srgbClr val="FFFFFF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39" name="Pravokutnik 38">
            <a:extLst>
              <a:ext uri="{FF2B5EF4-FFF2-40B4-BE49-F238E27FC236}">
                <a16:creationId xmlns:a16="http://schemas.microsoft.com/office/drawing/2014/main" id="{09F7BF12-23EC-41D9-A0FF-E71DA3FDC129}"/>
              </a:ext>
            </a:extLst>
          </p:cNvPr>
          <p:cNvSpPr/>
          <p:nvPr/>
        </p:nvSpPr>
        <p:spPr>
          <a:xfrm>
            <a:off x="4121" y="6328705"/>
            <a:ext cx="3032824" cy="524483"/>
          </a:xfrm>
          <a:prstGeom prst="rect">
            <a:avLst/>
          </a:prstGeom>
          <a:solidFill>
            <a:srgbClr val="FFFFFF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graphicFrame>
        <p:nvGraphicFramePr>
          <p:cNvPr id="2" name="Dijagram 1">
            <a:extLst>
              <a:ext uri="{FF2B5EF4-FFF2-40B4-BE49-F238E27FC236}">
                <a16:creationId xmlns:a16="http://schemas.microsoft.com/office/drawing/2014/main" id="{C70AA2FC-3B3B-47B2-B544-7CC1FB096E9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904498491"/>
              </p:ext>
            </p:extLst>
          </p:nvPr>
        </p:nvGraphicFramePr>
        <p:xfrm>
          <a:off x="394756" y="964616"/>
          <a:ext cx="11457609" cy="517371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</p:spTree>
    <p:extLst>
      <p:ext uri="{BB962C8B-B14F-4D97-AF65-F5344CB8AC3E}">
        <p14:creationId xmlns:p14="http://schemas.microsoft.com/office/powerpoint/2010/main" val="252867819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Djeljenik">
  <a:themeElements>
    <a:clrScheme name="Djeljenik">
      <a:dk1>
        <a:sysClr val="windowText" lastClr="000000"/>
      </a:dk1>
      <a:lt1>
        <a:sysClr val="window" lastClr="FFFFFF"/>
      </a:lt1>
      <a:dk2>
        <a:srgbClr val="3D3D3D"/>
      </a:dk2>
      <a:lt2>
        <a:srgbClr val="EBEBEB"/>
      </a:lt2>
      <a:accent1>
        <a:srgbClr val="4D1434"/>
      </a:accent1>
      <a:accent2>
        <a:srgbClr val="903163"/>
      </a:accent2>
      <a:accent3>
        <a:srgbClr val="B2324B"/>
      </a:accent3>
      <a:accent4>
        <a:srgbClr val="969FA7"/>
      </a:accent4>
      <a:accent5>
        <a:srgbClr val="66B1CE"/>
      </a:accent5>
      <a:accent6>
        <a:srgbClr val="40619D"/>
      </a:accent6>
      <a:hlink>
        <a:srgbClr val="828282"/>
      </a:hlink>
      <a:folHlink>
        <a:srgbClr val="A5A5A5"/>
      </a:folHlink>
    </a:clrScheme>
    <a:fontScheme name="Djeljenik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Djeljenik">
      <a:fillStyleLst>
        <a:solidFill>
          <a:schemeClr val="phClr"/>
        </a:solidFill>
        <a:gradFill rotWithShape="1">
          <a:gsLst>
            <a:gs pos="0">
              <a:schemeClr val="phClr">
                <a:tint val="68000"/>
                <a:alpha val="90000"/>
                <a:lumMod val="100000"/>
              </a:schemeClr>
            </a:gs>
            <a:gs pos="100000">
              <a:schemeClr val="phClr">
                <a:tint val="90000"/>
                <a:lumMod val="9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8000"/>
                <a:lumMod val="110000"/>
              </a:schemeClr>
            </a:gs>
            <a:gs pos="84000">
              <a:schemeClr val="phClr">
                <a:shade val="90000"/>
                <a:lumMod val="88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>
              <a:lumMod val="90000"/>
            </a:schemeClr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55000"/>
              </a:srgbClr>
            </a:outerShdw>
          </a:effectLst>
        </a:effectStyle>
        <a:effectStyle>
          <a:effectLst>
            <a:outerShdw blurRad="88900" dist="38100" dir="504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88000">
              <a:schemeClr val="phClr">
                <a:shade val="94000"/>
                <a:satMod val="110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8000"/>
                <a:satMod val="110000"/>
                <a:lumMod val="8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ividend" id="{9697A71B-4AB7-4A1A-BD5B-BB2D22835B57}" vid="{C21699FF-00E4-43C8-BBCC-D7E5536C3717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TM03457464[[fn=Djeljenik]]</Template>
  <TotalTime>6206</TotalTime>
  <Words>1680</Words>
  <Application>Microsoft Office PowerPoint</Application>
  <PresentationFormat>Široki zaslon</PresentationFormat>
  <Paragraphs>266</Paragraphs>
  <Slides>25</Slides>
  <Notes>0</Notes>
  <HiddenSlides>0</HiddenSlides>
  <MMClips>0</MMClips>
  <ScaleCrop>false</ScaleCrop>
  <HeadingPairs>
    <vt:vector size="6" baseType="variant">
      <vt:variant>
        <vt:lpstr>Korišteni fontovi</vt:lpstr>
      </vt:variant>
      <vt:variant>
        <vt:i4>4</vt:i4>
      </vt:variant>
      <vt:variant>
        <vt:lpstr>Tema</vt:lpstr>
      </vt:variant>
      <vt:variant>
        <vt:i4>1</vt:i4>
      </vt:variant>
      <vt:variant>
        <vt:lpstr>Naslovi slajdova</vt:lpstr>
      </vt:variant>
      <vt:variant>
        <vt:i4>25</vt:i4>
      </vt:variant>
    </vt:vector>
  </HeadingPairs>
  <TitlesOfParts>
    <vt:vector size="30" baseType="lpstr">
      <vt:lpstr>Gill Sans MT</vt:lpstr>
      <vt:lpstr>Symbol</vt:lpstr>
      <vt:lpstr>Wingdings</vt:lpstr>
      <vt:lpstr>Wingdings 2</vt:lpstr>
      <vt:lpstr>Djeljenik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KORIZMENE KATEHEZE u požeškoj biskupiji</dc:title>
  <dc:creator>Marijan Pavelić</dc:creator>
  <cp:lastModifiedBy>Marijan Pavelić</cp:lastModifiedBy>
  <cp:revision>72</cp:revision>
  <dcterms:created xsi:type="dcterms:W3CDTF">2020-02-08T08:34:14Z</dcterms:created>
  <dcterms:modified xsi:type="dcterms:W3CDTF">2023-03-06T12:35:12Z</dcterms:modified>
</cp:coreProperties>
</file>