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290" r:id="rId4"/>
    <p:sldId id="310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3" r:id="rId14"/>
    <p:sldId id="324" r:id="rId15"/>
    <p:sldId id="322" r:id="rId16"/>
    <p:sldId id="325" r:id="rId17"/>
    <p:sldId id="326" r:id="rId18"/>
    <p:sldId id="327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028"/>
    <a:srgbClr val="903163"/>
    <a:srgbClr val="FFFFFF"/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75" d="100"/>
          <a:sy n="75" d="100"/>
        </p:scale>
        <p:origin x="203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B6D6-56EA-4991-B790-3FED64A6E20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07A92007-850A-439B-A85C-FBBAFC8E8338}">
      <dgm:prSet phldrT="[Tekst]"/>
      <dgm:spPr/>
      <dgm:t>
        <a:bodyPr anchor="ctr"/>
        <a:lstStyle/>
        <a:p>
          <a:pPr>
            <a:buClr>
              <a:schemeClr val="accent3"/>
            </a:buClr>
            <a:buFont typeface="Wingdings" panose="05000000000000000000" pitchFamily="2" charset="2"/>
            <a:buChar char="§"/>
          </a:pPr>
          <a:r>
            <a:rPr lang="hr-HR" dirty="0"/>
            <a:t>Razlikujem li u svom životu kušnje od napasti? </a:t>
          </a:r>
        </a:p>
      </dgm:t>
    </dgm:pt>
    <dgm:pt modelId="{62B9EEDB-6593-47BB-9B5E-8C47D6B894A1}" type="parTrans" cxnId="{CEF619EA-B018-4622-AF01-F1457A8AAA65}">
      <dgm:prSet/>
      <dgm:spPr/>
      <dgm:t>
        <a:bodyPr/>
        <a:lstStyle/>
        <a:p>
          <a:endParaRPr lang="hr-HR"/>
        </a:p>
      </dgm:t>
    </dgm:pt>
    <dgm:pt modelId="{D02C6D34-5BF2-4566-8933-DFA682BEC761}" type="sibTrans" cxnId="{CEF619EA-B018-4622-AF01-F1457A8AAA65}">
      <dgm:prSet/>
      <dgm:spPr/>
      <dgm:t>
        <a:bodyPr/>
        <a:lstStyle/>
        <a:p>
          <a:endParaRPr lang="hr-HR"/>
        </a:p>
      </dgm:t>
    </dgm:pt>
    <dgm:pt modelId="{1CAB7BC3-9ED2-4511-8638-D337B3A7C08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r-HR"/>
            <a:t>S kojim kušnjama se svakodnevno suočavam?</a:t>
          </a:r>
        </a:p>
      </dgm:t>
    </dgm:pt>
    <dgm:pt modelId="{315BADAF-7D89-4B14-8ECD-085759C8F9A4}" type="parTrans" cxnId="{698D9EB2-CBBB-4629-B59C-612A98106983}">
      <dgm:prSet/>
      <dgm:spPr/>
      <dgm:t>
        <a:bodyPr/>
        <a:lstStyle/>
        <a:p>
          <a:endParaRPr lang="hr-HR"/>
        </a:p>
      </dgm:t>
    </dgm:pt>
    <dgm:pt modelId="{920DF3C0-F109-497D-B0D7-B94B5AC0DB11}" type="sibTrans" cxnId="{698D9EB2-CBBB-4629-B59C-612A98106983}">
      <dgm:prSet/>
      <dgm:spPr/>
      <dgm:t>
        <a:bodyPr/>
        <a:lstStyle/>
        <a:p>
          <a:endParaRPr lang="hr-HR"/>
        </a:p>
      </dgm:t>
    </dgm:pt>
    <dgm:pt modelId="{B7368CFA-95FB-4E5B-B8CF-7AD04B2A15C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r-HR"/>
            <a:t>Koje su napasti protiv kojih se najčešće moram boriti? </a:t>
          </a:r>
        </a:p>
      </dgm:t>
    </dgm:pt>
    <dgm:pt modelId="{FFEBB911-DDAF-4C05-886A-AF98C32E5972}" type="parTrans" cxnId="{9E8EEA0D-7D54-4AC9-A61F-09F994DCFABD}">
      <dgm:prSet/>
      <dgm:spPr/>
      <dgm:t>
        <a:bodyPr/>
        <a:lstStyle/>
        <a:p>
          <a:endParaRPr lang="hr-HR"/>
        </a:p>
      </dgm:t>
    </dgm:pt>
    <dgm:pt modelId="{8857717B-BCF1-49C7-A236-EAE7A9F89298}" type="sibTrans" cxnId="{9E8EEA0D-7D54-4AC9-A61F-09F994DCFABD}">
      <dgm:prSet/>
      <dgm:spPr/>
      <dgm:t>
        <a:bodyPr/>
        <a:lstStyle/>
        <a:p>
          <a:endParaRPr lang="hr-HR"/>
        </a:p>
      </dgm:t>
    </dgm:pt>
    <dgm:pt modelId="{CDAE2EFE-E5D3-4712-A448-792DCADFA6E6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Izbjegavam li prigode koje me navode </a:t>
          </a:r>
          <a:br>
            <a:rPr lang="hr-HR" dirty="0"/>
          </a:br>
          <a:r>
            <a:rPr lang="hr-HR" dirty="0"/>
            <a:t>na grijeh? </a:t>
          </a:r>
        </a:p>
      </dgm:t>
    </dgm:pt>
    <dgm:pt modelId="{387EF4FF-27C8-40D8-AD1B-FAA2DA0BA893}" type="parTrans" cxnId="{326036C8-3AA5-4037-AD3C-96F982094D67}">
      <dgm:prSet/>
      <dgm:spPr/>
      <dgm:t>
        <a:bodyPr/>
        <a:lstStyle/>
        <a:p>
          <a:endParaRPr lang="hr-HR"/>
        </a:p>
      </dgm:t>
    </dgm:pt>
    <dgm:pt modelId="{EC4044CC-3CDC-4BE1-8217-D737BF13AB98}" type="sibTrans" cxnId="{326036C8-3AA5-4037-AD3C-96F982094D67}">
      <dgm:prSet/>
      <dgm:spPr/>
      <dgm:t>
        <a:bodyPr/>
        <a:lstStyle/>
        <a:p>
          <a:endParaRPr lang="hr-HR"/>
        </a:p>
      </dgm:t>
    </dgm:pt>
    <dgm:pt modelId="{7EC91B6C-D327-4283-AC98-866C6C6BAD49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Koji je cilj </a:t>
          </a:r>
          <a:br>
            <a:rPr lang="hr-HR" dirty="0"/>
          </a:br>
          <a:r>
            <a:rPr lang="hr-HR" dirty="0"/>
            <a:t>nama kršćanima? </a:t>
          </a:r>
          <a:br>
            <a:rPr lang="hr-HR" dirty="0"/>
          </a:br>
          <a:r>
            <a:rPr lang="hr-HR" dirty="0"/>
            <a:t>Što nas odvlači </a:t>
          </a:r>
          <a:br>
            <a:rPr lang="hr-HR" dirty="0"/>
          </a:br>
          <a:r>
            <a:rPr lang="hr-HR" dirty="0"/>
            <a:t>od toga cilja?</a:t>
          </a:r>
        </a:p>
      </dgm:t>
    </dgm:pt>
    <dgm:pt modelId="{5CDB3591-5580-4298-BCE2-3DFD119B3B03}" type="parTrans" cxnId="{7FFF3EB5-FC54-4779-B051-2C440CEBC145}">
      <dgm:prSet/>
      <dgm:spPr/>
      <dgm:t>
        <a:bodyPr/>
        <a:lstStyle/>
        <a:p>
          <a:endParaRPr lang="hr-HR"/>
        </a:p>
      </dgm:t>
    </dgm:pt>
    <dgm:pt modelId="{A52FED29-2BC7-4FD1-85F4-3640039988CC}" type="sibTrans" cxnId="{7FFF3EB5-FC54-4779-B051-2C440CEBC145}">
      <dgm:prSet/>
      <dgm:spPr/>
      <dgm:t>
        <a:bodyPr/>
        <a:lstStyle/>
        <a:p>
          <a:endParaRPr lang="hr-HR"/>
        </a:p>
      </dgm:t>
    </dgm:pt>
    <dgm:pt modelId="{C47356C9-FBF2-4E9C-9EF5-E305ECBDCEAF}" type="pres">
      <dgm:prSet presAssocID="{6D44B6D6-56EA-4991-B790-3FED64A6E203}" presName="Name0" presStyleCnt="0">
        <dgm:presLayoutVars>
          <dgm:dir/>
          <dgm:resizeHandles val="exact"/>
        </dgm:presLayoutVars>
      </dgm:prSet>
      <dgm:spPr/>
    </dgm:pt>
    <dgm:pt modelId="{7ADAC384-28D4-49A1-B6EA-75B6E55C8173}" type="pres">
      <dgm:prSet presAssocID="{6D44B6D6-56EA-4991-B790-3FED64A6E203}" presName="bkgdShp" presStyleLbl="alignAccFollowNode1" presStyleIdx="0" presStyleCnt="1" custLinFactNeighborX="-76"/>
      <dgm:spPr/>
    </dgm:pt>
    <dgm:pt modelId="{656DAF5C-F4E2-487A-93EB-06718FE8CA3F}" type="pres">
      <dgm:prSet presAssocID="{6D44B6D6-56EA-4991-B790-3FED64A6E203}" presName="linComp" presStyleCnt="0"/>
      <dgm:spPr/>
    </dgm:pt>
    <dgm:pt modelId="{29C5B2A0-5D6D-497C-A4FC-C74943C920B8}" type="pres">
      <dgm:prSet presAssocID="{07A92007-850A-439B-A85C-FBBAFC8E8338}" presName="compNode" presStyleCnt="0"/>
      <dgm:spPr/>
    </dgm:pt>
    <dgm:pt modelId="{396CEB89-125A-43AF-AF81-931442E164E1}" type="pres">
      <dgm:prSet presAssocID="{07A92007-850A-439B-A85C-FBBAFC8E8338}" presName="node" presStyleLbl="node1" presStyleIdx="0" presStyleCnt="3">
        <dgm:presLayoutVars>
          <dgm:bulletEnabled val="1"/>
        </dgm:presLayoutVars>
      </dgm:prSet>
      <dgm:spPr/>
    </dgm:pt>
    <dgm:pt modelId="{C1566FBB-0E2B-455E-9C52-E799F6872583}" type="pres">
      <dgm:prSet presAssocID="{07A92007-850A-439B-A85C-FBBAFC8E8338}" presName="invisiNode" presStyleLbl="node1" presStyleIdx="0" presStyleCnt="3"/>
      <dgm:spPr/>
    </dgm:pt>
    <dgm:pt modelId="{523E2C17-EA51-4B11-8CA2-0DF06F3B137E}" type="pres">
      <dgm:prSet presAssocID="{07A92007-850A-439B-A85C-FBBAFC8E8338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CDF1CB-174A-40F2-9ECB-A15656CE8620}" type="pres">
      <dgm:prSet presAssocID="{D02C6D34-5BF2-4566-8933-DFA682BEC761}" presName="sibTrans" presStyleLbl="sibTrans2D1" presStyleIdx="0" presStyleCnt="0"/>
      <dgm:spPr/>
    </dgm:pt>
    <dgm:pt modelId="{5C86222F-3600-45B1-9C52-176B5BDC9542}" type="pres">
      <dgm:prSet presAssocID="{CDAE2EFE-E5D3-4712-A448-792DCADFA6E6}" presName="compNode" presStyleCnt="0"/>
      <dgm:spPr/>
    </dgm:pt>
    <dgm:pt modelId="{68476ACA-B92C-429C-B50B-04203BFA4534}" type="pres">
      <dgm:prSet presAssocID="{CDAE2EFE-E5D3-4712-A448-792DCADFA6E6}" presName="node" presStyleLbl="node1" presStyleIdx="1" presStyleCnt="3">
        <dgm:presLayoutVars>
          <dgm:bulletEnabled val="1"/>
        </dgm:presLayoutVars>
      </dgm:prSet>
      <dgm:spPr/>
    </dgm:pt>
    <dgm:pt modelId="{867B6AB4-ADCA-4DEB-A87D-8C57CCF93684}" type="pres">
      <dgm:prSet presAssocID="{CDAE2EFE-E5D3-4712-A448-792DCADFA6E6}" presName="invisiNode" presStyleLbl="node1" presStyleIdx="1" presStyleCnt="3"/>
      <dgm:spPr/>
    </dgm:pt>
    <dgm:pt modelId="{6D894D1E-3E23-41E9-9824-B355F875A98E}" type="pres">
      <dgm:prSet presAssocID="{CDAE2EFE-E5D3-4712-A448-792DCADFA6E6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416E379-1536-4B93-81FC-EE75A74D03D6}" type="pres">
      <dgm:prSet presAssocID="{EC4044CC-3CDC-4BE1-8217-D737BF13AB98}" presName="sibTrans" presStyleLbl="sibTrans2D1" presStyleIdx="0" presStyleCnt="0"/>
      <dgm:spPr/>
    </dgm:pt>
    <dgm:pt modelId="{0B2B38A3-1FC7-4C61-B32D-4E41DA5BE94B}" type="pres">
      <dgm:prSet presAssocID="{7EC91B6C-D327-4283-AC98-866C6C6BAD49}" presName="compNode" presStyleCnt="0"/>
      <dgm:spPr/>
    </dgm:pt>
    <dgm:pt modelId="{F9FAE6C0-CE55-443D-93E0-65E717A35D55}" type="pres">
      <dgm:prSet presAssocID="{7EC91B6C-D327-4283-AC98-866C6C6BAD49}" presName="node" presStyleLbl="node1" presStyleIdx="2" presStyleCnt="3">
        <dgm:presLayoutVars>
          <dgm:bulletEnabled val="1"/>
        </dgm:presLayoutVars>
      </dgm:prSet>
      <dgm:spPr/>
    </dgm:pt>
    <dgm:pt modelId="{EFFF442B-5039-402E-AB41-F1D89741D67C}" type="pres">
      <dgm:prSet presAssocID="{7EC91B6C-D327-4283-AC98-866C6C6BAD49}" presName="invisiNode" presStyleLbl="node1" presStyleIdx="2" presStyleCnt="3"/>
      <dgm:spPr/>
    </dgm:pt>
    <dgm:pt modelId="{E5458EB5-6B9E-449C-8F51-5134496024D0}" type="pres">
      <dgm:prSet presAssocID="{7EC91B6C-D327-4283-AC98-866C6C6BAD49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35B3B0A-534A-4E09-983D-71C346A7AB3B}" type="presOf" srcId="{CDAE2EFE-E5D3-4712-A448-792DCADFA6E6}" destId="{68476ACA-B92C-429C-B50B-04203BFA4534}" srcOrd="0" destOrd="0" presId="urn:microsoft.com/office/officeart/2005/8/layout/pList2"/>
    <dgm:cxn modelId="{9E8EEA0D-7D54-4AC9-A61F-09F994DCFABD}" srcId="{07A92007-850A-439B-A85C-FBBAFC8E8338}" destId="{B7368CFA-95FB-4E5B-B8CF-7AD04B2A15C4}" srcOrd="1" destOrd="0" parTransId="{FFEBB911-DDAF-4C05-886A-AF98C32E5972}" sibTransId="{8857717B-BCF1-49C7-A236-EAE7A9F89298}"/>
    <dgm:cxn modelId="{A9EB8E15-EAB4-40B2-972A-C50180D48C54}" type="presOf" srcId="{6D44B6D6-56EA-4991-B790-3FED64A6E203}" destId="{C47356C9-FBF2-4E9C-9EF5-E305ECBDCEAF}" srcOrd="0" destOrd="0" presId="urn:microsoft.com/office/officeart/2005/8/layout/pList2"/>
    <dgm:cxn modelId="{5C9D0F49-517F-4C34-A1C3-275F1E5C02ED}" type="presOf" srcId="{07A92007-850A-439B-A85C-FBBAFC8E8338}" destId="{396CEB89-125A-43AF-AF81-931442E164E1}" srcOrd="0" destOrd="0" presId="urn:microsoft.com/office/officeart/2005/8/layout/pList2"/>
    <dgm:cxn modelId="{F14EC56E-C847-416A-9496-D83CF2EE8A80}" type="presOf" srcId="{1CAB7BC3-9ED2-4511-8638-D337B3A7C083}" destId="{396CEB89-125A-43AF-AF81-931442E164E1}" srcOrd="0" destOrd="1" presId="urn:microsoft.com/office/officeart/2005/8/layout/pList2"/>
    <dgm:cxn modelId="{3A068F7A-D1B7-4FE5-A36F-A196B4F4EEA9}" type="presOf" srcId="{EC4044CC-3CDC-4BE1-8217-D737BF13AB98}" destId="{A416E379-1536-4B93-81FC-EE75A74D03D6}" srcOrd="0" destOrd="0" presId="urn:microsoft.com/office/officeart/2005/8/layout/pList2"/>
    <dgm:cxn modelId="{6664DAA0-6F67-4E92-984F-851D1B481F8F}" type="presOf" srcId="{7EC91B6C-D327-4283-AC98-866C6C6BAD49}" destId="{F9FAE6C0-CE55-443D-93E0-65E717A35D55}" srcOrd="0" destOrd="0" presId="urn:microsoft.com/office/officeart/2005/8/layout/pList2"/>
    <dgm:cxn modelId="{698D9EB2-CBBB-4629-B59C-612A98106983}" srcId="{07A92007-850A-439B-A85C-FBBAFC8E8338}" destId="{1CAB7BC3-9ED2-4511-8638-D337B3A7C083}" srcOrd="0" destOrd="0" parTransId="{315BADAF-7D89-4B14-8ECD-085759C8F9A4}" sibTransId="{920DF3C0-F109-497D-B0D7-B94B5AC0DB11}"/>
    <dgm:cxn modelId="{7FFF3EB5-FC54-4779-B051-2C440CEBC145}" srcId="{6D44B6D6-56EA-4991-B790-3FED64A6E203}" destId="{7EC91B6C-D327-4283-AC98-866C6C6BAD49}" srcOrd="2" destOrd="0" parTransId="{5CDB3591-5580-4298-BCE2-3DFD119B3B03}" sibTransId="{A52FED29-2BC7-4FD1-85F4-3640039988CC}"/>
    <dgm:cxn modelId="{326036C8-3AA5-4037-AD3C-96F982094D67}" srcId="{6D44B6D6-56EA-4991-B790-3FED64A6E203}" destId="{CDAE2EFE-E5D3-4712-A448-792DCADFA6E6}" srcOrd="1" destOrd="0" parTransId="{387EF4FF-27C8-40D8-AD1B-FAA2DA0BA893}" sibTransId="{EC4044CC-3CDC-4BE1-8217-D737BF13AB98}"/>
    <dgm:cxn modelId="{D761D7E3-45A1-48B0-8E3F-BDF60B593686}" type="presOf" srcId="{B7368CFA-95FB-4E5B-B8CF-7AD04B2A15C4}" destId="{396CEB89-125A-43AF-AF81-931442E164E1}" srcOrd="0" destOrd="2" presId="urn:microsoft.com/office/officeart/2005/8/layout/pList2"/>
    <dgm:cxn modelId="{CEF619EA-B018-4622-AF01-F1457A8AAA65}" srcId="{6D44B6D6-56EA-4991-B790-3FED64A6E203}" destId="{07A92007-850A-439B-A85C-FBBAFC8E8338}" srcOrd="0" destOrd="0" parTransId="{62B9EEDB-6593-47BB-9B5E-8C47D6B894A1}" sibTransId="{D02C6D34-5BF2-4566-8933-DFA682BEC761}"/>
    <dgm:cxn modelId="{30849AF4-D021-4233-8B8B-9D09BE8325D8}" type="presOf" srcId="{D02C6D34-5BF2-4566-8933-DFA682BEC761}" destId="{3CCDF1CB-174A-40F2-9ECB-A15656CE8620}" srcOrd="0" destOrd="0" presId="urn:microsoft.com/office/officeart/2005/8/layout/pList2"/>
    <dgm:cxn modelId="{01640455-87AF-452C-BD6B-F8C8537E6D0C}" type="presParOf" srcId="{C47356C9-FBF2-4E9C-9EF5-E305ECBDCEAF}" destId="{7ADAC384-28D4-49A1-B6EA-75B6E55C8173}" srcOrd="0" destOrd="0" presId="urn:microsoft.com/office/officeart/2005/8/layout/pList2"/>
    <dgm:cxn modelId="{027792B9-D76C-42CD-BD35-7E522FC5DA8D}" type="presParOf" srcId="{C47356C9-FBF2-4E9C-9EF5-E305ECBDCEAF}" destId="{656DAF5C-F4E2-487A-93EB-06718FE8CA3F}" srcOrd="1" destOrd="0" presId="urn:microsoft.com/office/officeart/2005/8/layout/pList2"/>
    <dgm:cxn modelId="{C41A5AF3-8D68-468E-A927-DDD3C474A89D}" type="presParOf" srcId="{656DAF5C-F4E2-487A-93EB-06718FE8CA3F}" destId="{29C5B2A0-5D6D-497C-A4FC-C74943C920B8}" srcOrd="0" destOrd="0" presId="urn:microsoft.com/office/officeart/2005/8/layout/pList2"/>
    <dgm:cxn modelId="{4EDAFB63-B829-42E2-8FF7-081B4A5A537F}" type="presParOf" srcId="{29C5B2A0-5D6D-497C-A4FC-C74943C920B8}" destId="{396CEB89-125A-43AF-AF81-931442E164E1}" srcOrd="0" destOrd="0" presId="urn:microsoft.com/office/officeart/2005/8/layout/pList2"/>
    <dgm:cxn modelId="{205451A7-C32D-41C7-91BA-DE46E5BEBB22}" type="presParOf" srcId="{29C5B2A0-5D6D-497C-A4FC-C74943C920B8}" destId="{C1566FBB-0E2B-455E-9C52-E799F6872583}" srcOrd="1" destOrd="0" presId="urn:microsoft.com/office/officeart/2005/8/layout/pList2"/>
    <dgm:cxn modelId="{59B7DF6B-0BEF-43E2-8F1F-8523AD476612}" type="presParOf" srcId="{29C5B2A0-5D6D-497C-A4FC-C74943C920B8}" destId="{523E2C17-EA51-4B11-8CA2-0DF06F3B137E}" srcOrd="2" destOrd="0" presId="urn:microsoft.com/office/officeart/2005/8/layout/pList2"/>
    <dgm:cxn modelId="{729BCB3E-25AA-4EEB-AA09-0938EA93733C}" type="presParOf" srcId="{656DAF5C-F4E2-487A-93EB-06718FE8CA3F}" destId="{3CCDF1CB-174A-40F2-9ECB-A15656CE8620}" srcOrd="1" destOrd="0" presId="urn:microsoft.com/office/officeart/2005/8/layout/pList2"/>
    <dgm:cxn modelId="{BD893F63-8408-4F8C-BF10-CE2A4326039D}" type="presParOf" srcId="{656DAF5C-F4E2-487A-93EB-06718FE8CA3F}" destId="{5C86222F-3600-45B1-9C52-176B5BDC9542}" srcOrd="2" destOrd="0" presId="urn:microsoft.com/office/officeart/2005/8/layout/pList2"/>
    <dgm:cxn modelId="{7E28D452-5F39-4D4F-B971-29C42D4AAF76}" type="presParOf" srcId="{5C86222F-3600-45B1-9C52-176B5BDC9542}" destId="{68476ACA-B92C-429C-B50B-04203BFA4534}" srcOrd="0" destOrd="0" presId="urn:microsoft.com/office/officeart/2005/8/layout/pList2"/>
    <dgm:cxn modelId="{D3CCC659-E36D-4B39-8833-E7F29A07FDD1}" type="presParOf" srcId="{5C86222F-3600-45B1-9C52-176B5BDC9542}" destId="{867B6AB4-ADCA-4DEB-A87D-8C57CCF93684}" srcOrd="1" destOrd="0" presId="urn:microsoft.com/office/officeart/2005/8/layout/pList2"/>
    <dgm:cxn modelId="{2F3B28B6-BB74-4CE7-B832-4B1A36AC7D8D}" type="presParOf" srcId="{5C86222F-3600-45B1-9C52-176B5BDC9542}" destId="{6D894D1E-3E23-41E9-9824-B355F875A98E}" srcOrd="2" destOrd="0" presId="urn:microsoft.com/office/officeart/2005/8/layout/pList2"/>
    <dgm:cxn modelId="{05DD3F50-B18E-4306-B535-423A5B6B73A8}" type="presParOf" srcId="{656DAF5C-F4E2-487A-93EB-06718FE8CA3F}" destId="{A416E379-1536-4B93-81FC-EE75A74D03D6}" srcOrd="3" destOrd="0" presId="urn:microsoft.com/office/officeart/2005/8/layout/pList2"/>
    <dgm:cxn modelId="{9DBD7189-B02F-46A0-B524-049FCDB1DC8F}" type="presParOf" srcId="{656DAF5C-F4E2-487A-93EB-06718FE8CA3F}" destId="{0B2B38A3-1FC7-4C61-B32D-4E41DA5BE94B}" srcOrd="4" destOrd="0" presId="urn:microsoft.com/office/officeart/2005/8/layout/pList2"/>
    <dgm:cxn modelId="{FE572901-BD0F-4AF5-95EF-613AA02959CE}" type="presParOf" srcId="{0B2B38A3-1FC7-4C61-B32D-4E41DA5BE94B}" destId="{F9FAE6C0-CE55-443D-93E0-65E717A35D55}" srcOrd="0" destOrd="0" presId="urn:microsoft.com/office/officeart/2005/8/layout/pList2"/>
    <dgm:cxn modelId="{FBD1A1D2-8365-48D5-8F74-C44BDCDB1C2E}" type="presParOf" srcId="{0B2B38A3-1FC7-4C61-B32D-4E41DA5BE94B}" destId="{EFFF442B-5039-402E-AB41-F1D89741D67C}" srcOrd="1" destOrd="0" presId="urn:microsoft.com/office/officeart/2005/8/layout/pList2"/>
    <dgm:cxn modelId="{05C2D4C5-98AD-4931-ADA0-686AE8B67F89}" type="presParOf" srcId="{0B2B38A3-1FC7-4C61-B32D-4E41DA5BE94B}" destId="{E5458EB5-6B9E-449C-8F51-5134496024D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AB3FF531-57AD-4C86-81DB-B69AA5E53C2B}">
      <dgm:prSet/>
      <dgm:spPr/>
      <dgm:t>
        <a:bodyPr/>
        <a:lstStyle/>
        <a:p>
          <a:r>
            <a:rPr lang="hr-HR" dirty="0"/>
            <a:t>privlačna, zanimljiva, prihvatljiva, zamamna, ali vodi nas u zlo</a:t>
          </a:r>
        </a:p>
      </dgm:t>
    </dgm:pt>
    <dgm:pt modelId="{4197B1B9-A8B6-4079-ABAE-C168431F1331}" type="parTrans" cxnId="{6D2DEAE9-1820-4F64-8D25-15DB27957225}">
      <dgm:prSet/>
      <dgm:spPr/>
      <dgm:t>
        <a:bodyPr/>
        <a:lstStyle/>
        <a:p>
          <a:endParaRPr lang="hr-HR"/>
        </a:p>
      </dgm:t>
    </dgm:pt>
    <dgm:pt modelId="{A3D54FB2-40B6-4EF6-A839-5F856FD5EF0B}" type="sibTrans" cxnId="{6D2DEAE9-1820-4F64-8D25-15DB27957225}">
      <dgm:prSet/>
      <dgm:spPr/>
      <dgm:t>
        <a:bodyPr/>
        <a:lstStyle/>
        <a:p>
          <a:endParaRPr lang="hr-HR"/>
        </a:p>
      </dgm:t>
    </dgm:pt>
    <dgm:pt modelId="{E8E344C9-6255-44BF-8CE3-AC8B0B3F2216}">
      <dgm:prSet/>
      <dgm:spPr/>
      <dgm:t>
        <a:bodyPr/>
        <a:lstStyle/>
        <a:p>
          <a:r>
            <a:rPr lang="hr-HR" dirty="0"/>
            <a:t>đavao kuša čovjeka da ga upropasti</a:t>
          </a:r>
        </a:p>
      </dgm:t>
    </dgm:pt>
    <dgm:pt modelId="{392A170F-6979-4CEF-A762-86A07315F6EC}" type="parTrans" cxnId="{70EAA136-5AC6-4B65-B6D5-4DEA7D7F65E4}">
      <dgm:prSet/>
      <dgm:spPr/>
      <dgm:t>
        <a:bodyPr/>
        <a:lstStyle/>
        <a:p>
          <a:endParaRPr lang="hr-HR"/>
        </a:p>
      </dgm:t>
    </dgm:pt>
    <dgm:pt modelId="{D2E70681-05A4-44D9-B7F7-1F63927E2412}" type="sibTrans" cxnId="{70EAA136-5AC6-4B65-B6D5-4DEA7D7F65E4}">
      <dgm:prSet/>
      <dgm:spPr/>
      <dgm:t>
        <a:bodyPr/>
        <a:lstStyle/>
        <a:p>
          <a:endParaRPr lang="hr-HR"/>
        </a:p>
      </dgm:t>
    </dgm:pt>
    <dgm:pt modelId="{901C54E0-CFAA-4A1E-9178-B70F9665EB9F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49CF7B0A-8285-417B-8CF1-9D1A85EC3E7D}" type="pres">
      <dgm:prSet presAssocID="{AB3FF531-57AD-4C86-81DB-B69AA5E53C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DF0F9E-FD62-4287-8DA3-D574963700CF}" type="pres">
      <dgm:prSet presAssocID="{A3D54FB2-40B6-4EF6-A839-5F856FD5EF0B}" presName="spacer" presStyleCnt="0"/>
      <dgm:spPr/>
    </dgm:pt>
    <dgm:pt modelId="{EB76291E-CE8F-4788-9A9D-78677CE69BC1}" type="pres">
      <dgm:prSet presAssocID="{E8E344C9-6255-44BF-8CE3-AC8B0B3F221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0EAA136-5AC6-4B65-B6D5-4DEA7D7F65E4}" srcId="{09F8199F-95A0-40D3-92F2-ABD44366C70A}" destId="{E8E344C9-6255-44BF-8CE3-AC8B0B3F2216}" srcOrd="1" destOrd="0" parTransId="{392A170F-6979-4CEF-A762-86A07315F6EC}" sibTransId="{D2E70681-05A4-44D9-B7F7-1F63927E2412}"/>
    <dgm:cxn modelId="{08F3CFB1-0368-41A0-BB32-CB14CDEC0F7B}" type="presOf" srcId="{09F8199F-95A0-40D3-92F2-ABD44366C70A}" destId="{901C54E0-CFAA-4A1E-9178-B70F9665EB9F}" srcOrd="0" destOrd="0" presId="urn:microsoft.com/office/officeart/2005/8/layout/vList2"/>
    <dgm:cxn modelId="{6D2DEAE9-1820-4F64-8D25-15DB27957225}" srcId="{09F8199F-95A0-40D3-92F2-ABD44366C70A}" destId="{AB3FF531-57AD-4C86-81DB-B69AA5E53C2B}" srcOrd="0" destOrd="0" parTransId="{4197B1B9-A8B6-4079-ABAE-C168431F1331}" sibTransId="{A3D54FB2-40B6-4EF6-A839-5F856FD5EF0B}"/>
    <dgm:cxn modelId="{A3FB25F3-0301-4B9B-8ABE-E023EB829ED7}" type="presOf" srcId="{E8E344C9-6255-44BF-8CE3-AC8B0B3F2216}" destId="{EB76291E-CE8F-4788-9A9D-78677CE69BC1}" srcOrd="0" destOrd="0" presId="urn:microsoft.com/office/officeart/2005/8/layout/vList2"/>
    <dgm:cxn modelId="{76CACBFD-68FE-4BBB-8C45-077A3446064C}" type="presOf" srcId="{AB3FF531-57AD-4C86-81DB-B69AA5E53C2B}" destId="{49CF7B0A-8285-417B-8CF1-9D1A85EC3E7D}" srcOrd="0" destOrd="0" presId="urn:microsoft.com/office/officeart/2005/8/layout/vList2"/>
    <dgm:cxn modelId="{1C2A9AF4-8556-4D01-9C15-6F1D673F31AB}" type="presParOf" srcId="{901C54E0-CFAA-4A1E-9178-B70F9665EB9F}" destId="{49CF7B0A-8285-417B-8CF1-9D1A85EC3E7D}" srcOrd="0" destOrd="0" presId="urn:microsoft.com/office/officeart/2005/8/layout/vList2"/>
    <dgm:cxn modelId="{29396B00-62C4-48AD-966A-276C88691CD0}" type="presParOf" srcId="{901C54E0-CFAA-4A1E-9178-B70F9665EB9F}" destId="{AEDF0F9E-FD62-4287-8DA3-D574963700CF}" srcOrd="1" destOrd="0" presId="urn:microsoft.com/office/officeart/2005/8/layout/vList2"/>
    <dgm:cxn modelId="{C6E6281B-0F5F-4FA5-97A3-542295F24237}" type="presParOf" srcId="{901C54E0-CFAA-4A1E-9178-B70F9665EB9F}" destId="{EB76291E-CE8F-4788-9A9D-78677CE69B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Isus je pobijedio Napasnika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D4284374-D46E-4B54-BD5D-CD6CE5386F4E}">
      <dgm:prSet/>
      <dgm:spPr/>
      <dgm:t>
        <a:bodyPr/>
        <a:lstStyle/>
        <a:p>
          <a:r>
            <a:rPr lang="hr-HR" dirty="0"/>
            <a:t>trebamo pronaći hrabrost i snagu kako se oduprijeti zlu i napastima u pustinjama i kušnjama vlastitoga života</a:t>
          </a:r>
        </a:p>
      </dgm:t>
    </dgm:pt>
    <dgm:pt modelId="{49D3F04D-3CB2-464E-B546-967528FCCD3C}" type="parTrans" cxnId="{FF4CE274-3C1B-482F-8915-600A38A7766D}">
      <dgm:prSet/>
      <dgm:spPr/>
      <dgm:t>
        <a:bodyPr/>
        <a:lstStyle/>
        <a:p>
          <a:endParaRPr lang="hr-HR"/>
        </a:p>
      </dgm:t>
    </dgm:pt>
    <dgm:pt modelId="{9602A834-A233-4585-9860-B38F1C01ADEE}" type="sibTrans" cxnId="{FF4CE274-3C1B-482F-8915-600A38A7766D}">
      <dgm:prSet/>
      <dgm:spPr/>
      <dgm:t>
        <a:bodyPr/>
        <a:lstStyle/>
        <a:p>
          <a:endParaRPr lang="hr-HR"/>
        </a:p>
      </dgm:t>
    </dgm:pt>
    <dgm:pt modelId="{4153BC7A-7471-4D9A-B13B-D2D51D817718}" type="pres">
      <dgm:prSet presAssocID="{09F8199F-95A0-40D3-92F2-ABD44366C70A}" presName="Name0" presStyleCnt="0">
        <dgm:presLayoutVars>
          <dgm:dir/>
          <dgm:animLvl val="lvl"/>
          <dgm:resizeHandles/>
        </dgm:presLayoutVars>
      </dgm:prSet>
      <dgm:spPr/>
    </dgm:pt>
    <dgm:pt modelId="{7776CF72-15E3-409A-8917-48299DE3D520}" type="pres">
      <dgm:prSet presAssocID="{45D27C0F-11C4-40B3-B0A4-267CEE031E03}" presName="linNode" presStyleCnt="0"/>
      <dgm:spPr/>
    </dgm:pt>
    <dgm:pt modelId="{CCCF5796-D23F-42DE-95A7-F73DB8F97537}" type="pres">
      <dgm:prSet presAssocID="{45D27C0F-11C4-40B3-B0A4-267CEE031E03}" presName="parentShp" presStyleLbl="node1" presStyleIdx="0" presStyleCnt="1">
        <dgm:presLayoutVars>
          <dgm:bulletEnabled val="1"/>
        </dgm:presLayoutVars>
      </dgm:prSet>
      <dgm:spPr/>
    </dgm:pt>
    <dgm:pt modelId="{93A86C6F-B9EB-43B8-A158-58919407F8A1}" type="pres">
      <dgm:prSet presAssocID="{45D27C0F-11C4-40B3-B0A4-267CEE031E0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90BBF16-9A9A-41A7-BACB-3270C2F679BD}" type="presOf" srcId="{D4284374-D46E-4B54-BD5D-CD6CE5386F4E}" destId="{93A86C6F-B9EB-43B8-A158-58919407F8A1}" srcOrd="0" destOrd="0" presId="urn:microsoft.com/office/officeart/2005/8/layout/vList6"/>
    <dgm:cxn modelId="{5011EE1A-6DB6-42FA-A8CB-0D99A7363788}" type="presOf" srcId="{09F8199F-95A0-40D3-92F2-ABD44366C70A}" destId="{4153BC7A-7471-4D9A-B13B-D2D51D817718}" srcOrd="0" destOrd="0" presId="urn:microsoft.com/office/officeart/2005/8/layout/vList6"/>
    <dgm:cxn modelId="{9FE2A74C-35BC-4077-B978-85D0BDBD7A77}" type="presOf" srcId="{45D27C0F-11C4-40B3-B0A4-267CEE031E03}" destId="{CCCF5796-D23F-42DE-95A7-F73DB8F97537}" srcOrd="0" destOrd="0" presId="urn:microsoft.com/office/officeart/2005/8/layout/vList6"/>
    <dgm:cxn modelId="{FF4CE274-3C1B-482F-8915-600A38A7766D}" srcId="{45D27C0F-11C4-40B3-B0A4-267CEE031E03}" destId="{D4284374-D46E-4B54-BD5D-CD6CE5386F4E}" srcOrd="0" destOrd="0" parTransId="{49D3F04D-3CB2-464E-B546-967528FCCD3C}" sibTransId="{9602A834-A233-4585-9860-B38F1C01ADEE}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98B18BF4-8E3D-48E9-A4C2-89D4334B79D4}" type="presParOf" srcId="{4153BC7A-7471-4D9A-B13B-D2D51D817718}" destId="{7776CF72-15E3-409A-8917-48299DE3D520}" srcOrd="0" destOrd="0" presId="urn:microsoft.com/office/officeart/2005/8/layout/vList6"/>
    <dgm:cxn modelId="{515CDA47-EA7B-40EB-BB34-7CEF2966793B}" type="presParOf" srcId="{7776CF72-15E3-409A-8917-48299DE3D520}" destId="{CCCF5796-D23F-42DE-95A7-F73DB8F97537}" srcOrd="0" destOrd="0" presId="urn:microsoft.com/office/officeart/2005/8/layout/vList6"/>
    <dgm:cxn modelId="{D999060F-5512-4A16-A473-72370457A25F}" type="presParOf" srcId="{7776CF72-15E3-409A-8917-48299DE3D520}" destId="{93A86C6F-B9EB-43B8-A158-58919407F8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2D0DCD1-0753-4B7F-9317-76EA36B5DCD1}">
      <dgm:prSet/>
      <dgm:spPr/>
      <dgm:t>
        <a:bodyPr/>
        <a:lstStyle/>
        <a:p>
          <a:r>
            <a:rPr lang="hr-HR"/>
            <a:t>čovjek je vršio nalog Boga Stvoritelja i vladao nad zvijerima</a:t>
          </a:r>
        </a:p>
      </dgm:t>
    </dgm:pt>
    <dgm:pt modelId="{E40D2308-3A7E-481E-B3D9-54A2278B5AA8}" type="parTrans" cxnId="{D695C1CC-411A-46E2-BEAD-CDDF68D81A7A}">
      <dgm:prSet/>
      <dgm:spPr/>
      <dgm:t>
        <a:bodyPr/>
        <a:lstStyle/>
        <a:p>
          <a:endParaRPr lang="hr-HR"/>
        </a:p>
      </dgm:t>
    </dgm:pt>
    <dgm:pt modelId="{D156C0E7-107F-49C2-92A6-73535B3B5B21}" type="sibTrans" cxnId="{D695C1CC-411A-46E2-BEAD-CDDF68D81A7A}">
      <dgm:prSet/>
      <dgm:spPr/>
      <dgm:t>
        <a:bodyPr/>
        <a:lstStyle/>
        <a:p>
          <a:endParaRPr lang="hr-HR"/>
        </a:p>
      </dgm:t>
    </dgm:pt>
    <dgm:pt modelId="{5AC581AA-3522-486E-942B-03969E9AF06D}">
      <dgm:prSet/>
      <dgm:spPr/>
      <dgm:t>
        <a:bodyPr/>
        <a:lstStyle/>
        <a:p>
          <a:r>
            <a:rPr lang="hr-HR" dirty="0"/>
            <a:t>natopljen vodom – u njemu buja i cvjeta život</a:t>
          </a:r>
        </a:p>
      </dgm:t>
    </dgm:pt>
    <dgm:pt modelId="{0A33B247-2F11-486C-B571-FD13D0BC3028}" type="parTrans" cxnId="{BBC6E63A-8629-4F56-8E4B-A3E8E79E3273}">
      <dgm:prSet/>
      <dgm:spPr/>
      <dgm:t>
        <a:bodyPr/>
        <a:lstStyle/>
        <a:p>
          <a:endParaRPr lang="hr-HR"/>
        </a:p>
      </dgm:t>
    </dgm:pt>
    <dgm:pt modelId="{0EDE94BF-C6DF-4CA8-9D2E-9FA13F2FCA1A}" type="sibTrans" cxnId="{BBC6E63A-8629-4F56-8E4B-A3E8E79E3273}">
      <dgm:prSet/>
      <dgm:spPr/>
      <dgm:t>
        <a:bodyPr/>
        <a:lstStyle/>
        <a:p>
          <a:endParaRPr lang="hr-HR"/>
        </a:p>
      </dgm:t>
    </dgm:pt>
    <dgm:pt modelId="{901C54E0-CFAA-4A1E-9178-B70F9665EB9F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969C0F97-84F6-424F-8220-7FC95260671D}" type="pres">
      <dgm:prSet presAssocID="{A2D0DCD1-0753-4B7F-9317-76EA36B5DC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228124-C085-4B70-BE15-316015D576AD}" type="pres">
      <dgm:prSet presAssocID="{D156C0E7-107F-49C2-92A6-73535B3B5B21}" presName="spacer" presStyleCnt="0"/>
      <dgm:spPr/>
    </dgm:pt>
    <dgm:pt modelId="{B96D7A76-44E2-4F3D-A5EA-7C8A32541E4E}" type="pres">
      <dgm:prSet presAssocID="{5AC581AA-3522-486E-942B-03969E9AF06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255F32F-DEE9-452D-800B-A7C5E51C2F94}" type="presOf" srcId="{A2D0DCD1-0753-4B7F-9317-76EA36B5DCD1}" destId="{969C0F97-84F6-424F-8220-7FC95260671D}" srcOrd="0" destOrd="0" presId="urn:microsoft.com/office/officeart/2005/8/layout/vList2"/>
    <dgm:cxn modelId="{BBC6E63A-8629-4F56-8E4B-A3E8E79E3273}" srcId="{09F8199F-95A0-40D3-92F2-ABD44366C70A}" destId="{5AC581AA-3522-486E-942B-03969E9AF06D}" srcOrd="1" destOrd="0" parTransId="{0A33B247-2F11-486C-B571-FD13D0BC3028}" sibTransId="{0EDE94BF-C6DF-4CA8-9D2E-9FA13F2FCA1A}"/>
    <dgm:cxn modelId="{D4456B74-41F9-4AB2-BB4C-6D580AC2C081}" type="presOf" srcId="{5AC581AA-3522-486E-942B-03969E9AF06D}" destId="{B96D7A76-44E2-4F3D-A5EA-7C8A32541E4E}" srcOrd="0" destOrd="0" presId="urn:microsoft.com/office/officeart/2005/8/layout/vList2"/>
    <dgm:cxn modelId="{08F3CFB1-0368-41A0-BB32-CB14CDEC0F7B}" type="presOf" srcId="{09F8199F-95A0-40D3-92F2-ABD44366C70A}" destId="{901C54E0-CFAA-4A1E-9178-B70F9665EB9F}" srcOrd="0" destOrd="0" presId="urn:microsoft.com/office/officeart/2005/8/layout/vList2"/>
    <dgm:cxn modelId="{D695C1CC-411A-46E2-BEAD-CDDF68D81A7A}" srcId="{09F8199F-95A0-40D3-92F2-ABD44366C70A}" destId="{A2D0DCD1-0753-4B7F-9317-76EA36B5DCD1}" srcOrd="0" destOrd="0" parTransId="{E40D2308-3A7E-481E-B3D9-54A2278B5AA8}" sibTransId="{D156C0E7-107F-49C2-92A6-73535B3B5B21}"/>
    <dgm:cxn modelId="{23FD884A-33B7-410F-BAAD-837A86137971}" type="presParOf" srcId="{901C54E0-CFAA-4A1E-9178-B70F9665EB9F}" destId="{969C0F97-84F6-424F-8220-7FC95260671D}" srcOrd="0" destOrd="0" presId="urn:microsoft.com/office/officeart/2005/8/layout/vList2"/>
    <dgm:cxn modelId="{56FB12B0-3221-4404-9F1E-85329F14797F}" type="presParOf" srcId="{901C54E0-CFAA-4A1E-9178-B70F9665EB9F}" destId="{0D228124-C085-4B70-BE15-316015D576AD}" srcOrd="1" destOrd="0" presId="urn:microsoft.com/office/officeart/2005/8/layout/vList2"/>
    <dgm:cxn modelId="{9C5BDBE3-8106-4D32-AC62-25C68EEF91A4}" type="presParOf" srcId="{901C54E0-CFAA-4A1E-9178-B70F9665EB9F}" destId="{B96D7A76-44E2-4F3D-A5EA-7C8A32541E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nema ničega, osim sunca i pijeska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E14B0919-1231-4AB2-9B9C-A7A40B747F34}">
      <dgm:prSet/>
      <dgm:spPr/>
      <dgm:t>
        <a:bodyPr/>
        <a:lstStyle/>
        <a:p>
          <a:r>
            <a:rPr lang="hr-HR"/>
            <a:t>velika oskudica i nevolja, a čovjek na rubu očaja </a:t>
          </a:r>
        </a:p>
      </dgm:t>
    </dgm:pt>
    <dgm:pt modelId="{C674B2C7-CE88-4732-A653-49A01FA87C72}" type="parTrans" cxnId="{3F93FC0A-3F2C-4864-BC0E-9468E2C01C12}">
      <dgm:prSet/>
      <dgm:spPr/>
      <dgm:t>
        <a:bodyPr/>
        <a:lstStyle/>
        <a:p>
          <a:endParaRPr lang="hr-HR"/>
        </a:p>
      </dgm:t>
    </dgm:pt>
    <dgm:pt modelId="{929B72ED-B57E-439E-8484-79838EB831DE}" type="sibTrans" cxnId="{3F93FC0A-3F2C-4864-BC0E-9468E2C01C12}">
      <dgm:prSet/>
      <dgm:spPr/>
      <dgm:t>
        <a:bodyPr/>
        <a:lstStyle/>
        <a:p>
          <a:endParaRPr lang="hr-HR"/>
        </a:p>
      </dgm:t>
    </dgm:pt>
    <dgm:pt modelId="{901C54E0-CFAA-4A1E-9178-B70F9665EB9F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BDFE657F-A445-4784-A32D-D1D7D622D227}" type="pres">
      <dgm:prSet presAssocID="{45D27C0F-11C4-40B3-B0A4-267CEE031E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B05FBE1-D6B6-49C4-9CDC-DABD0B36870B}" type="pres">
      <dgm:prSet presAssocID="{EA24B85D-D731-4C2B-BA29-1E1AD6426B37}" presName="spacer" presStyleCnt="0"/>
      <dgm:spPr/>
    </dgm:pt>
    <dgm:pt modelId="{9801CA8D-0B6C-4F16-AFB7-DA5743BBF582}" type="pres">
      <dgm:prSet presAssocID="{E14B0919-1231-4AB2-9B9C-A7A40B747F3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93FC0A-3F2C-4864-BC0E-9468E2C01C12}" srcId="{09F8199F-95A0-40D3-92F2-ABD44366C70A}" destId="{E14B0919-1231-4AB2-9B9C-A7A40B747F34}" srcOrd="1" destOrd="0" parTransId="{C674B2C7-CE88-4732-A653-49A01FA87C72}" sibTransId="{929B72ED-B57E-439E-8484-79838EB831DE}"/>
    <dgm:cxn modelId="{0966E96F-855E-4550-879E-2FDC5D24897F}" type="presOf" srcId="{E14B0919-1231-4AB2-9B9C-A7A40B747F34}" destId="{9801CA8D-0B6C-4F16-AFB7-DA5743BBF582}" srcOrd="0" destOrd="0" presId="urn:microsoft.com/office/officeart/2005/8/layout/vList2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08F3CFB1-0368-41A0-BB32-CB14CDEC0F7B}" type="presOf" srcId="{09F8199F-95A0-40D3-92F2-ABD44366C70A}" destId="{901C54E0-CFAA-4A1E-9178-B70F9665EB9F}" srcOrd="0" destOrd="0" presId="urn:microsoft.com/office/officeart/2005/8/layout/vList2"/>
    <dgm:cxn modelId="{1E6B1BE8-6694-4A2D-B2D3-C4D10EDEA3CD}" type="presOf" srcId="{45D27C0F-11C4-40B3-B0A4-267CEE031E03}" destId="{BDFE657F-A445-4784-A32D-D1D7D622D227}" srcOrd="0" destOrd="0" presId="urn:microsoft.com/office/officeart/2005/8/layout/vList2"/>
    <dgm:cxn modelId="{67D99E5D-B545-4B6C-8A23-0911DCECF5B4}" type="presParOf" srcId="{901C54E0-CFAA-4A1E-9178-B70F9665EB9F}" destId="{BDFE657F-A445-4784-A32D-D1D7D622D227}" srcOrd="0" destOrd="0" presId="urn:microsoft.com/office/officeart/2005/8/layout/vList2"/>
    <dgm:cxn modelId="{7D42431D-683D-457F-AEDA-965FDF24BD75}" type="presParOf" srcId="{901C54E0-CFAA-4A1E-9178-B70F9665EB9F}" destId="{1B05FBE1-D6B6-49C4-9CDC-DABD0B36870B}" srcOrd="1" destOrd="0" presId="urn:microsoft.com/office/officeart/2005/8/layout/vList2"/>
    <dgm:cxn modelId="{5B2084EE-A028-4A93-B10E-00A82FADC697}" type="presParOf" srcId="{901C54E0-CFAA-4A1E-9178-B70F9665EB9F}" destId="{9801CA8D-0B6C-4F16-AFB7-DA5743BBF5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1D50EC-0FEB-4A67-960A-77EE2FC8A4B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04B425BE-0172-41F1-9BA4-EB23FD28B97A}">
      <dgm:prSet phldrT="[Tekst]"/>
      <dgm:spPr/>
      <dgm:t>
        <a:bodyPr/>
        <a:lstStyle/>
        <a:p>
          <a:r>
            <a:rPr lang="hr-HR" dirty="0"/>
            <a:t>osposobiti se da izađemo iz svojih pustinja kako bismo mogli izbavljati ljude našega vremena iz njihovih ovozemaljskih pustinja</a:t>
          </a:r>
        </a:p>
      </dgm:t>
    </dgm:pt>
    <dgm:pt modelId="{5CFCD631-0661-43CC-A83B-FAE5179E696D}" type="parTrans" cxnId="{7AC13E8E-DE06-49D0-A490-8E5A8A6D9FC0}">
      <dgm:prSet/>
      <dgm:spPr/>
      <dgm:t>
        <a:bodyPr/>
        <a:lstStyle/>
        <a:p>
          <a:endParaRPr lang="hr-HR"/>
        </a:p>
      </dgm:t>
    </dgm:pt>
    <dgm:pt modelId="{8CB9790C-E128-4B83-84B1-42327C6601DC}" type="sibTrans" cxnId="{7AC13E8E-DE06-49D0-A490-8E5A8A6D9FC0}">
      <dgm:prSet/>
      <dgm:spPr/>
      <dgm:t>
        <a:bodyPr/>
        <a:lstStyle/>
        <a:p>
          <a:endParaRPr lang="hr-HR"/>
        </a:p>
      </dgm:t>
    </dgm:pt>
    <dgm:pt modelId="{6D66F787-89EE-4133-8CB3-6498B902B08A}">
      <dgm:prSet/>
      <dgm:spPr/>
      <dgm:t>
        <a:bodyPr/>
        <a:lstStyle/>
        <a:p>
          <a:r>
            <a:rPr lang="hr-HR"/>
            <a:t>ne klonuti duhom </a:t>
          </a:r>
        </a:p>
      </dgm:t>
    </dgm:pt>
    <dgm:pt modelId="{91220976-B6A6-47C8-AD8E-98FD015EAF00}" type="parTrans" cxnId="{F61ACEFD-0622-44AB-985E-9742F17D2423}">
      <dgm:prSet/>
      <dgm:spPr/>
      <dgm:t>
        <a:bodyPr/>
        <a:lstStyle/>
        <a:p>
          <a:endParaRPr lang="hr-HR"/>
        </a:p>
      </dgm:t>
    </dgm:pt>
    <dgm:pt modelId="{308078C3-278F-4CE9-A0F0-BB66ED446E7A}" type="sibTrans" cxnId="{F61ACEFD-0622-44AB-985E-9742F17D2423}">
      <dgm:prSet/>
      <dgm:spPr/>
      <dgm:t>
        <a:bodyPr/>
        <a:lstStyle/>
        <a:p>
          <a:endParaRPr lang="hr-HR"/>
        </a:p>
      </dgm:t>
    </dgm:pt>
    <dgm:pt modelId="{FC542F9C-C47C-4732-A8FB-C182DD26620C}">
      <dgm:prSet/>
      <dgm:spPr/>
      <dgm:t>
        <a:bodyPr/>
        <a:lstStyle/>
        <a:p>
          <a:r>
            <a:rPr lang="hr-HR"/>
            <a:t>znati kako nam je u našim „pustinjama“ Bog najbliži</a:t>
          </a:r>
        </a:p>
      </dgm:t>
    </dgm:pt>
    <dgm:pt modelId="{DD7FC5C9-87BD-423C-9339-8E2215A0E89F}" type="parTrans" cxnId="{4E8C9B6B-F137-4CF3-8B99-782BF536A29B}">
      <dgm:prSet/>
      <dgm:spPr/>
      <dgm:t>
        <a:bodyPr/>
        <a:lstStyle/>
        <a:p>
          <a:endParaRPr lang="hr-HR"/>
        </a:p>
      </dgm:t>
    </dgm:pt>
    <dgm:pt modelId="{5A1955B5-D616-4FD6-A93F-9DAACB803332}" type="sibTrans" cxnId="{4E8C9B6B-F137-4CF3-8B99-782BF536A29B}">
      <dgm:prSet/>
      <dgm:spPr/>
      <dgm:t>
        <a:bodyPr/>
        <a:lstStyle/>
        <a:p>
          <a:endParaRPr lang="hr-HR"/>
        </a:p>
      </dgm:t>
    </dgm:pt>
    <dgm:pt modelId="{8DD4D7E9-98C4-4050-8DB9-A5E3F270A9FF}" type="pres">
      <dgm:prSet presAssocID="{0C1D50EC-0FEB-4A67-960A-77EE2FC8A4B3}" presName="Name0" presStyleCnt="0">
        <dgm:presLayoutVars>
          <dgm:chMax val="7"/>
          <dgm:chPref val="7"/>
          <dgm:dir/>
        </dgm:presLayoutVars>
      </dgm:prSet>
      <dgm:spPr/>
    </dgm:pt>
    <dgm:pt modelId="{45C564C3-8A4C-46AA-A2D8-97963017398D}" type="pres">
      <dgm:prSet presAssocID="{0C1D50EC-0FEB-4A67-960A-77EE2FC8A4B3}" presName="Name1" presStyleCnt="0"/>
      <dgm:spPr/>
    </dgm:pt>
    <dgm:pt modelId="{AB14A7C1-BEEB-49FE-96F5-76EE796673B2}" type="pres">
      <dgm:prSet presAssocID="{0C1D50EC-0FEB-4A67-960A-77EE2FC8A4B3}" presName="cycle" presStyleCnt="0"/>
      <dgm:spPr/>
    </dgm:pt>
    <dgm:pt modelId="{BC124F37-AFBB-4A1F-B516-EC2ABCCB83A2}" type="pres">
      <dgm:prSet presAssocID="{0C1D50EC-0FEB-4A67-960A-77EE2FC8A4B3}" presName="srcNode" presStyleLbl="node1" presStyleIdx="0" presStyleCnt="3"/>
      <dgm:spPr/>
    </dgm:pt>
    <dgm:pt modelId="{D395D224-3842-452C-8F76-B54F4B70FC48}" type="pres">
      <dgm:prSet presAssocID="{0C1D50EC-0FEB-4A67-960A-77EE2FC8A4B3}" presName="conn" presStyleLbl="parChTrans1D2" presStyleIdx="0" presStyleCnt="1"/>
      <dgm:spPr/>
    </dgm:pt>
    <dgm:pt modelId="{B2B16529-4E7C-462C-8072-5CDB0ECB3728}" type="pres">
      <dgm:prSet presAssocID="{0C1D50EC-0FEB-4A67-960A-77EE2FC8A4B3}" presName="extraNode" presStyleLbl="node1" presStyleIdx="0" presStyleCnt="3"/>
      <dgm:spPr/>
    </dgm:pt>
    <dgm:pt modelId="{061C6398-53F4-4F13-A7A2-3DFE3A7E9928}" type="pres">
      <dgm:prSet presAssocID="{0C1D50EC-0FEB-4A67-960A-77EE2FC8A4B3}" presName="dstNode" presStyleLbl="node1" presStyleIdx="0" presStyleCnt="3"/>
      <dgm:spPr/>
    </dgm:pt>
    <dgm:pt modelId="{86A120DF-93C4-4A6A-9138-E99520E1D75E}" type="pres">
      <dgm:prSet presAssocID="{04B425BE-0172-41F1-9BA4-EB23FD28B97A}" presName="text_1" presStyleLbl="node1" presStyleIdx="0" presStyleCnt="3">
        <dgm:presLayoutVars>
          <dgm:bulletEnabled val="1"/>
        </dgm:presLayoutVars>
      </dgm:prSet>
      <dgm:spPr/>
    </dgm:pt>
    <dgm:pt modelId="{13CF9758-19DB-40FE-BCF8-5411501F9C00}" type="pres">
      <dgm:prSet presAssocID="{04B425BE-0172-41F1-9BA4-EB23FD28B97A}" presName="accent_1" presStyleCnt="0"/>
      <dgm:spPr/>
    </dgm:pt>
    <dgm:pt modelId="{146B9812-F43B-455A-9DF9-B2E59E0D1493}" type="pres">
      <dgm:prSet presAssocID="{04B425BE-0172-41F1-9BA4-EB23FD28B97A}" presName="accentRepeatNode" presStyleLbl="solidFgAcc1" presStyleIdx="0" presStyleCnt="3"/>
      <dgm:spPr/>
    </dgm:pt>
    <dgm:pt modelId="{9660D1E3-981B-4516-8568-14FFA12B4AD2}" type="pres">
      <dgm:prSet presAssocID="{6D66F787-89EE-4133-8CB3-6498B902B08A}" presName="text_2" presStyleLbl="node1" presStyleIdx="1" presStyleCnt="3">
        <dgm:presLayoutVars>
          <dgm:bulletEnabled val="1"/>
        </dgm:presLayoutVars>
      </dgm:prSet>
      <dgm:spPr/>
    </dgm:pt>
    <dgm:pt modelId="{1A48734E-DA9A-4DAD-A1D8-13789578ED42}" type="pres">
      <dgm:prSet presAssocID="{6D66F787-89EE-4133-8CB3-6498B902B08A}" presName="accent_2" presStyleCnt="0"/>
      <dgm:spPr/>
    </dgm:pt>
    <dgm:pt modelId="{E56E7A9E-FD79-4162-9B6D-5C28E51C7EA3}" type="pres">
      <dgm:prSet presAssocID="{6D66F787-89EE-4133-8CB3-6498B902B08A}" presName="accentRepeatNode" presStyleLbl="solidFgAcc1" presStyleIdx="1" presStyleCnt="3"/>
      <dgm:spPr/>
    </dgm:pt>
    <dgm:pt modelId="{BE9D3582-499D-4C47-A172-9BD15B5E9DEA}" type="pres">
      <dgm:prSet presAssocID="{FC542F9C-C47C-4732-A8FB-C182DD26620C}" presName="text_3" presStyleLbl="node1" presStyleIdx="2" presStyleCnt="3">
        <dgm:presLayoutVars>
          <dgm:bulletEnabled val="1"/>
        </dgm:presLayoutVars>
      </dgm:prSet>
      <dgm:spPr/>
    </dgm:pt>
    <dgm:pt modelId="{9AA012A1-5D1A-4477-90C3-22B787CB4E32}" type="pres">
      <dgm:prSet presAssocID="{FC542F9C-C47C-4732-A8FB-C182DD26620C}" presName="accent_3" presStyleCnt="0"/>
      <dgm:spPr/>
    </dgm:pt>
    <dgm:pt modelId="{D2F58F72-CCD4-409E-9256-648CFB523D0D}" type="pres">
      <dgm:prSet presAssocID="{FC542F9C-C47C-4732-A8FB-C182DD26620C}" presName="accentRepeatNode" presStyleLbl="solidFgAcc1" presStyleIdx="2" presStyleCnt="3"/>
      <dgm:spPr/>
    </dgm:pt>
  </dgm:ptLst>
  <dgm:cxnLst>
    <dgm:cxn modelId="{35125212-63BC-4D4B-AAC0-50B8085A1982}" type="presOf" srcId="{FC542F9C-C47C-4732-A8FB-C182DD26620C}" destId="{BE9D3582-499D-4C47-A172-9BD15B5E9DEA}" srcOrd="0" destOrd="0" presId="urn:microsoft.com/office/officeart/2008/layout/VerticalCurvedList"/>
    <dgm:cxn modelId="{E301E615-3158-4D3D-BF5A-F09B04A6EEE6}" type="presOf" srcId="{6D66F787-89EE-4133-8CB3-6498B902B08A}" destId="{9660D1E3-981B-4516-8568-14FFA12B4AD2}" srcOrd="0" destOrd="0" presId="urn:microsoft.com/office/officeart/2008/layout/VerticalCurvedList"/>
    <dgm:cxn modelId="{4E8C9B6B-F137-4CF3-8B99-782BF536A29B}" srcId="{0C1D50EC-0FEB-4A67-960A-77EE2FC8A4B3}" destId="{FC542F9C-C47C-4732-A8FB-C182DD26620C}" srcOrd="2" destOrd="0" parTransId="{DD7FC5C9-87BD-423C-9339-8E2215A0E89F}" sibTransId="{5A1955B5-D616-4FD6-A93F-9DAACB803332}"/>
    <dgm:cxn modelId="{7AC13E8E-DE06-49D0-A490-8E5A8A6D9FC0}" srcId="{0C1D50EC-0FEB-4A67-960A-77EE2FC8A4B3}" destId="{04B425BE-0172-41F1-9BA4-EB23FD28B97A}" srcOrd="0" destOrd="0" parTransId="{5CFCD631-0661-43CC-A83B-FAE5179E696D}" sibTransId="{8CB9790C-E128-4B83-84B1-42327C6601DC}"/>
    <dgm:cxn modelId="{FFFE2BD2-3120-4E9C-9D94-6ECD9E459ADE}" type="presOf" srcId="{8CB9790C-E128-4B83-84B1-42327C6601DC}" destId="{D395D224-3842-452C-8F76-B54F4B70FC48}" srcOrd="0" destOrd="0" presId="urn:microsoft.com/office/officeart/2008/layout/VerticalCurvedList"/>
    <dgm:cxn modelId="{436B41F7-7AAD-49C2-8656-33EC23D03A13}" type="presOf" srcId="{0C1D50EC-0FEB-4A67-960A-77EE2FC8A4B3}" destId="{8DD4D7E9-98C4-4050-8DB9-A5E3F270A9FF}" srcOrd="0" destOrd="0" presId="urn:microsoft.com/office/officeart/2008/layout/VerticalCurvedList"/>
    <dgm:cxn modelId="{A0B0E7F9-6590-43BD-BF1B-BC8EDAE5648F}" type="presOf" srcId="{04B425BE-0172-41F1-9BA4-EB23FD28B97A}" destId="{86A120DF-93C4-4A6A-9138-E99520E1D75E}" srcOrd="0" destOrd="0" presId="urn:microsoft.com/office/officeart/2008/layout/VerticalCurvedList"/>
    <dgm:cxn modelId="{F61ACEFD-0622-44AB-985E-9742F17D2423}" srcId="{0C1D50EC-0FEB-4A67-960A-77EE2FC8A4B3}" destId="{6D66F787-89EE-4133-8CB3-6498B902B08A}" srcOrd="1" destOrd="0" parTransId="{91220976-B6A6-47C8-AD8E-98FD015EAF00}" sibTransId="{308078C3-278F-4CE9-A0F0-BB66ED446E7A}"/>
    <dgm:cxn modelId="{95411FD1-F697-4F60-A305-82EE85DB33A4}" type="presParOf" srcId="{8DD4D7E9-98C4-4050-8DB9-A5E3F270A9FF}" destId="{45C564C3-8A4C-46AA-A2D8-97963017398D}" srcOrd="0" destOrd="0" presId="urn:microsoft.com/office/officeart/2008/layout/VerticalCurvedList"/>
    <dgm:cxn modelId="{DB4DDB04-E801-40DA-B17E-7FEC42FB33C9}" type="presParOf" srcId="{45C564C3-8A4C-46AA-A2D8-97963017398D}" destId="{AB14A7C1-BEEB-49FE-96F5-76EE796673B2}" srcOrd="0" destOrd="0" presId="urn:microsoft.com/office/officeart/2008/layout/VerticalCurvedList"/>
    <dgm:cxn modelId="{2436E6DF-566B-4CCA-9274-685BBBB235DC}" type="presParOf" srcId="{AB14A7C1-BEEB-49FE-96F5-76EE796673B2}" destId="{BC124F37-AFBB-4A1F-B516-EC2ABCCB83A2}" srcOrd="0" destOrd="0" presId="urn:microsoft.com/office/officeart/2008/layout/VerticalCurvedList"/>
    <dgm:cxn modelId="{0B452198-3365-49BE-A66B-58493989E225}" type="presParOf" srcId="{AB14A7C1-BEEB-49FE-96F5-76EE796673B2}" destId="{D395D224-3842-452C-8F76-B54F4B70FC48}" srcOrd="1" destOrd="0" presId="urn:microsoft.com/office/officeart/2008/layout/VerticalCurvedList"/>
    <dgm:cxn modelId="{9751E8FB-DE87-48FB-9016-C11606D249F6}" type="presParOf" srcId="{AB14A7C1-BEEB-49FE-96F5-76EE796673B2}" destId="{B2B16529-4E7C-462C-8072-5CDB0ECB3728}" srcOrd="2" destOrd="0" presId="urn:microsoft.com/office/officeart/2008/layout/VerticalCurvedList"/>
    <dgm:cxn modelId="{92CCCC98-D90A-44B9-934B-08C07415A09B}" type="presParOf" srcId="{AB14A7C1-BEEB-49FE-96F5-76EE796673B2}" destId="{061C6398-53F4-4F13-A7A2-3DFE3A7E9928}" srcOrd="3" destOrd="0" presId="urn:microsoft.com/office/officeart/2008/layout/VerticalCurvedList"/>
    <dgm:cxn modelId="{36CE44AF-97E1-4A47-9AFA-D4EA6BA4E330}" type="presParOf" srcId="{45C564C3-8A4C-46AA-A2D8-97963017398D}" destId="{86A120DF-93C4-4A6A-9138-E99520E1D75E}" srcOrd="1" destOrd="0" presId="urn:microsoft.com/office/officeart/2008/layout/VerticalCurvedList"/>
    <dgm:cxn modelId="{06E5C543-38E6-4721-8426-183917BF4AA5}" type="presParOf" srcId="{45C564C3-8A4C-46AA-A2D8-97963017398D}" destId="{13CF9758-19DB-40FE-BCF8-5411501F9C00}" srcOrd="2" destOrd="0" presId="urn:microsoft.com/office/officeart/2008/layout/VerticalCurvedList"/>
    <dgm:cxn modelId="{0F5B9109-B827-47A5-B2B4-250AEB8788DF}" type="presParOf" srcId="{13CF9758-19DB-40FE-BCF8-5411501F9C00}" destId="{146B9812-F43B-455A-9DF9-B2E59E0D1493}" srcOrd="0" destOrd="0" presId="urn:microsoft.com/office/officeart/2008/layout/VerticalCurvedList"/>
    <dgm:cxn modelId="{D297CFE4-E0FF-4A21-97D5-6867E18B8059}" type="presParOf" srcId="{45C564C3-8A4C-46AA-A2D8-97963017398D}" destId="{9660D1E3-981B-4516-8568-14FFA12B4AD2}" srcOrd="3" destOrd="0" presId="urn:microsoft.com/office/officeart/2008/layout/VerticalCurvedList"/>
    <dgm:cxn modelId="{6706BD4C-2954-4DF4-9B34-39F1A875CFE4}" type="presParOf" srcId="{45C564C3-8A4C-46AA-A2D8-97963017398D}" destId="{1A48734E-DA9A-4DAD-A1D8-13789578ED42}" srcOrd="4" destOrd="0" presId="urn:microsoft.com/office/officeart/2008/layout/VerticalCurvedList"/>
    <dgm:cxn modelId="{C3EA5B3B-C02D-47B8-AEBB-398FC7C95EAF}" type="presParOf" srcId="{1A48734E-DA9A-4DAD-A1D8-13789578ED42}" destId="{E56E7A9E-FD79-4162-9B6D-5C28E51C7EA3}" srcOrd="0" destOrd="0" presId="urn:microsoft.com/office/officeart/2008/layout/VerticalCurvedList"/>
    <dgm:cxn modelId="{A93DD3A4-D661-45DD-AC21-7A3F2F6856E4}" type="presParOf" srcId="{45C564C3-8A4C-46AA-A2D8-97963017398D}" destId="{BE9D3582-499D-4C47-A172-9BD15B5E9DEA}" srcOrd="5" destOrd="0" presId="urn:microsoft.com/office/officeart/2008/layout/VerticalCurvedList"/>
    <dgm:cxn modelId="{E8F13C78-6E75-4E54-802D-356A09C28FE3}" type="presParOf" srcId="{45C564C3-8A4C-46AA-A2D8-97963017398D}" destId="{9AA012A1-5D1A-4477-90C3-22B787CB4E32}" srcOrd="6" destOrd="0" presId="urn:microsoft.com/office/officeart/2008/layout/VerticalCurvedList"/>
    <dgm:cxn modelId="{65FA2B2F-6C30-4368-8542-215D5B1E9985}" type="presParOf" srcId="{9AA012A1-5D1A-4477-90C3-22B787CB4E32}" destId="{D2F58F72-CCD4-409E-9256-648CFB523D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kušnja anđela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7533D7C3-E6F5-438A-9C42-FFEAA877639D}">
      <dgm:prSet/>
      <dgm:spPr/>
      <dgm:t>
        <a:bodyPr/>
        <a:lstStyle/>
        <a:p>
          <a:r>
            <a:rPr lang="hr-HR"/>
            <a:t>dio predvođen Luciferom nije prošao test vjernosti Bogu, odbili su mu služiti</a:t>
          </a:r>
        </a:p>
      </dgm:t>
    </dgm:pt>
    <dgm:pt modelId="{828991FF-B488-436E-AFD4-D97165321504}" type="parTrans" cxnId="{7025F2CA-54FF-47AD-94F4-5AD95364BACD}">
      <dgm:prSet/>
      <dgm:spPr/>
      <dgm:t>
        <a:bodyPr/>
        <a:lstStyle/>
        <a:p>
          <a:endParaRPr lang="hr-HR"/>
        </a:p>
      </dgm:t>
    </dgm:pt>
    <dgm:pt modelId="{89E80D27-586F-47EE-BB86-417177AF04E5}" type="sibTrans" cxnId="{7025F2CA-54FF-47AD-94F4-5AD95364BACD}">
      <dgm:prSet/>
      <dgm:spPr/>
      <dgm:t>
        <a:bodyPr/>
        <a:lstStyle/>
        <a:p>
          <a:endParaRPr lang="hr-HR"/>
        </a:p>
      </dgm:t>
    </dgm:pt>
    <dgm:pt modelId="{B42BF16F-B8E9-43CC-AEDB-238BB43CF43D}">
      <dgm:prSet/>
      <dgm:spPr/>
      <dgm:t>
        <a:bodyPr/>
        <a:lstStyle/>
        <a:p>
          <a:r>
            <a:rPr lang="hr-HR" dirty="0"/>
            <a:t>Bog ih je za kaznu s neba strovalio u pakao</a:t>
          </a:r>
        </a:p>
      </dgm:t>
    </dgm:pt>
    <dgm:pt modelId="{117E5FDB-FA3D-4E43-93F0-64F721766F72}" type="parTrans" cxnId="{0F7C6FAB-AE77-46C1-A1C4-C2E21178455E}">
      <dgm:prSet/>
      <dgm:spPr/>
      <dgm:t>
        <a:bodyPr/>
        <a:lstStyle/>
        <a:p>
          <a:endParaRPr lang="hr-HR"/>
        </a:p>
      </dgm:t>
    </dgm:pt>
    <dgm:pt modelId="{FB54512D-AC26-489E-83C7-0168782451FC}" type="sibTrans" cxnId="{0F7C6FAB-AE77-46C1-A1C4-C2E21178455E}">
      <dgm:prSet/>
      <dgm:spPr/>
      <dgm:t>
        <a:bodyPr/>
        <a:lstStyle/>
        <a:p>
          <a:endParaRPr lang="hr-HR"/>
        </a:p>
      </dgm:t>
    </dgm:pt>
    <dgm:pt modelId="{1DE029FC-BE0A-4F11-A714-516D0E268FB4}" type="pres">
      <dgm:prSet presAssocID="{09F8199F-95A0-40D3-92F2-ABD44366C70A}" presName="Name0" presStyleCnt="0">
        <dgm:presLayoutVars>
          <dgm:dir/>
          <dgm:animLvl val="lvl"/>
          <dgm:resizeHandles val="exact"/>
        </dgm:presLayoutVars>
      </dgm:prSet>
      <dgm:spPr/>
    </dgm:pt>
    <dgm:pt modelId="{1E7453BB-5354-4515-942D-42D44DA84846}" type="pres">
      <dgm:prSet presAssocID="{B42BF16F-B8E9-43CC-AEDB-238BB43CF43D}" presName="boxAndChildren" presStyleCnt="0"/>
      <dgm:spPr/>
    </dgm:pt>
    <dgm:pt modelId="{1700DF6F-3878-4986-B1DF-C8E69DFDBF93}" type="pres">
      <dgm:prSet presAssocID="{B42BF16F-B8E9-43CC-AEDB-238BB43CF43D}" presName="parentTextBox" presStyleLbl="node1" presStyleIdx="0" presStyleCnt="3"/>
      <dgm:spPr/>
    </dgm:pt>
    <dgm:pt modelId="{A9B95465-DA7A-4CF3-8921-3EF288158D44}" type="pres">
      <dgm:prSet presAssocID="{89E80D27-586F-47EE-BB86-417177AF04E5}" presName="sp" presStyleCnt="0"/>
      <dgm:spPr/>
    </dgm:pt>
    <dgm:pt modelId="{02ED9281-A102-41ED-96F9-ABD303394986}" type="pres">
      <dgm:prSet presAssocID="{7533D7C3-E6F5-438A-9C42-FFEAA877639D}" presName="arrowAndChildren" presStyleCnt="0"/>
      <dgm:spPr/>
    </dgm:pt>
    <dgm:pt modelId="{ACFB71FB-4FBD-4A44-8FAC-8ABC081D3C51}" type="pres">
      <dgm:prSet presAssocID="{7533D7C3-E6F5-438A-9C42-FFEAA877639D}" presName="parentTextArrow" presStyleLbl="node1" presStyleIdx="1" presStyleCnt="3"/>
      <dgm:spPr/>
    </dgm:pt>
    <dgm:pt modelId="{369790A6-B0CD-4913-888C-9D314C670303}" type="pres">
      <dgm:prSet presAssocID="{EA24B85D-D731-4C2B-BA29-1E1AD6426B37}" presName="sp" presStyleCnt="0"/>
      <dgm:spPr/>
    </dgm:pt>
    <dgm:pt modelId="{891D5A8A-915D-438D-8B99-46E74CB2DA6A}" type="pres">
      <dgm:prSet presAssocID="{45D27C0F-11C4-40B3-B0A4-267CEE031E03}" presName="arrowAndChildren" presStyleCnt="0"/>
      <dgm:spPr/>
    </dgm:pt>
    <dgm:pt modelId="{6E13D5F6-12B4-4DB7-BA7E-F4BBD98FE185}" type="pres">
      <dgm:prSet presAssocID="{45D27C0F-11C4-40B3-B0A4-267CEE031E03}" presName="parentTextArrow" presStyleLbl="node1" presStyleIdx="2" presStyleCnt="3"/>
      <dgm:spPr/>
    </dgm:pt>
  </dgm:ptLst>
  <dgm:cxnLst>
    <dgm:cxn modelId="{4F38111D-F6F1-4687-8F2D-76CE9DDC3438}" type="presOf" srcId="{09F8199F-95A0-40D3-92F2-ABD44366C70A}" destId="{1DE029FC-BE0A-4F11-A714-516D0E268FB4}" srcOrd="0" destOrd="0" presId="urn:microsoft.com/office/officeart/2005/8/layout/process4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6FF9A887-1B2C-4CED-A65C-982BA20C67DC}" type="presOf" srcId="{45D27C0F-11C4-40B3-B0A4-267CEE031E03}" destId="{6E13D5F6-12B4-4DB7-BA7E-F4BBD98FE185}" srcOrd="0" destOrd="0" presId="urn:microsoft.com/office/officeart/2005/8/layout/process4"/>
    <dgm:cxn modelId="{0F7C6FAB-AE77-46C1-A1C4-C2E21178455E}" srcId="{09F8199F-95A0-40D3-92F2-ABD44366C70A}" destId="{B42BF16F-B8E9-43CC-AEDB-238BB43CF43D}" srcOrd="2" destOrd="0" parTransId="{117E5FDB-FA3D-4E43-93F0-64F721766F72}" sibTransId="{FB54512D-AC26-489E-83C7-0168782451FC}"/>
    <dgm:cxn modelId="{6CF977AC-94D3-43AE-9A6B-3D56F486AA7E}" type="presOf" srcId="{B42BF16F-B8E9-43CC-AEDB-238BB43CF43D}" destId="{1700DF6F-3878-4986-B1DF-C8E69DFDBF93}" srcOrd="0" destOrd="0" presId="urn:microsoft.com/office/officeart/2005/8/layout/process4"/>
    <dgm:cxn modelId="{7025F2CA-54FF-47AD-94F4-5AD95364BACD}" srcId="{09F8199F-95A0-40D3-92F2-ABD44366C70A}" destId="{7533D7C3-E6F5-438A-9C42-FFEAA877639D}" srcOrd="1" destOrd="0" parTransId="{828991FF-B488-436E-AFD4-D97165321504}" sibTransId="{89E80D27-586F-47EE-BB86-417177AF04E5}"/>
    <dgm:cxn modelId="{785C81EC-B71D-4080-BAB0-790DA27C5E1B}" type="presOf" srcId="{7533D7C3-E6F5-438A-9C42-FFEAA877639D}" destId="{ACFB71FB-4FBD-4A44-8FAC-8ABC081D3C51}" srcOrd="0" destOrd="0" presId="urn:microsoft.com/office/officeart/2005/8/layout/process4"/>
    <dgm:cxn modelId="{7FA7485F-9FD2-45CD-BB59-FE907ED6A50D}" type="presParOf" srcId="{1DE029FC-BE0A-4F11-A714-516D0E268FB4}" destId="{1E7453BB-5354-4515-942D-42D44DA84846}" srcOrd="0" destOrd="0" presId="urn:microsoft.com/office/officeart/2005/8/layout/process4"/>
    <dgm:cxn modelId="{5AF1CE35-3211-41D6-8348-90C667BD5E5F}" type="presParOf" srcId="{1E7453BB-5354-4515-942D-42D44DA84846}" destId="{1700DF6F-3878-4986-B1DF-C8E69DFDBF93}" srcOrd="0" destOrd="0" presId="urn:microsoft.com/office/officeart/2005/8/layout/process4"/>
    <dgm:cxn modelId="{FA67F3AE-F5FE-41CD-9362-2799D3C88743}" type="presParOf" srcId="{1DE029FC-BE0A-4F11-A714-516D0E268FB4}" destId="{A9B95465-DA7A-4CF3-8921-3EF288158D44}" srcOrd="1" destOrd="0" presId="urn:microsoft.com/office/officeart/2005/8/layout/process4"/>
    <dgm:cxn modelId="{A77D4C72-D245-4E9F-A933-AD045B067BBC}" type="presParOf" srcId="{1DE029FC-BE0A-4F11-A714-516D0E268FB4}" destId="{02ED9281-A102-41ED-96F9-ABD303394986}" srcOrd="2" destOrd="0" presId="urn:microsoft.com/office/officeart/2005/8/layout/process4"/>
    <dgm:cxn modelId="{601A913E-D41A-43DF-8888-D3AA2517F953}" type="presParOf" srcId="{02ED9281-A102-41ED-96F9-ABD303394986}" destId="{ACFB71FB-4FBD-4A44-8FAC-8ABC081D3C51}" srcOrd="0" destOrd="0" presId="urn:microsoft.com/office/officeart/2005/8/layout/process4"/>
    <dgm:cxn modelId="{41B5B6DB-B16D-453E-A3C9-F5E08BB8EA56}" type="presParOf" srcId="{1DE029FC-BE0A-4F11-A714-516D0E268FB4}" destId="{369790A6-B0CD-4913-888C-9D314C670303}" srcOrd="3" destOrd="0" presId="urn:microsoft.com/office/officeart/2005/8/layout/process4"/>
    <dgm:cxn modelId="{9B62264E-5B4D-4ED9-93C8-AB722097DF0C}" type="presParOf" srcId="{1DE029FC-BE0A-4F11-A714-516D0E268FB4}" destId="{891D5A8A-915D-438D-8B99-46E74CB2DA6A}" srcOrd="4" destOrd="0" presId="urn:microsoft.com/office/officeart/2005/8/layout/process4"/>
    <dgm:cxn modelId="{7A835D0A-A81A-4945-9D47-F672DE66F290}" type="presParOf" srcId="{891D5A8A-915D-438D-8B99-46E74CB2DA6A}" destId="{6E13D5F6-12B4-4DB7-BA7E-F4BBD98FE1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/>
            <a:t>tko ustraje u borbi s napastima, osjetit će već na ovome svijetu Božju utjehu</a:t>
          </a:r>
          <a:endParaRPr lang="hr-HR" dirty="0"/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316D50A3-55B9-4943-9C2D-0C2624FAF05E}">
      <dgm:prSet/>
      <dgm:spPr/>
      <dgm:t>
        <a:bodyPr/>
        <a:lstStyle/>
        <a:p>
          <a:r>
            <a:rPr lang="hr-HR"/>
            <a:t>anđeli će mu služiti</a:t>
          </a:r>
        </a:p>
      </dgm:t>
    </dgm:pt>
    <dgm:pt modelId="{1ADCB9FC-F241-4FC0-AAAC-3DDE8A218845}" type="parTrans" cxnId="{DA794529-66E0-446F-9535-7624D301BF9E}">
      <dgm:prSet/>
      <dgm:spPr/>
      <dgm:t>
        <a:bodyPr/>
        <a:lstStyle/>
        <a:p>
          <a:endParaRPr lang="hr-HR"/>
        </a:p>
      </dgm:t>
    </dgm:pt>
    <dgm:pt modelId="{8A632243-EC9A-4DC1-8A86-DAB14DB05663}" type="sibTrans" cxnId="{DA794529-66E0-446F-9535-7624D301BF9E}">
      <dgm:prSet/>
      <dgm:spPr/>
      <dgm:t>
        <a:bodyPr/>
        <a:lstStyle/>
        <a:p>
          <a:endParaRPr lang="hr-HR"/>
        </a:p>
      </dgm:t>
    </dgm:pt>
    <dgm:pt modelId="{1DE029FC-BE0A-4F11-A714-516D0E268FB4}" type="pres">
      <dgm:prSet presAssocID="{09F8199F-95A0-40D3-92F2-ABD44366C70A}" presName="Name0" presStyleCnt="0">
        <dgm:presLayoutVars>
          <dgm:dir/>
          <dgm:animLvl val="lvl"/>
          <dgm:resizeHandles val="exact"/>
        </dgm:presLayoutVars>
      </dgm:prSet>
      <dgm:spPr/>
    </dgm:pt>
    <dgm:pt modelId="{AC5CFB01-5D59-4512-8D63-C4F8945DCC7E}" type="pres">
      <dgm:prSet presAssocID="{316D50A3-55B9-4943-9C2D-0C2624FAF05E}" presName="boxAndChildren" presStyleCnt="0"/>
      <dgm:spPr/>
    </dgm:pt>
    <dgm:pt modelId="{5CFE6A14-B9D9-4AD2-846C-C9A98EA2971C}" type="pres">
      <dgm:prSet presAssocID="{316D50A3-55B9-4943-9C2D-0C2624FAF05E}" presName="parentTextBox" presStyleLbl="node1" presStyleIdx="0" presStyleCnt="2"/>
      <dgm:spPr/>
    </dgm:pt>
    <dgm:pt modelId="{369790A6-B0CD-4913-888C-9D314C670303}" type="pres">
      <dgm:prSet presAssocID="{EA24B85D-D731-4C2B-BA29-1E1AD6426B37}" presName="sp" presStyleCnt="0"/>
      <dgm:spPr/>
    </dgm:pt>
    <dgm:pt modelId="{891D5A8A-915D-438D-8B99-46E74CB2DA6A}" type="pres">
      <dgm:prSet presAssocID="{45D27C0F-11C4-40B3-B0A4-267CEE031E03}" presName="arrowAndChildren" presStyleCnt="0"/>
      <dgm:spPr/>
    </dgm:pt>
    <dgm:pt modelId="{6E13D5F6-12B4-4DB7-BA7E-F4BBD98FE185}" type="pres">
      <dgm:prSet presAssocID="{45D27C0F-11C4-40B3-B0A4-267CEE031E03}" presName="parentTextArrow" presStyleLbl="node1" presStyleIdx="1" presStyleCnt="2"/>
      <dgm:spPr/>
    </dgm:pt>
  </dgm:ptLst>
  <dgm:cxnLst>
    <dgm:cxn modelId="{4F38111D-F6F1-4687-8F2D-76CE9DDC3438}" type="presOf" srcId="{09F8199F-95A0-40D3-92F2-ABD44366C70A}" destId="{1DE029FC-BE0A-4F11-A714-516D0E268FB4}" srcOrd="0" destOrd="0" presId="urn:microsoft.com/office/officeart/2005/8/layout/process4"/>
    <dgm:cxn modelId="{DA794529-66E0-446F-9535-7624D301BF9E}" srcId="{09F8199F-95A0-40D3-92F2-ABD44366C70A}" destId="{316D50A3-55B9-4943-9C2D-0C2624FAF05E}" srcOrd="1" destOrd="0" parTransId="{1ADCB9FC-F241-4FC0-AAAC-3DDE8A218845}" sibTransId="{8A632243-EC9A-4DC1-8A86-DAB14DB05663}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6FF9A887-1B2C-4CED-A65C-982BA20C67DC}" type="presOf" srcId="{45D27C0F-11C4-40B3-B0A4-267CEE031E03}" destId="{6E13D5F6-12B4-4DB7-BA7E-F4BBD98FE185}" srcOrd="0" destOrd="0" presId="urn:microsoft.com/office/officeart/2005/8/layout/process4"/>
    <dgm:cxn modelId="{01D1CFEB-FC43-41E1-B01B-0D626C2B6AD2}" type="presOf" srcId="{316D50A3-55B9-4943-9C2D-0C2624FAF05E}" destId="{5CFE6A14-B9D9-4AD2-846C-C9A98EA2971C}" srcOrd="0" destOrd="0" presId="urn:microsoft.com/office/officeart/2005/8/layout/process4"/>
    <dgm:cxn modelId="{DF9EE6A1-7A9E-492C-93B8-A8130D9D0135}" type="presParOf" srcId="{1DE029FC-BE0A-4F11-A714-516D0E268FB4}" destId="{AC5CFB01-5D59-4512-8D63-C4F8945DCC7E}" srcOrd="0" destOrd="0" presId="urn:microsoft.com/office/officeart/2005/8/layout/process4"/>
    <dgm:cxn modelId="{896465A0-DCD2-4EA2-AFF5-C865D017218E}" type="presParOf" srcId="{AC5CFB01-5D59-4512-8D63-C4F8945DCC7E}" destId="{5CFE6A14-B9D9-4AD2-846C-C9A98EA2971C}" srcOrd="0" destOrd="0" presId="urn:microsoft.com/office/officeart/2005/8/layout/process4"/>
    <dgm:cxn modelId="{41B5B6DB-B16D-453E-A3C9-F5E08BB8EA56}" type="presParOf" srcId="{1DE029FC-BE0A-4F11-A714-516D0E268FB4}" destId="{369790A6-B0CD-4913-888C-9D314C670303}" srcOrd="1" destOrd="0" presId="urn:microsoft.com/office/officeart/2005/8/layout/process4"/>
    <dgm:cxn modelId="{9B62264E-5B4D-4ED9-93C8-AB722097DF0C}" type="presParOf" srcId="{1DE029FC-BE0A-4F11-A714-516D0E268FB4}" destId="{891D5A8A-915D-438D-8B99-46E74CB2DA6A}" srcOrd="2" destOrd="0" presId="urn:microsoft.com/office/officeart/2005/8/layout/process4"/>
    <dgm:cxn modelId="{7A835D0A-A81A-4945-9D47-F672DE66F290}" type="presParOf" srcId="{891D5A8A-915D-438D-8B99-46E74CB2DA6A}" destId="{6E13D5F6-12B4-4DB7-BA7E-F4BBD98FE1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pPr algn="ctr"/>
          <a:r>
            <a:rPr lang="hr-HR" dirty="0"/>
            <a:t>osnažen i ohrabren, </a:t>
          </a:r>
          <a:br>
            <a:rPr lang="hr-HR" dirty="0"/>
          </a:br>
          <a:r>
            <a:rPr lang="hr-HR" dirty="0"/>
            <a:t>Isus može započeti propovijedati evanđelje ljudima svoga vremena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1D3FD5B4-094C-4B27-9C15-6313EA144879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C3ED2A6E-779C-42A3-88EE-35E9451E1036}" type="pres">
      <dgm:prSet presAssocID="{45D27C0F-11C4-40B3-B0A4-267CEE031E0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E7312C-4E8C-46EB-852D-C621A2CAB169}" type="presOf" srcId="{45D27C0F-11C4-40B3-B0A4-267CEE031E03}" destId="{C3ED2A6E-779C-42A3-88EE-35E9451E1036}" srcOrd="0" destOrd="0" presId="urn:microsoft.com/office/officeart/2005/8/layout/vList2"/>
    <dgm:cxn modelId="{345FD952-E64A-4140-96E6-9023888DFEBD}" type="presOf" srcId="{09F8199F-95A0-40D3-92F2-ABD44366C70A}" destId="{1D3FD5B4-094C-4B27-9C15-6313EA144879}" srcOrd="0" destOrd="0" presId="urn:microsoft.com/office/officeart/2005/8/layout/vList2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B5DAC0FD-6507-46A6-B8A6-8DD20D1A2B0E}" type="presParOf" srcId="{1D3FD5B4-094C-4B27-9C15-6313EA144879}" destId="{C3ED2A6E-779C-42A3-88EE-35E9451E10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pPr algn="ctr"/>
          <a:r>
            <a:rPr lang="hr-HR" dirty="0"/>
            <a:t>pobijediti napasti 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D7694C09-2632-42D4-9AB6-3DB427545254}">
      <dgm:prSet/>
      <dgm:spPr/>
      <dgm:t>
        <a:bodyPr/>
        <a:lstStyle/>
        <a:p>
          <a:r>
            <a:rPr lang="hr-HR" dirty="0"/>
            <a:t>ponovno sklopiti </a:t>
          </a:r>
          <a:br>
            <a:rPr lang="hr-HR" dirty="0"/>
          </a:br>
          <a:r>
            <a:rPr lang="hr-HR" dirty="0"/>
            <a:t>savez s Bogom </a:t>
          </a:r>
        </a:p>
      </dgm:t>
    </dgm:pt>
    <dgm:pt modelId="{6F00F205-3772-49EA-B273-9A949E28638C}" type="parTrans" cxnId="{8E87AC5C-4869-42F7-BE04-AD56510F48C3}">
      <dgm:prSet/>
      <dgm:spPr/>
      <dgm:t>
        <a:bodyPr/>
        <a:lstStyle/>
        <a:p>
          <a:endParaRPr lang="hr-HR"/>
        </a:p>
      </dgm:t>
    </dgm:pt>
    <dgm:pt modelId="{2858CBBA-A1A2-4AAA-8E0B-AA7EAA169156}" type="sibTrans" cxnId="{8E87AC5C-4869-42F7-BE04-AD56510F48C3}">
      <dgm:prSet/>
      <dgm:spPr/>
      <dgm:t>
        <a:bodyPr/>
        <a:lstStyle/>
        <a:p>
          <a:endParaRPr lang="hr-HR"/>
        </a:p>
      </dgm:t>
    </dgm:pt>
    <dgm:pt modelId="{E4211754-1DED-4762-828B-420E0C34F6ED}">
      <dgm:prSet/>
      <dgm:spPr/>
      <dgm:t>
        <a:bodyPr/>
        <a:lstStyle/>
        <a:p>
          <a:r>
            <a:rPr lang="hr-HR" dirty="0"/>
            <a:t>vratiti se </a:t>
          </a:r>
          <a:br>
            <a:rPr lang="hr-HR" dirty="0"/>
          </a:br>
          <a:r>
            <a:rPr lang="hr-HR" dirty="0"/>
            <a:t>u „svoju Galileju“ </a:t>
          </a:r>
          <a:br>
            <a:rPr lang="hr-HR" dirty="0"/>
          </a:br>
          <a:r>
            <a:rPr lang="hr-HR" dirty="0"/>
            <a:t>– svakodnevni život</a:t>
          </a:r>
        </a:p>
      </dgm:t>
    </dgm:pt>
    <dgm:pt modelId="{FC794ED3-1409-461A-A753-A5DA71297520}" type="parTrans" cxnId="{EEC85736-43C2-45CA-A850-530BC6738856}">
      <dgm:prSet/>
      <dgm:spPr/>
      <dgm:t>
        <a:bodyPr/>
        <a:lstStyle/>
        <a:p>
          <a:endParaRPr lang="hr-HR"/>
        </a:p>
      </dgm:t>
    </dgm:pt>
    <dgm:pt modelId="{4635BD89-2368-44F0-8E8E-5CC1B0712B51}" type="sibTrans" cxnId="{EEC85736-43C2-45CA-A850-530BC6738856}">
      <dgm:prSet/>
      <dgm:spPr/>
      <dgm:t>
        <a:bodyPr/>
        <a:lstStyle/>
        <a:p>
          <a:endParaRPr lang="hr-HR"/>
        </a:p>
      </dgm:t>
    </dgm:pt>
    <dgm:pt modelId="{8A13CA81-BDBC-451F-A746-6E02B5901732}">
      <dgm:prSet/>
      <dgm:spPr/>
      <dgm:t>
        <a:bodyPr/>
        <a:lstStyle/>
        <a:p>
          <a:r>
            <a:rPr lang="hr-HR" dirty="0"/>
            <a:t>riječima i svakodnevnim životom izvršavati najvažnije kršćansko poslanje</a:t>
          </a:r>
        </a:p>
      </dgm:t>
    </dgm:pt>
    <dgm:pt modelId="{0CFBEE95-B68E-4CB0-A4B0-DF58CF9A08CF}" type="parTrans" cxnId="{2CBE9EA1-E433-4660-959B-AD347B5B5CF7}">
      <dgm:prSet/>
      <dgm:spPr/>
      <dgm:t>
        <a:bodyPr/>
        <a:lstStyle/>
        <a:p>
          <a:endParaRPr lang="hr-HR"/>
        </a:p>
      </dgm:t>
    </dgm:pt>
    <dgm:pt modelId="{94435321-FECC-4056-99E7-EFE0F91F6D4A}" type="sibTrans" cxnId="{2CBE9EA1-E433-4660-959B-AD347B5B5CF7}">
      <dgm:prSet/>
      <dgm:spPr/>
      <dgm:t>
        <a:bodyPr/>
        <a:lstStyle/>
        <a:p>
          <a:endParaRPr lang="hr-HR"/>
        </a:p>
      </dgm:t>
    </dgm:pt>
    <dgm:pt modelId="{36CAC44B-6C52-4C0E-A4B4-B647C4B61355}">
      <dgm:prSet/>
      <dgm:spPr/>
      <dgm:t>
        <a:bodyPr/>
        <a:lstStyle/>
        <a:p>
          <a:r>
            <a:rPr lang="hr-HR" dirty="0"/>
            <a:t>pomagati one </a:t>
          </a:r>
          <a:br>
            <a:rPr lang="hr-HR" dirty="0"/>
          </a:br>
          <a:r>
            <a:rPr lang="hr-HR" dirty="0"/>
            <a:t>koje susrećemo u životnim pustinjama </a:t>
          </a:r>
          <a:br>
            <a:rPr lang="hr-HR" dirty="0"/>
          </a:br>
          <a:r>
            <a:rPr lang="hr-HR" dirty="0"/>
            <a:t>ovoga vremena</a:t>
          </a:r>
        </a:p>
      </dgm:t>
    </dgm:pt>
    <dgm:pt modelId="{71708BEF-4794-4078-B046-EC71DBC6B45D}" type="parTrans" cxnId="{C045BA44-36C5-4396-9C1F-1E008253A09A}">
      <dgm:prSet/>
      <dgm:spPr/>
      <dgm:t>
        <a:bodyPr/>
        <a:lstStyle/>
        <a:p>
          <a:endParaRPr lang="hr-HR"/>
        </a:p>
      </dgm:t>
    </dgm:pt>
    <dgm:pt modelId="{15F7F3FC-B264-4F26-A857-69EC9AC900CA}" type="sibTrans" cxnId="{C045BA44-36C5-4396-9C1F-1E008253A09A}">
      <dgm:prSet/>
      <dgm:spPr/>
      <dgm:t>
        <a:bodyPr/>
        <a:lstStyle/>
        <a:p>
          <a:endParaRPr lang="hr-HR"/>
        </a:p>
      </dgm:t>
    </dgm:pt>
    <dgm:pt modelId="{BDA10333-0D9E-4A13-A947-B64AF76EAA37}" type="pres">
      <dgm:prSet presAssocID="{09F8199F-95A0-40D3-92F2-ABD44366C70A}" presName="diagram" presStyleCnt="0">
        <dgm:presLayoutVars>
          <dgm:dir/>
          <dgm:resizeHandles val="exact"/>
        </dgm:presLayoutVars>
      </dgm:prSet>
      <dgm:spPr/>
    </dgm:pt>
    <dgm:pt modelId="{867E7241-3739-4B5F-9B94-E239AB8D3464}" type="pres">
      <dgm:prSet presAssocID="{45D27C0F-11C4-40B3-B0A4-267CEE031E03}" presName="node" presStyleLbl="node1" presStyleIdx="0" presStyleCnt="5">
        <dgm:presLayoutVars>
          <dgm:bulletEnabled val="1"/>
        </dgm:presLayoutVars>
      </dgm:prSet>
      <dgm:spPr/>
    </dgm:pt>
    <dgm:pt modelId="{5247B788-1B28-49A8-8CED-E938F707D0E1}" type="pres">
      <dgm:prSet presAssocID="{EA24B85D-D731-4C2B-BA29-1E1AD6426B37}" presName="sibTrans" presStyleLbl="sibTrans2D1" presStyleIdx="0" presStyleCnt="4"/>
      <dgm:spPr/>
    </dgm:pt>
    <dgm:pt modelId="{2ECC8F20-D5B2-449B-AC43-2268D5B135BE}" type="pres">
      <dgm:prSet presAssocID="{EA24B85D-D731-4C2B-BA29-1E1AD6426B37}" presName="connectorText" presStyleLbl="sibTrans2D1" presStyleIdx="0" presStyleCnt="4"/>
      <dgm:spPr/>
    </dgm:pt>
    <dgm:pt modelId="{2F3E5AA7-BB71-46F7-824C-71A955DCD06E}" type="pres">
      <dgm:prSet presAssocID="{D7694C09-2632-42D4-9AB6-3DB427545254}" presName="node" presStyleLbl="node1" presStyleIdx="1" presStyleCnt="5">
        <dgm:presLayoutVars>
          <dgm:bulletEnabled val="1"/>
        </dgm:presLayoutVars>
      </dgm:prSet>
      <dgm:spPr/>
    </dgm:pt>
    <dgm:pt modelId="{8A219644-E4D5-4E56-B717-E35E7E611305}" type="pres">
      <dgm:prSet presAssocID="{2858CBBA-A1A2-4AAA-8E0B-AA7EAA169156}" presName="sibTrans" presStyleLbl="sibTrans2D1" presStyleIdx="1" presStyleCnt="4"/>
      <dgm:spPr/>
    </dgm:pt>
    <dgm:pt modelId="{F3B978FC-8F39-45CF-90D6-29FB8009B8B0}" type="pres">
      <dgm:prSet presAssocID="{2858CBBA-A1A2-4AAA-8E0B-AA7EAA169156}" presName="connectorText" presStyleLbl="sibTrans2D1" presStyleIdx="1" presStyleCnt="4"/>
      <dgm:spPr/>
    </dgm:pt>
    <dgm:pt modelId="{2794C3A7-8950-441D-8607-04672D706DDC}" type="pres">
      <dgm:prSet presAssocID="{E4211754-1DED-4762-828B-420E0C34F6ED}" presName="node" presStyleLbl="node1" presStyleIdx="2" presStyleCnt="5">
        <dgm:presLayoutVars>
          <dgm:bulletEnabled val="1"/>
        </dgm:presLayoutVars>
      </dgm:prSet>
      <dgm:spPr/>
    </dgm:pt>
    <dgm:pt modelId="{2A4A7E9D-757A-4E48-B445-D9588CEBB366}" type="pres">
      <dgm:prSet presAssocID="{4635BD89-2368-44F0-8E8E-5CC1B0712B51}" presName="sibTrans" presStyleLbl="sibTrans2D1" presStyleIdx="2" presStyleCnt="4"/>
      <dgm:spPr/>
    </dgm:pt>
    <dgm:pt modelId="{29C89FD6-A6AE-4C13-9082-E1DD5BE6CEC4}" type="pres">
      <dgm:prSet presAssocID="{4635BD89-2368-44F0-8E8E-5CC1B0712B51}" presName="connectorText" presStyleLbl="sibTrans2D1" presStyleIdx="2" presStyleCnt="4"/>
      <dgm:spPr/>
    </dgm:pt>
    <dgm:pt modelId="{AABF9414-0345-4E2F-9A09-1005A47DF9C0}" type="pres">
      <dgm:prSet presAssocID="{8A13CA81-BDBC-451F-A746-6E02B5901732}" presName="node" presStyleLbl="node1" presStyleIdx="3" presStyleCnt="5">
        <dgm:presLayoutVars>
          <dgm:bulletEnabled val="1"/>
        </dgm:presLayoutVars>
      </dgm:prSet>
      <dgm:spPr/>
    </dgm:pt>
    <dgm:pt modelId="{7B36040E-51AE-4CA8-9D3B-A33FCF8B7C40}" type="pres">
      <dgm:prSet presAssocID="{94435321-FECC-4056-99E7-EFE0F91F6D4A}" presName="sibTrans" presStyleLbl="sibTrans2D1" presStyleIdx="3" presStyleCnt="4"/>
      <dgm:spPr/>
    </dgm:pt>
    <dgm:pt modelId="{D37D425B-DB37-42DF-94BE-51926A8A5DE4}" type="pres">
      <dgm:prSet presAssocID="{94435321-FECC-4056-99E7-EFE0F91F6D4A}" presName="connectorText" presStyleLbl="sibTrans2D1" presStyleIdx="3" presStyleCnt="4"/>
      <dgm:spPr/>
    </dgm:pt>
    <dgm:pt modelId="{AD36D2A2-37CE-405D-9CC8-42714EEF3F4D}" type="pres">
      <dgm:prSet presAssocID="{36CAC44B-6C52-4C0E-A4B4-B647C4B61355}" presName="node" presStyleLbl="node1" presStyleIdx="4" presStyleCnt="5">
        <dgm:presLayoutVars>
          <dgm:bulletEnabled val="1"/>
        </dgm:presLayoutVars>
      </dgm:prSet>
      <dgm:spPr/>
    </dgm:pt>
  </dgm:ptLst>
  <dgm:cxnLst>
    <dgm:cxn modelId="{BBA4AB02-68F4-4981-9A4B-4EC9227DF903}" type="presOf" srcId="{EA24B85D-D731-4C2B-BA29-1E1AD6426B37}" destId="{5247B788-1B28-49A8-8CED-E938F707D0E1}" srcOrd="0" destOrd="0" presId="urn:microsoft.com/office/officeart/2005/8/layout/process5"/>
    <dgm:cxn modelId="{F4DE7D1C-2BD0-48AD-9BE5-1D5EF9802420}" type="presOf" srcId="{2858CBBA-A1A2-4AAA-8E0B-AA7EAA169156}" destId="{F3B978FC-8F39-45CF-90D6-29FB8009B8B0}" srcOrd="1" destOrd="0" presId="urn:microsoft.com/office/officeart/2005/8/layout/process5"/>
    <dgm:cxn modelId="{60DD071E-EA76-483E-A92B-B9C371F7BBE2}" type="presOf" srcId="{8A13CA81-BDBC-451F-A746-6E02B5901732}" destId="{AABF9414-0345-4E2F-9A09-1005A47DF9C0}" srcOrd="0" destOrd="0" presId="urn:microsoft.com/office/officeart/2005/8/layout/process5"/>
    <dgm:cxn modelId="{E2AEFD27-3934-455C-BB6F-DBA95A770BC8}" type="presOf" srcId="{36CAC44B-6C52-4C0E-A4B4-B647C4B61355}" destId="{AD36D2A2-37CE-405D-9CC8-42714EEF3F4D}" srcOrd="0" destOrd="0" presId="urn:microsoft.com/office/officeart/2005/8/layout/process5"/>
    <dgm:cxn modelId="{EEC85736-43C2-45CA-A850-530BC6738856}" srcId="{09F8199F-95A0-40D3-92F2-ABD44366C70A}" destId="{E4211754-1DED-4762-828B-420E0C34F6ED}" srcOrd="2" destOrd="0" parTransId="{FC794ED3-1409-461A-A753-A5DA71297520}" sibTransId="{4635BD89-2368-44F0-8E8E-5CC1B0712B51}"/>
    <dgm:cxn modelId="{B8017240-11B4-4C50-9A45-16DEE90432D3}" type="presOf" srcId="{94435321-FECC-4056-99E7-EFE0F91F6D4A}" destId="{D37D425B-DB37-42DF-94BE-51926A8A5DE4}" srcOrd="1" destOrd="0" presId="urn:microsoft.com/office/officeart/2005/8/layout/process5"/>
    <dgm:cxn modelId="{8E87AC5C-4869-42F7-BE04-AD56510F48C3}" srcId="{09F8199F-95A0-40D3-92F2-ABD44366C70A}" destId="{D7694C09-2632-42D4-9AB6-3DB427545254}" srcOrd="1" destOrd="0" parTransId="{6F00F205-3772-49EA-B273-9A949E28638C}" sibTransId="{2858CBBA-A1A2-4AAA-8E0B-AA7EAA169156}"/>
    <dgm:cxn modelId="{367E075F-AEC7-45E7-A822-3D012FE525D4}" type="presOf" srcId="{09F8199F-95A0-40D3-92F2-ABD44366C70A}" destId="{BDA10333-0D9E-4A13-A947-B64AF76EAA37}" srcOrd="0" destOrd="0" presId="urn:microsoft.com/office/officeart/2005/8/layout/process5"/>
    <dgm:cxn modelId="{C045BA44-36C5-4396-9C1F-1E008253A09A}" srcId="{09F8199F-95A0-40D3-92F2-ABD44366C70A}" destId="{36CAC44B-6C52-4C0E-A4B4-B647C4B61355}" srcOrd="4" destOrd="0" parTransId="{71708BEF-4794-4078-B046-EC71DBC6B45D}" sibTransId="{15F7F3FC-B264-4F26-A857-69EC9AC900CA}"/>
    <dgm:cxn modelId="{20BFC96F-1C5F-45AD-9642-B68F1C578662}" type="presOf" srcId="{EA24B85D-D731-4C2B-BA29-1E1AD6426B37}" destId="{2ECC8F20-D5B2-449B-AC43-2268D5B135BE}" srcOrd="1" destOrd="0" presId="urn:microsoft.com/office/officeart/2005/8/layout/process5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84391B7B-309C-4A1A-94BD-605654C17976}" type="presOf" srcId="{D7694C09-2632-42D4-9AB6-3DB427545254}" destId="{2F3E5AA7-BB71-46F7-824C-71A955DCD06E}" srcOrd="0" destOrd="0" presId="urn:microsoft.com/office/officeart/2005/8/layout/process5"/>
    <dgm:cxn modelId="{32B2CE87-EBDE-4043-89DD-34581A815F02}" type="presOf" srcId="{2858CBBA-A1A2-4AAA-8E0B-AA7EAA169156}" destId="{8A219644-E4D5-4E56-B717-E35E7E611305}" srcOrd="0" destOrd="0" presId="urn:microsoft.com/office/officeart/2005/8/layout/process5"/>
    <dgm:cxn modelId="{2CBE9EA1-E433-4660-959B-AD347B5B5CF7}" srcId="{09F8199F-95A0-40D3-92F2-ABD44366C70A}" destId="{8A13CA81-BDBC-451F-A746-6E02B5901732}" srcOrd="3" destOrd="0" parTransId="{0CFBEE95-B68E-4CB0-A4B0-DF58CF9A08CF}" sibTransId="{94435321-FECC-4056-99E7-EFE0F91F6D4A}"/>
    <dgm:cxn modelId="{BFE440B0-A1DD-4FB2-A9E4-E1D39A6363B4}" type="presOf" srcId="{4635BD89-2368-44F0-8E8E-5CC1B0712B51}" destId="{2A4A7E9D-757A-4E48-B445-D9588CEBB366}" srcOrd="0" destOrd="0" presId="urn:microsoft.com/office/officeart/2005/8/layout/process5"/>
    <dgm:cxn modelId="{CD2AC0D1-9632-4A8E-BE27-87FA3E6A0697}" type="presOf" srcId="{4635BD89-2368-44F0-8E8E-5CC1B0712B51}" destId="{29C89FD6-A6AE-4C13-9082-E1DD5BE6CEC4}" srcOrd="1" destOrd="0" presId="urn:microsoft.com/office/officeart/2005/8/layout/process5"/>
    <dgm:cxn modelId="{CDAC02F0-33E4-4B2A-A713-2560D4D50DDB}" type="presOf" srcId="{E4211754-1DED-4762-828B-420E0C34F6ED}" destId="{2794C3A7-8950-441D-8607-04672D706DDC}" srcOrd="0" destOrd="0" presId="urn:microsoft.com/office/officeart/2005/8/layout/process5"/>
    <dgm:cxn modelId="{DF5656F5-E2EE-4C38-8722-B8F6AD69C944}" type="presOf" srcId="{94435321-FECC-4056-99E7-EFE0F91F6D4A}" destId="{7B36040E-51AE-4CA8-9D3B-A33FCF8B7C40}" srcOrd="0" destOrd="0" presId="urn:microsoft.com/office/officeart/2005/8/layout/process5"/>
    <dgm:cxn modelId="{9C54D2F5-E651-4AC1-AC97-73827ACF5332}" type="presOf" srcId="{45D27C0F-11C4-40B3-B0A4-267CEE031E03}" destId="{867E7241-3739-4B5F-9B94-E239AB8D3464}" srcOrd="0" destOrd="0" presId="urn:microsoft.com/office/officeart/2005/8/layout/process5"/>
    <dgm:cxn modelId="{B51DC9D5-6FD8-4B29-8D05-5F81CF2F442F}" type="presParOf" srcId="{BDA10333-0D9E-4A13-A947-B64AF76EAA37}" destId="{867E7241-3739-4B5F-9B94-E239AB8D3464}" srcOrd="0" destOrd="0" presId="urn:microsoft.com/office/officeart/2005/8/layout/process5"/>
    <dgm:cxn modelId="{67321EDF-1ED2-48C6-8985-5CEDA653B941}" type="presParOf" srcId="{BDA10333-0D9E-4A13-A947-B64AF76EAA37}" destId="{5247B788-1B28-49A8-8CED-E938F707D0E1}" srcOrd="1" destOrd="0" presId="urn:microsoft.com/office/officeart/2005/8/layout/process5"/>
    <dgm:cxn modelId="{2454064A-9C23-4851-843A-F2546006D8AA}" type="presParOf" srcId="{5247B788-1B28-49A8-8CED-E938F707D0E1}" destId="{2ECC8F20-D5B2-449B-AC43-2268D5B135BE}" srcOrd="0" destOrd="0" presId="urn:microsoft.com/office/officeart/2005/8/layout/process5"/>
    <dgm:cxn modelId="{0C666313-C181-4B05-82CE-CA45F3F5A6DC}" type="presParOf" srcId="{BDA10333-0D9E-4A13-A947-B64AF76EAA37}" destId="{2F3E5AA7-BB71-46F7-824C-71A955DCD06E}" srcOrd="2" destOrd="0" presId="urn:microsoft.com/office/officeart/2005/8/layout/process5"/>
    <dgm:cxn modelId="{2AE5535C-B1D4-43A0-8681-71AC5BD977D3}" type="presParOf" srcId="{BDA10333-0D9E-4A13-A947-B64AF76EAA37}" destId="{8A219644-E4D5-4E56-B717-E35E7E611305}" srcOrd="3" destOrd="0" presId="urn:microsoft.com/office/officeart/2005/8/layout/process5"/>
    <dgm:cxn modelId="{9DE2CF17-9519-448A-BD8F-75E2623636F6}" type="presParOf" srcId="{8A219644-E4D5-4E56-B717-E35E7E611305}" destId="{F3B978FC-8F39-45CF-90D6-29FB8009B8B0}" srcOrd="0" destOrd="0" presId="urn:microsoft.com/office/officeart/2005/8/layout/process5"/>
    <dgm:cxn modelId="{E75C8247-0CD9-491A-906D-7F7B981748F3}" type="presParOf" srcId="{BDA10333-0D9E-4A13-A947-B64AF76EAA37}" destId="{2794C3A7-8950-441D-8607-04672D706DDC}" srcOrd="4" destOrd="0" presId="urn:microsoft.com/office/officeart/2005/8/layout/process5"/>
    <dgm:cxn modelId="{4FA7E53E-F115-49BF-B337-3626A9B6E2C9}" type="presParOf" srcId="{BDA10333-0D9E-4A13-A947-B64AF76EAA37}" destId="{2A4A7E9D-757A-4E48-B445-D9588CEBB366}" srcOrd="5" destOrd="0" presId="urn:microsoft.com/office/officeart/2005/8/layout/process5"/>
    <dgm:cxn modelId="{002BE878-7166-40E7-82BF-07E170554CFB}" type="presParOf" srcId="{2A4A7E9D-757A-4E48-B445-D9588CEBB366}" destId="{29C89FD6-A6AE-4C13-9082-E1DD5BE6CEC4}" srcOrd="0" destOrd="0" presId="urn:microsoft.com/office/officeart/2005/8/layout/process5"/>
    <dgm:cxn modelId="{68021446-B2A5-43E2-AE3A-76D0C1C427B7}" type="presParOf" srcId="{BDA10333-0D9E-4A13-A947-B64AF76EAA37}" destId="{AABF9414-0345-4E2F-9A09-1005A47DF9C0}" srcOrd="6" destOrd="0" presId="urn:microsoft.com/office/officeart/2005/8/layout/process5"/>
    <dgm:cxn modelId="{02FBB623-A982-4B80-A7D0-548A5914F239}" type="presParOf" srcId="{BDA10333-0D9E-4A13-A947-B64AF76EAA37}" destId="{7B36040E-51AE-4CA8-9D3B-A33FCF8B7C40}" srcOrd="7" destOrd="0" presId="urn:microsoft.com/office/officeart/2005/8/layout/process5"/>
    <dgm:cxn modelId="{4BC2A702-253B-49FA-A9CC-A0136FF38BB9}" type="presParOf" srcId="{7B36040E-51AE-4CA8-9D3B-A33FCF8B7C40}" destId="{D37D425B-DB37-42DF-94BE-51926A8A5DE4}" srcOrd="0" destOrd="0" presId="urn:microsoft.com/office/officeart/2005/8/layout/process5"/>
    <dgm:cxn modelId="{BDE68F3B-42EF-4FE0-9C92-047657B5352F}" type="presParOf" srcId="{BDA10333-0D9E-4A13-A947-B64AF76EAA37}" destId="{AD36D2A2-37CE-405D-9CC8-42714EEF3F4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0266E12-7EC5-408B-BAE3-CEE0AC15C91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13378759-8EA2-4AB6-8FB8-E3560595F485}">
      <dgm:prSet phldrT="[Tekst]"/>
      <dgm:spPr/>
      <dgm:t>
        <a:bodyPr/>
        <a:lstStyle/>
        <a:p>
          <a:r>
            <a:rPr lang="hr-HR" dirty="0"/>
            <a:t>Odluči kroz ovu korizmu („pustinju“) više se boriti protiv Napasnika i napasti molitvom, razmišljanjem o Isusovoj muci i borbi, sudjelovanjem na križnom putu i slavljenjem euharistije!</a:t>
          </a:r>
        </a:p>
      </dgm:t>
    </dgm:pt>
    <dgm:pt modelId="{1EED3752-F6DF-409F-A54B-693ABC4FDB10}" type="parTrans" cxnId="{C2A25B0D-3A75-46C9-A31D-50E63AEF2FEE}">
      <dgm:prSet/>
      <dgm:spPr/>
      <dgm:t>
        <a:bodyPr/>
        <a:lstStyle/>
        <a:p>
          <a:endParaRPr lang="hr-HR"/>
        </a:p>
      </dgm:t>
    </dgm:pt>
    <dgm:pt modelId="{EF6B0E4C-D926-453C-987F-C85E786121CC}" type="sibTrans" cxnId="{C2A25B0D-3A75-46C9-A31D-50E63AEF2FEE}">
      <dgm:prSet/>
      <dgm:spPr/>
      <dgm:t>
        <a:bodyPr/>
        <a:lstStyle/>
        <a:p>
          <a:endParaRPr lang="hr-HR"/>
        </a:p>
      </dgm:t>
    </dgm:pt>
    <dgm:pt modelId="{726E7666-9552-47F7-BAEA-1750C81D4177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Posveti se braći i sestrama u svojoj okolini koji se nalaze u svojim napastima i kušnjama kroz izvršavanje djela milosrđa!</a:t>
          </a:r>
        </a:p>
      </dgm:t>
    </dgm:pt>
    <dgm:pt modelId="{DDB2A22F-A9AE-423E-A0C4-F17364E859B2}" type="parTrans" cxnId="{D699984E-64C6-4F55-931C-73A3E90BBBAE}">
      <dgm:prSet/>
      <dgm:spPr/>
      <dgm:t>
        <a:bodyPr/>
        <a:lstStyle/>
        <a:p>
          <a:endParaRPr lang="hr-HR"/>
        </a:p>
      </dgm:t>
    </dgm:pt>
    <dgm:pt modelId="{395C8DE5-F9C3-4A00-90EC-2505144626AA}" type="sibTrans" cxnId="{D699984E-64C6-4F55-931C-73A3E90BBBAE}">
      <dgm:prSet/>
      <dgm:spPr/>
      <dgm:t>
        <a:bodyPr/>
        <a:lstStyle/>
        <a:p>
          <a:endParaRPr lang="hr-HR"/>
        </a:p>
      </dgm:t>
    </dgm:pt>
    <dgm:pt modelId="{CF3F361C-C177-4533-97C0-7EC78F80D77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Kušnje i napasti s kojima se suočavaš neka ti budu sredstvo za što dubljim odnosom s Bogom kroz odricanje, post i milostinju!</a:t>
          </a:r>
        </a:p>
      </dgm:t>
    </dgm:pt>
    <dgm:pt modelId="{AEA9979D-8D5A-4F59-B219-30E0CB00D009}" type="parTrans" cxnId="{7972A30E-F5D9-4752-A63F-03154CBC3FA2}">
      <dgm:prSet/>
      <dgm:spPr/>
      <dgm:t>
        <a:bodyPr/>
        <a:lstStyle/>
        <a:p>
          <a:endParaRPr lang="hr-HR"/>
        </a:p>
      </dgm:t>
    </dgm:pt>
    <dgm:pt modelId="{237474EB-0C1E-4EC3-92EB-95F1F6367E57}" type="sibTrans" cxnId="{7972A30E-F5D9-4752-A63F-03154CBC3FA2}">
      <dgm:prSet/>
      <dgm:spPr/>
      <dgm:t>
        <a:bodyPr/>
        <a:lstStyle/>
        <a:p>
          <a:endParaRPr lang="hr-HR"/>
        </a:p>
      </dgm:t>
    </dgm:pt>
    <dgm:pt modelId="{08E40E9D-FCF6-462E-856E-D8062611DC4A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Kušnji i napasti se ne treba plašiti. Kada dođu napasti osloni se na Božju riječ jer kad si s Kristom nikakvo zlo ne može utjecati na tebe – Bog je jači od svakoga zla! </a:t>
          </a:r>
        </a:p>
      </dgm:t>
    </dgm:pt>
    <dgm:pt modelId="{67A69610-517D-43DE-A78F-4EAC2873EED6}" type="parTrans" cxnId="{E78F0C2C-67C8-4F89-A66A-C5A552341423}">
      <dgm:prSet/>
      <dgm:spPr/>
      <dgm:t>
        <a:bodyPr/>
        <a:lstStyle/>
        <a:p>
          <a:endParaRPr lang="hr-HR"/>
        </a:p>
      </dgm:t>
    </dgm:pt>
    <dgm:pt modelId="{E35CD3D4-2805-4145-9E94-27908870A0E4}" type="sibTrans" cxnId="{E78F0C2C-67C8-4F89-A66A-C5A552341423}">
      <dgm:prSet/>
      <dgm:spPr/>
      <dgm:t>
        <a:bodyPr/>
        <a:lstStyle/>
        <a:p>
          <a:endParaRPr lang="hr-HR"/>
        </a:p>
      </dgm:t>
    </dgm:pt>
    <dgm:pt modelId="{F04ED7DB-E21B-4376-B6BD-383545D7FCD1}" type="pres">
      <dgm:prSet presAssocID="{C0266E12-7EC5-408B-BAE3-CEE0AC15C916}" presName="Name0" presStyleCnt="0">
        <dgm:presLayoutVars>
          <dgm:dir/>
          <dgm:resizeHandles val="exact"/>
        </dgm:presLayoutVars>
      </dgm:prSet>
      <dgm:spPr/>
    </dgm:pt>
    <dgm:pt modelId="{191EC696-5586-4677-9933-C8C275182778}" type="pres">
      <dgm:prSet presAssocID="{C0266E12-7EC5-408B-BAE3-CEE0AC15C916}" presName="fgShape" presStyleLbl="fgShp" presStyleIdx="0" presStyleCnt="1"/>
      <dgm:spPr/>
    </dgm:pt>
    <dgm:pt modelId="{5285910A-9A97-410E-8D0E-488EF7FB11F3}" type="pres">
      <dgm:prSet presAssocID="{C0266E12-7EC5-408B-BAE3-CEE0AC15C916}" presName="linComp" presStyleCnt="0"/>
      <dgm:spPr/>
    </dgm:pt>
    <dgm:pt modelId="{F21F2734-3736-4061-BC58-1FA5B4E4DE6D}" type="pres">
      <dgm:prSet presAssocID="{13378759-8EA2-4AB6-8FB8-E3560595F485}" presName="compNode" presStyleCnt="0"/>
      <dgm:spPr/>
    </dgm:pt>
    <dgm:pt modelId="{818F7DB9-ED59-4102-A4B1-C71BAB9187BB}" type="pres">
      <dgm:prSet presAssocID="{13378759-8EA2-4AB6-8FB8-E3560595F485}" presName="bkgdShape" presStyleLbl="node1" presStyleIdx="0" presStyleCnt="4"/>
      <dgm:spPr/>
    </dgm:pt>
    <dgm:pt modelId="{76189D2F-D788-4B5C-B48F-2CB7CAB8915A}" type="pres">
      <dgm:prSet presAssocID="{13378759-8EA2-4AB6-8FB8-E3560595F485}" presName="nodeTx" presStyleLbl="node1" presStyleIdx="0" presStyleCnt="4">
        <dgm:presLayoutVars>
          <dgm:bulletEnabled val="1"/>
        </dgm:presLayoutVars>
      </dgm:prSet>
      <dgm:spPr/>
    </dgm:pt>
    <dgm:pt modelId="{D73F3225-AADE-40AB-BEC4-22490E69AA05}" type="pres">
      <dgm:prSet presAssocID="{13378759-8EA2-4AB6-8FB8-E3560595F485}" presName="invisiNode" presStyleLbl="node1" presStyleIdx="0" presStyleCnt="4"/>
      <dgm:spPr/>
    </dgm:pt>
    <dgm:pt modelId="{9E63AD6C-89AD-404F-AED9-E34D089C1B87}" type="pres">
      <dgm:prSet presAssocID="{13378759-8EA2-4AB6-8FB8-E3560595F485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AD929-591F-4072-8C65-7F1F9A71745D}" type="pres">
      <dgm:prSet presAssocID="{EF6B0E4C-D926-453C-987F-C85E786121CC}" presName="sibTrans" presStyleLbl="sibTrans2D1" presStyleIdx="0" presStyleCnt="0"/>
      <dgm:spPr/>
    </dgm:pt>
    <dgm:pt modelId="{883B5158-A837-4632-AAD4-F26D42C20E60}" type="pres">
      <dgm:prSet presAssocID="{726E7666-9552-47F7-BAEA-1750C81D4177}" presName="compNode" presStyleCnt="0"/>
      <dgm:spPr/>
    </dgm:pt>
    <dgm:pt modelId="{427D682F-EC70-4715-B7C0-3F5321740F3B}" type="pres">
      <dgm:prSet presAssocID="{726E7666-9552-47F7-BAEA-1750C81D4177}" presName="bkgdShape" presStyleLbl="node1" presStyleIdx="1" presStyleCnt="4"/>
      <dgm:spPr/>
    </dgm:pt>
    <dgm:pt modelId="{04144BFB-1F36-4096-B460-8187B13BDE2C}" type="pres">
      <dgm:prSet presAssocID="{726E7666-9552-47F7-BAEA-1750C81D4177}" presName="nodeTx" presStyleLbl="node1" presStyleIdx="1" presStyleCnt="4">
        <dgm:presLayoutVars>
          <dgm:bulletEnabled val="1"/>
        </dgm:presLayoutVars>
      </dgm:prSet>
      <dgm:spPr/>
    </dgm:pt>
    <dgm:pt modelId="{10C64E4E-03EB-42BD-8303-4B0F061E3553}" type="pres">
      <dgm:prSet presAssocID="{726E7666-9552-47F7-BAEA-1750C81D4177}" presName="invisiNode" presStyleLbl="node1" presStyleIdx="1" presStyleCnt="4"/>
      <dgm:spPr/>
    </dgm:pt>
    <dgm:pt modelId="{048744CD-AABD-4CA0-8DB1-18A41D28AD92}" type="pres">
      <dgm:prSet presAssocID="{726E7666-9552-47F7-BAEA-1750C81D4177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D79C0B-98D1-46F3-9FE9-18DB92769FD5}" type="pres">
      <dgm:prSet presAssocID="{395C8DE5-F9C3-4A00-90EC-2505144626AA}" presName="sibTrans" presStyleLbl="sibTrans2D1" presStyleIdx="0" presStyleCnt="0"/>
      <dgm:spPr/>
    </dgm:pt>
    <dgm:pt modelId="{9D0A3501-C231-4C0B-A1DA-491F359416F8}" type="pres">
      <dgm:prSet presAssocID="{CF3F361C-C177-4533-97C0-7EC78F80D77E}" presName="compNode" presStyleCnt="0"/>
      <dgm:spPr/>
    </dgm:pt>
    <dgm:pt modelId="{9BF09100-D892-4367-937C-F8E1CC70E878}" type="pres">
      <dgm:prSet presAssocID="{CF3F361C-C177-4533-97C0-7EC78F80D77E}" presName="bkgdShape" presStyleLbl="node1" presStyleIdx="2" presStyleCnt="4"/>
      <dgm:spPr/>
    </dgm:pt>
    <dgm:pt modelId="{B7E1B3A1-B7B7-457A-9CCC-5AD66FC6A398}" type="pres">
      <dgm:prSet presAssocID="{CF3F361C-C177-4533-97C0-7EC78F80D77E}" presName="nodeTx" presStyleLbl="node1" presStyleIdx="2" presStyleCnt="4">
        <dgm:presLayoutVars>
          <dgm:bulletEnabled val="1"/>
        </dgm:presLayoutVars>
      </dgm:prSet>
      <dgm:spPr/>
    </dgm:pt>
    <dgm:pt modelId="{08D05DE0-9E6C-496D-B98F-C9A187A17B3C}" type="pres">
      <dgm:prSet presAssocID="{CF3F361C-C177-4533-97C0-7EC78F80D77E}" presName="invisiNode" presStyleLbl="node1" presStyleIdx="2" presStyleCnt="4"/>
      <dgm:spPr/>
    </dgm:pt>
    <dgm:pt modelId="{537B0364-1CEB-45AD-AE1B-701A525EC083}" type="pres">
      <dgm:prSet presAssocID="{CF3F361C-C177-4533-97C0-7EC78F80D77E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D79B81-9608-4D8A-A7C3-271F913E7D2B}" type="pres">
      <dgm:prSet presAssocID="{237474EB-0C1E-4EC3-92EB-95F1F6367E57}" presName="sibTrans" presStyleLbl="sibTrans2D1" presStyleIdx="0" presStyleCnt="0"/>
      <dgm:spPr/>
    </dgm:pt>
    <dgm:pt modelId="{23868446-1633-46CF-9BFE-EA625BF1DE94}" type="pres">
      <dgm:prSet presAssocID="{08E40E9D-FCF6-462E-856E-D8062611DC4A}" presName="compNode" presStyleCnt="0"/>
      <dgm:spPr/>
    </dgm:pt>
    <dgm:pt modelId="{6CF071FB-0540-4EAB-8C03-512037B10A77}" type="pres">
      <dgm:prSet presAssocID="{08E40E9D-FCF6-462E-856E-D8062611DC4A}" presName="bkgdShape" presStyleLbl="node1" presStyleIdx="3" presStyleCnt="4"/>
      <dgm:spPr/>
    </dgm:pt>
    <dgm:pt modelId="{C29CED78-5CA3-42B7-9FD3-58E602A4E5F5}" type="pres">
      <dgm:prSet presAssocID="{08E40E9D-FCF6-462E-856E-D8062611DC4A}" presName="nodeTx" presStyleLbl="node1" presStyleIdx="3" presStyleCnt="4">
        <dgm:presLayoutVars>
          <dgm:bulletEnabled val="1"/>
        </dgm:presLayoutVars>
      </dgm:prSet>
      <dgm:spPr/>
    </dgm:pt>
    <dgm:pt modelId="{532BBDB2-E669-467C-B9B8-C10DED233C3D}" type="pres">
      <dgm:prSet presAssocID="{08E40E9D-FCF6-462E-856E-D8062611DC4A}" presName="invisiNode" presStyleLbl="node1" presStyleIdx="3" presStyleCnt="4"/>
      <dgm:spPr/>
    </dgm:pt>
    <dgm:pt modelId="{E5A5C8D5-6302-46F9-85E9-B7DE2856803F}" type="pres">
      <dgm:prSet presAssocID="{08E40E9D-FCF6-462E-856E-D8062611DC4A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2CBE406-3AE8-423A-8B39-FBFC60A12C03}" type="presOf" srcId="{13378759-8EA2-4AB6-8FB8-E3560595F485}" destId="{818F7DB9-ED59-4102-A4B1-C71BAB9187BB}" srcOrd="0" destOrd="0" presId="urn:microsoft.com/office/officeart/2005/8/layout/hList7"/>
    <dgm:cxn modelId="{9DFC5D0C-F77C-44DA-AC55-5D2C9BA1CD3D}" type="presOf" srcId="{08E40E9D-FCF6-462E-856E-D8062611DC4A}" destId="{C29CED78-5CA3-42B7-9FD3-58E602A4E5F5}" srcOrd="1" destOrd="0" presId="urn:microsoft.com/office/officeart/2005/8/layout/hList7"/>
    <dgm:cxn modelId="{C2A25B0D-3A75-46C9-A31D-50E63AEF2FEE}" srcId="{C0266E12-7EC5-408B-BAE3-CEE0AC15C916}" destId="{13378759-8EA2-4AB6-8FB8-E3560595F485}" srcOrd="0" destOrd="0" parTransId="{1EED3752-F6DF-409F-A54B-693ABC4FDB10}" sibTransId="{EF6B0E4C-D926-453C-987F-C85E786121CC}"/>
    <dgm:cxn modelId="{7972A30E-F5D9-4752-A63F-03154CBC3FA2}" srcId="{C0266E12-7EC5-408B-BAE3-CEE0AC15C916}" destId="{CF3F361C-C177-4533-97C0-7EC78F80D77E}" srcOrd="2" destOrd="0" parTransId="{AEA9979D-8D5A-4F59-B219-30E0CB00D009}" sibTransId="{237474EB-0C1E-4EC3-92EB-95F1F6367E57}"/>
    <dgm:cxn modelId="{20E11B11-0D11-4FF7-83D4-EB7DF78239FA}" type="presOf" srcId="{08E40E9D-FCF6-462E-856E-D8062611DC4A}" destId="{6CF071FB-0540-4EAB-8C03-512037B10A77}" srcOrd="0" destOrd="0" presId="urn:microsoft.com/office/officeart/2005/8/layout/hList7"/>
    <dgm:cxn modelId="{E78F0C2C-67C8-4F89-A66A-C5A552341423}" srcId="{C0266E12-7EC5-408B-BAE3-CEE0AC15C916}" destId="{08E40E9D-FCF6-462E-856E-D8062611DC4A}" srcOrd="3" destOrd="0" parTransId="{67A69610-517D-43DE-A78F-4EAC2873EED6}" sibTransId="{E35CD3D4-2805-4145-9E94-27908870A0E4}"/>
    <dgm:cxn modelId="{E8551D34-BCCE-4C8E-A725-8CD0826949E8}" type="presOf" srcId="{C0266E12-7EC5-408B-BAE3-CEE0AC15C916}" destId="{F04ED7DB-E21B-4376-B6BD-383545D7FCD1}" srcOrd="0" destOrd="0" presId="urn:microsoft.com/office/officeart/2005/8/layout/hList7"/>
    <dgm:cxn modelId="{DDFF5738-CD2A-4357-9B07-6ED8A06A4F1B}" type="presOf" srcId="{EF6B0E4C-D926-453C-987F-C85E786121CC}" destId="{D1CAD929-591F-4072-8C65-7F1F9A71745D}" srcOrd="0" destOrd="0" presId="urn:microsoft.com/office/officeart/2005/8/layout/hList7"/>
    <dgm:cxn modelId="{D699984E-64C6-4F55-931C-73A3E90BBBAE}" srcId="{C0266E12-7EC5-408B-BAE3-CEE0AC15C916}" destId="{726E7666-9552-47F7-BAEA-1750C81D4177}" srcOrd="1" destOrd="0" parTransId="{DDB2A22F-A9AE-423E-A0C4-F17364E859B2}" sibTransId="{395C8DE5-F9C3-4A00-90EC-2505144626AA}"/>
    <dgm:cxn modelId="{A5AA697D-0C9A-42CB-8D05-5064E2830F4D}" type="presOf" srcId="{395C8DE5-F9C3-4A00-90EC-2505144626AA}" destId="{3CD79C0B-98D1-46F3-9FE9-18DB92769FD5}" srcOrd="0" destOrd="0" presId="urn:microsoft.com/office/officeart/2005/8/layout/hList7"/>
    <dgm:cxn modelId="{CCDB3182-D2D3-4824-B11D-2F6FA0FBF291}" type="presOf" srcId="{726E7666-9552-47F7-BAEA-1750C81D4177}" destId="{427D682F-EC70-4715-B7C0-3F5321740F3B}" srcOrd="0" destOrd="0" presId="urn:microsoft.com/office/officeart/2005/8/layout/hList7"/>
    <dgm:cxn modelId="{0F49119B-F171-47C8-9DFD-E4A5993BE280}" type="presOf" srcId="{CF3F361C-C177-4533-97C0-7EC78F80D77E}" destId="{B7E1B3A1-B7B7-457A-9CCC-5AD66FC6A398}" srcOrd="1" destOrd="0" presId="urn:microsoft.com/office/officeart/2005/8/layout/hList7"/>
    <dgm:cxn modelId="{5749A2B3-9C45-4BAB-8E94-630F43D6F20A}" type="presOf" srcId="{726E7666-9552-47F7-BAEA-1750C81D4177}" destId="{04144BFB-1F36-4096-B460-8187B13BDE2C}" srcOrd="1" destOrd="0" presId="urn:microsoft.com/office/officeart/2005/8/layout/hList7"/>
    <dgm:cxn modelId="{50D38FD9-0D99-4696-B6A5-2C952FE4804C}" type="presOf" srcId="{13378759-8EA2-4AB6-8FB8-E3560595F485}" destId="{76189D2F-D788-4B5C-B48F-2CB7CAB8915A}" srcOrd="1" destOrd="0" presId="urn:microsoft.com/office/officeart/2005/8/layout/hList7"/>
    <dgm:cxn modelId="{064797DD-A7AC-4846-B41A-4821D1948EB0}" type="presOf" srcId="{237474EB-0C1E-4EC3-92EB-95F1F6367E57}" destId="{CBD79B81-9608-4D8A-A7C3-271F913E7D2B}" srcOrd="0" destOrd="0" presId="urn:microsoft.com/office/officeart/2005/8/layout/hList7"/>
    <dgm:cxn modelId="{51C84BEC-B68E-4109-90FA-885ECAA2F19A}" type="presOf" srcId="{CF3F361C-C177-4533-97C0-7EC78F80D77E}" destId="{9BF09100-D892-4367-937C-F8E1CC70E878}" srcOrd="0" destOrd="0" presId="urn:microsoft.com/office/officeart/2005/8/layout/hList7"/>
    <dgm:cxn modelId="{D3E7E513-B038-465D-836D-51CF18ADD148}" type="presParOf" srcId="{F04ED7DB-E21B-4376-B6BD-383545D7FCD1}" destId="{191EC696-5586-4677-9933-C8C275182778}" srcOrd="0" destOrd="0" presId="urn:microsoft.com/office/officeart/2005/8/layout/hList7"/>
    <dgm:cxn modelId="{DA50FBD2-3A5D-4BBF-AF73-CB2F43677876}" type="presParOf" srcId="{F04ED7DB-E21B-4376-B6BD-383545D7FCD1}" destId="{5285910A-9A97-410E-8D0E-488EF7FB11F3}" srcOrd="1" destOrd="0" presId="urn:microsoft.com/office/officeart/2005/8/layout/hList7"/>
    <dgm:cxn modelId="{36C04B52-C8D7-4BAC-B7FD-4453CA879CCC}" type="presParOf" srcId="{5285910A-9A97-410E-8D0E-488EF7FB11F3}" destId="{F21F2734-3736-4061-BC58-1FA5B4E4DE6D}" srcOrd="0" destOrd="0" presId="urn:microsoft.com/office/officeart/2005/8/layout/hList7"/>
    <dgm:cxn modelId="{321F6496-7FC0-46F6-8D98-61A4F4867F88}" type="presParOf" srcId="{F21F2734-3736-4061-BC58-1FA5B4E4DE6D}" destId="{818F7DB9-ED59-4102-A4B1-C71BAB9187BB}" srcOrd="0" destOrd="0" presId="urn:microsoft.com/office/officeart/2005/8/layout/hList7"/>
    <dgm:cxn modelId="{5BBF9EE5-ECDB-4A37-BBB3-43EB5DAC45D5}" type="presParOf" srcId="{F21F2734-3736-4061-BC58-1FA5B4E4DE6D}" destId="{76189D2F-D788-4B5C-B48F-2CB7CAB8915A}" srcOrd="1" destOrd="0" presId="urn:microsoft.com/office/officeart/2005/8/layout/hList7"/>
    <dgm:cxn modelId="{857C1BAF-9A9F-40EB-B446-9A60DBA8327F}" type="presParOf" srcId="{F21F2734-3736-4061-BC58-1FA5B4E4DE6D}" destId="{D73F3225-AADE-40AB-BEC4-22490E69AA05}" srcOrd="2" destOrd="0" presId="urn:microsoft.com/office/officeart/2005/8/layout/hList7"/>
    <dgm:cxn modelId="{73B54EA1-6109-48A0-A575-389238E34F60}" type="presParOf" srcId="{F21F2734-3736-4061-BC58-1FA5B4E4DE6D}" destId="{9E63AD6C-89AD-404F-AED9-E34D089C1B87}" srcOrd="3" destOrd="0" presId="urn:microsoft.com/office/officeart/2005/8/layout/hList7"/>
    <dgm:cxn modelId="{4FB2E7A6-4A7F-4E9A-B758-B4E3E07DE127}" type="presParOf" srcId="{5285910A-9A97-410E-8D0E-488EF7FB11F3}" destId="{D1CAD929-591F-4072-8C65-7F1F9A71745D}" srcOrd="1" destOrd="0" presId="urn:microsoft.com/office/officeart/2005/8/layout/hList7"/>
    <dgm:cxn modelId="{3E0E1808-1A33-43BE-AADB-3A1305035629}" type="presParOf" srcId="{5285910A-9A97-410E-8D0E-488EF7FB11F3}" destId="{883B5158-A837-4632-AAD4-F26D42C20E60}" srcOrd="2" destOrd="0" presId="urn:microsoft.com/office/officeart/2005/8/layout/hList7"/>
    <dgm:cxn modelId="{E34C8F71-443F-48F0-A1AA-3DA139452504}" type="presParOf" srcId="{883B5158-A837-4632-AAD4-F26D42C20E60}" destId="{427D682F-EC70-4715-B7C0-3F5321740F3B}" srcOrd="0" destOrd="0" presId="urn:microsoft.com/office/officeart/2005/8/layout/hList7"/>
    <dgm:cxn modelId="{50C6B95D-EB91-40A6-8EDA-FBE3FD06FA03}" type="presParOf" srcId="{883B5158-A837-4632-AAD4-F26D42C20E60}" destId="{04144BFB-1F36-4096-B460-8187B13BDE2C}" srcOrd="1" destOrd="0" presId="urn:microsoft.com/office/officeart/2005/8/layout/hList7"/>
    <dgm:cxn modelId="{B2D96395-6AEC-4B28-A32D-1E21AE9FC282}" type="presParOf" srcId="{883B5158-A837-4632-AAD4-F26D42C20E60}" destId="{10C64E4E-03EB-42BD-8303-4B0F061E3553}" srcOrd="2" destOrd="0" presId="urn:microsoft.com/office/officeart/2005/8/layout/hList7"/>
    <dgm:cxn modelId="{EC6286A4-57E9-4B04-B667-542EC6DD7344}" type="presParOf" srcId="{883B5158-A837-4632-AAD4-F26D42C20E60}" destId="{048744CD-AABD-4CA0-8DB1-18A41D28AD92}" srcOrd="3" destOrd="0" presId="urn:microsoft.com/office/officeart/2005/8/layout/hList7"/>
    <dgm:cxn modelId="{A101B948-503C-46A8-BE5F-445916A3CB62}" type="presParOf" srcId="{5285910A-9A97-410E-8D0E-488EF7FB11F3}" destId="{3CD79C0B-98D1-46F3-9FE9-18DB92769FD5}" srcOrd="3" destOrd="0" presId="urn:microsoft.com/office/officeart/2005/8/layout/hList7"/>
    <dgm:cxn modelId="{C4AF2DDF-6458-4A33-A65D-D2FB35571653}" type="presParOf" srcId="{5285910A-9A97-410E-8D0E-488EF7FB11F3}" destId="{9D0A3501-C231-4C0B-A1DA-491F359416F8}" srcOrd="4" destOrd="0" presId="urn:microsoft.com/office/officeart/2005/8/layout/hList7"/>
    <dgm:cxn modelId="{D61680AD-0B46-4CBC-9011-8D75514D9D05}" type="presParOf" srcId="{9D0A3501-C231-4C0B-A1DA-491F359416F8}" destId="{9BF09100-D892-4367-937C-F8E1CC70E878}" srcOrd="0" destOrd="0" presId="urn:microsoft.com/office/officeart/2005/8/layout/hList7"/>
    <dgm:cxn modelId="{E6B9B26E-FAB7-4E7C-ACDC-DB95DC8CFF36}" type="presParOf" srcId="{9D0A3501-C231-4C0B-A1DA-491F359416F8}" destId="{B7E1B3A1-B7B7-457A-9CCC-5AD66FC6A398}" srcOrd="1" destOrd="0" presId="urn:microsoft.com/office/officeart/2005/8/layout/hList7"/>
    <dgm:cxn modelId="{5B2902AF-38E2-41F4-9F02-7392755FC316}" type="presParOf" srcId="{9D0A3501-C231-4C0B-A1DA-491F359416F8}" destId="{08D05DE0-9E6C-496D-B98F-C9A187A17B3C}" srcOrd="2" destOrd="0" presId="urn:microsoft.com/office/officeart/2005/8/layout/hList7"/>
    <dgm:cxn modelId="{DA693D29-E668-4145-B8AD-D769FEB593E6}" type="presParOf" srcId="{9D0A3501-C231-4C0B-A1DA-491F359416F8}" destId="{537B0364-1CEB-45AD-AE1B-701A525EC083}" srcOrd="3" destOrd="0" presId="urn:microsoft.com/office/officeart/2005/8/layout/hList7"/>
    <dgm:cxn modelId="{24192FA9-844E-4BFD-A2C1-556292EE682C}" type="presParOf" srcId="{5285910A-9A97-410E-8D0E-488EF7FB11F3}" destId="{CBD79B81-9608-4D8A-A7C3-271F913E7D2B}" srcOrd="5" destOrd="0" presId="urn:microsoft.com/office/officeart/2005/8/layout/hList7"/>
    <dgm:cxn modelId="{40032CB9-6556-47D2-AF14-2C8DA7CD7D9F}" type="presParOf" srcId="{5285910A-9A97-410E-8D0E-488EF7FB11F3}" destId="{23868446-1633-46CF-9BFE-EA625BF1DE94}" srcOrd="6" destOrd="0" presId="urn:microsoft.com/office/officeart/2005/8/layout/hList7"/>
    <dgm:cxn modelId="{D802305D-EF0D-423D-B60B-E9A67068128D}" type="presParOf" srcId="{23868446-1633-46CF-9BFE-EA625BF1DE94}" destId="{6CF071FB-0540-4EAB-8C03-512037B10A77}" srcOrd="0" destOrd="0" presId="urn:microsoft.com/office/officeart/2005/8/layout/hList7"/>
    <dgm:cxn modelId="{FD1240A7-2D7A-42EB-AB98-64D37DE1F5C4}" type="presParOf" srcId="{23868446-1633-46CF-9BFE-EA625BF1DE94}" destId="{C29CED78-5CA3-42B7-9FD3-58E602A4E5F5}" srcOrd="1" destOrd="0" presId="urn:microsoft.com/office/officeart/2005/8/layout/hList7"/>
    <dgm:cxn modelId="{EDCC2779-80F4-4A5F-9635-7A385FFA8CE1}" type="presParOf" srcId="{23868446-1633-46CF-9BFE-EA625BF1DE94}" destId="{532BBDB2-E669-467C-B9B8-C10DED233C3D}" srcOrd="2" destOrd="0" presId="urn:microsoft.com/office/officeart/2005/8/layout/hList7"/>
    <dgm:cxn modelId="{C93E8BC6-1187-485B-BE2C-744CEF3D684F}" type="presParOf" srcId="{23868446-1633-46CF-9BFE-EA625BF1DE94}" destId="{E5A5C8D5-6302-46F9-85E9-B7DE2856803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slika udaljavanja od svakodnevnih životnih obveza i ljudi kako bismo </a:t>
          </a:r>
          <a:br>
            <a:rPr lang="hr-HR" dirty="0"/>
          </a:br>
          <a:r>
            <a:rPr lang="hr-HR" dirty="0"/>
            <a:t>se posvetili sebi i našem odnosu prema Bogu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C96795F7-112C-4016-8552-17F53D9E870C}">
      <dgm:prSet/>
      <dgm:spPr/>
      <dgm:t>
        <a:bodyPr/>
        <a:lstStyle/>
        <a:p>
          <a:r>
            <a:rPr lang="hr-HR" dirty="0"/>
            <a:t>slika izloženosti </a:t>
          </a:r>
          <a:br>
            <a:rPr lang="hr-HR" dirty="0"/>
          </a:br>
          <a:r>
            <a:rPr lang="hr-HR" dirty="0"/>
            <a:t>napastima i Napasniku</a:t>
          </a:r>
        </a:p>
      </dgm:t>
    </dgm:pt>
    <dgm:pt modelId="{AAE27343-78A7-4E38-90A5-A79E4A6F4487}" type="parTrans" cxnId="{6F82E7D4-EEEF-4A09-A0B2-FC090DB2E3B5}">
      <dgm:prSet/>
      <dgm:spPr/>
      <dgm:t>
        <a:bodyPr/>
        <a:lstStyle/>
        <a:p>
          <a:endParaRPr lang="hr-HR"/>
        </a:p>
      </dgm:t>
    </dgm:pt>
    <dgm:pt modelId="{CF3C4266-6FC8-4C0C-8ADD-207AF593E70E}" type="sibTrans" cxnId="{6F82E7D4-EEEF-4A09-A0B2-FC090DB2E3B5}">
      <dgm:prSet/>
      <dgm:spPr/>
      <dgm:t>
        <a:bodyPr/>
        <a:lstStyle/>
        <a:p>
          <a:endParaRPr lang="hr-HR"/>
        </a:p>
      </dgm:t>
    </dgm:pt>
    <dgm:pt modelId="{1AF0A90C-CC52-42AD-AC09-318B338EAD27}" type="pres">
      <dgm:prSet presAssocID="{09F8199F-95A0-40D3-92F2-ABD44366C70A}" presName="Name0" presStyleCnt="0">
        <dgm:presLayoutVars>
          <dgm:dir/>
          <dgm:resizeHandles val="exact"/>
        </dgm:presLayoutVars>
      </dgm:prSet>
      <dgm:spPr/>
    </dgm:pt>
    <dgm:pt modelId="{96F2806B-31CE-44E8-84FA-A65A153FAFA7}" type="pres">
      <dgm:prSet presAssocID="{45D27C0F-11C4-40B3-B0A4-267CEE031E03}" presName="composite" presStyleCnt="0"/>
      <dgm:spPr/>
    </dgm:pt>
    <dgm:pt modelId="{AEF0BF50-66D8-43AC-98D3-1BD05C746E2C}" type="pres">
      <dgm:prSet presAssocID="{45D27C0F-11C4-40B3-B0A4-267CEE031E03}" presName="rect1" presStyleLbl="bgImgPlace1" presStyleIdx="0" presStyleCnt="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41CB86-7864-4524-81F4-49110A135F75}" type="pres">
      <dgm:prSet presAssocID="{45D27C0F-11C4-40B3-B0A4-267CEE031E03}" presName="wedgeRectCallout1" presStyleLbl="node1" presStyleIdx="0" presStyleCnt="2">
        <dgm:presLayoutVars>
          <dgm:bulletEnabled val="1"/>
        </dgm:presLayoutVars>
      </dgm:prSet>
      <dgm:spPr/>
    </dgm:pt>
    <dgm:pt modelId="{2C9C467E-EB2A-4396-8D34-FCA01409806F}" type="pres">
      <dgm:prSet presAssocID="{EA24B85D-D731-4C2B-BA29-1E1AD6426B37}" presName="sibTrans" presStyleCnt="0"/>
      <dgm:spPr/>
    </dgm:pt>
    <dgm:pt modelId="{1122DAFE-9041-4394-9E4A-ECE4189CA01A}" type="pres">
      <dgm:prSet presAssocID="{C96795F7-112C-4016-8552-17F53D9E870C}" presName="composite" presStyleCnt="0"/>
      <dgm:spPr/>
    </dgm:pt>
    <dgm:pt modelId="{E75F49C3-C20A-4A28-B2EB-692BDB6012CA}" type="pres">
      <dgm:prSet presAssocID="{C96795F7-112C-4016-8552-17F53D9E870C}" presName="rect1" presStyleLbl="bgImgPlace1" presStyleIdx="1" presStyleCnt="2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3E4FFCD-FC5C-472E-9970-326B8010CCD4}" type="pres">
      <dgm:prSet presAssocID="{C96795F7-112C-4016-8552-17F53D9E870C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5AC92D2A-04F3-4FE3-B4CB-E3257E78F8B3}" type="presOf" srcId="{C96795F7-112C-4016-8552-17F53D9E870C}" destId="{73E4FFCD-FC5C-472E-9970-326B8010CCD4}" srcOrd="0" destOrd="0" presId="urn:microsoft.com/office/officeart/2008/layout/BendingPictureCaptionList"/>
    <dgm:cxn modelId="{3CDA7761-498F-4534-8016-5E9C78FDDD70}" type="presOf" srcId="{09F8199F-95A0-40D3-92F2-ABD44366C70A}" destId="{1AF0A90C-CC52-42AD-AC09-318B338EAD27}" srcOrd="0" destOrd="0" presId="urn:microsoft.com/office/officeart/2008/layout/BendingPictureCaptionList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6F82E7D4-EEEF-4A09-A0B2-FC090DB2E3B5}" srcId="{09F8199F-95A0-40D3-92F2-ABD44366C70A}" destId="{C96795F7-112C-4016-8552-17F53D9E870C}" srcOrd="1" destOrd="0" parTransId="{AAE27343-78A7-4E38-90A5-A79E4A6F4487}" sibTransId="{CF3C4266-6FC8-4C0C-8ADD-207AF593E70E}"/>
    <dgm:cxn modelId="{592880DA-877F-4DC4-9A40-9191C8D0C97F}" type="presOf" srcId="{45D27C0F-11C4-40B3-B0A4-267CEE031E03}" destId="{7541CB86-7864-4524-81F4-49110A135F75}" srcOrd="0" destOrd="0" presId="urn:microsoft.com/office/officeart/2008/layout/BendingPictureCaptionList"/>
    <dgm:cxn modelId="{5967562A-D59B-44CE-93F0-A5341DB7CEE8}" type="presParOf" srcId="{1AF0A90C-CC52-42AD-AC09-318B338EAD27}" destId="{96F2806B-31CE-44E8-84FA-A65A153FAFA7}" srcOrd="0" destOrd="0" presId="urn:microsoft.com/office/officeart/2008/layout/BendingPictureCaptionList"/>
    <dgm:cxn modelId="{90A0DAE9-8E48-4321-B957-7FADB43DFA8F}" type="presParOf" srcId="{96F2806B-31CE-44E8-84FA-A65A153FAFA7}" destId="{AEF0BF50-66D8-43AC-98D3-1BD05C746E2C}" srcOrd="0" destOrd="0" presId="urn:microsoft.com/office/officeart/2008/layout/BendingPictureCaptionList"/>
    <dgm:cxn modelId="{9A163E7F-6FED-4A11-AD86-B0F8F320285E}" type="presParOf" srcId="{96F2806B-31CE-44E8-84FA-A65A153FAFA7}" destId="{7541CB86-7864-4524-81F4-49110A135F75}" srcOrd="1" destOrd="0" presId="urn:microsoft.com/office/officeart/2008/layout/BendingPictureCaptionList"/>
    <dgm:cxn modelId="{DF9E77A7-9906-416A-9B84-DC607462DFA7}" type="presParOf" srcId="{1AF0A90C-CC52-42AD-AC09-318B338EAD27}" destId="{2C9C467E-EB2A-4396-8D34-FCA01409806F}" srcOrd="1" destOrd="0" presId="urn:microsoft.com/office/officeart/2008/layout/BendingPictureCaptionList"/>
    <dgm:cxn modelId="{EDCA9A4E-E799-40D5-9F82-B00FE75FA064}" type="presParOf" srcId="{1AF0A90C-CC52-42AD-AC09-318B338EAD27}" destId="{1122DAFE-9041-4394-9E4A-ECE4189CA01A}" srcOrd="2" destOrd="0" presId="urn:microsoft.com/office/officeart/2008/layout/BendingPictureCaptionList"/>
    <dgm:cxn modelId="{CD393C85-8178-4589-92E0-D99C2C7B2227}" type="presParOf" srcId="{1122DAFE-9041-4394-9E4A-ECE4189CA01A}" destId="{E75F49C3-C20A-4A28-B2EB-692BDB6012CA}" srcOrd="0" destOrd="0" presId="urn:microsoft.com/office/officeart/2008/layout/BendingPictureCaptionList"/>
    <dgm:cxn modelId="{430E1EEB-3E02-4072-8A43-1BE941A053CE}" type="presParOf" srcId="{1122DAFE-9041-4394-9E4A-ECE4189CA01A}" destId="{73E4FFCD-FC5C-472E-9970-326B8010CCD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Krist je bio „poput nas iskušavan svime, osim grijehom” (</a:t>
          </a:r>
          <a:r>
            <a:rPr lang="hr-HR" dirty="0" err="1"/>
            <a:t>Heb</a:t>
          </a:r>
          <a:r>
            <a:rPr lang="hr-HR" dirty="0"/>
            <a:t> 4,15)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F74A1F09-B104-4DFA-9C57-58A45A14FA87}">
      <dgm:prSet phldrT="[Tekst]"/>
      <dgm:spPr/>
      <dgm:t>
        <a:bodyPr/>
        <a:lstStyle/>
        <a:p>
          <a:r>
            <a:rPr lang="hr-HR" dirty="0"/>
            <a:t>kršteni u Kristu proći će kroz iskustvo kušnje </a:t>
          </a:r>
        </a:p>
      </dgm:t>
    </dgm:pt>
    <dgm:pt modelId="{41883342-B553-401C-96FA-4C518B163050}" type="parTrans" cxnId="{4C4E8954-262C-4395-848E-361245F06D70}">
      <dgm:prSet/>
      <dgm:spPr/>
      <dgm:t>
        <a:bodyPr/>
        <a:lstStyle/>
        <a:p>
          <a:endParaRPr lang="hr-HR"/>
        </a:p>
      </dgm:t>
    </dgm:pt>
    <dgm:pt modelId="{B7535D07-0B71-4972-898D-79E7EBB22A0A}" type="sibTrans" cxnId="{4C4E8954-262C-4395-848E-361245F06D70}">
      <dgm:prSet/>
      <dgm:spPr/>
      <dgm:t>
        <a:bodyPr/>
        <a:lstStyle/>
        <a:p>
          <a:endParaRPr lang="hr-HR"/>
        </a:p>
      </dgm:t>
    </dgm:pt>
    <dgm:pt modelId="{561D634E-7891-439F-B3B0-938DFC08D0F2}" type="pres">
      <dgm:prSet presAssocID="{09F8199F-95A0-40D3-92F2-ABD44366C70A}" presName="Name0" presStyleCnt="0">
        <dgm:presLayoutVars>
          <dgm:dir/>
          <dgm:resizeHandles val="exact"/>
        </dgm:presLayoutVars>
      </dgm:prSet>
      <dgm:spPr/>
    </dgm:pt>
    <dgm:pt modelId="{B8465970-6535-4908-997E-BE6DCB679974}" type="pres">
      <dgm:prSet presAssocID="{09F8199F-95A0-40D3-92F2-ABD44366C70A}" presName="bkgdShp" presStyleLbl="alignAccFollowNode1" presStyleIdx="0" presStyleCnt="1" custScaleY="163826" custLinFactNeighborY="5391"/>
      <dgm:spPr/>
    </dgm:pt>
    <dgm:pt modelId="{BC1E3BD5-A272-4227-A55A-0B8CBAD644E5}" type="pres">
      <dgm:prSet presAssocID="{09F8199F-95A0-40D3-92F2-ABD44366C70A}" presName="linComp" presStyleCnt="0"/>
      <dgm:spPr/>
    </dgm:pt>
    <dgm:pt modelId="{3FD4FB7B-6C7E-43E7-8356-A8CC47418FEA}" type="pres">
      <dgm:prSet presAssocID="{45D27C0F-11C4-40B3-B0A4-267CEE031E03}" presName="compNode" presStyleCnt="0"/>
      <dgm:spPr/>
    </dgm:pt>
    <dgm:pt modelId="{03BCF0A7-38A4-4B16-AE61-AD98297E85F5}" type="pres">
      <dgm:prSet presAssocID="{45D27C0F-11C4-40B3-B0A4-267CEE031E03}" presName="node" presStyleLbl="node1" presStyleIdx="0" presStyleCnt="2" custScaleY="79705">
        <dgm:presLayoutVars>
          <dgm:bulletEnabled val="1"/>
        </dgm:presLayoutVars>
      </dgm:prSet>
      <dgm:spPr/>
    </dgm:pt>
    <dgm:pt modelId="{12C16D8F-80D4-432C-8A7A-4D7A4166938A}" type="pres">
      <dgm:prSet presAssocID="{45D27C0F-11C4-40B3-B0A4-267CEE031E03}" presName="invisiNode" presStyleLbl="node1" presStyleIdx="0" presStyleCnt="2"/>
      <dgm:spPr/>
    </dgm:pt>
    <dgm:pt modelId="{E78AE1DE-840C-4D14-8163-4D463DCB78FD}" type="pres">
      <dgm:prSet presAssocID="{45D27C0F-11C4-40B3-B0A4-267CEE031E03}" presName="imagNode" presStyleLbl="fgImgPlace1" presStyleIdx="0" presStyleCnt="2" custScaleY="185970" custLinFactNeighborX="-85" custLinFactNeighborY="-1640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2BE3BC8-2DFE-4656-A53E-353DCC2C9302}" type="pres">
      <dgm:prSet presAssocID="{EA24B85D-D731-4C2B-BA29-1E1AD6426B37}" presName="sibTrans" presStyleLbl="sibTrans2D1" presStyleIdx="0" presStyleCnt="0"/>
      <dgm:spPr/>
    </dgm:pt>
    <dgm:pt modelId="{8BE7BABA-5E6A-42C9-9B54-2E4A67CE9C48}" type="pres">
      <dgm:prSet presAssocID="{F74A1F09-B104-4DFA-9C57-58A45A14FA87}" presName="compNode" presStyleCnt="0"/>
      <dgm:spPr/>
    </dgm:pt>
    <dgm:pt modelId="{5A1F10F2-E5B6-4822-A021-C1A9E8087B47}" type="pres">
      <dgm:prSet presAssocID="{F74A1F09-B104-4DFA-9C57-58A45A14FA87}" presName="node" presStyleLbl="node1" presStyleIdx="1" presStyleCnt="2" custScaleY="79705">
        <dgm:presLayoutVars>
          <dgm:bulletEnabled val="1"/>
        </dgm:presLayoutVars>
      </dgm:prSet>
      <dgm:spPr/>
    </dgm:pt>
    <dgm:pt modelId="{54B6B144-8CBD-4750-A3FC-C2170465A53B}" type="pres">
      <dgm:prSet presAssocID="{F74A1F09-B104-4DFA-9C57-58A45A14FA87}" presName="invisiNode" presStyleLbl="node1" presStyleIdx="1" presStyleCnt="2"/>
      <dgm:spPr/>
    </dgm:pt>
    <dgm:pt modelId="{F3C1DD46-0A0C-4C01-AB19-2B081DC61603}" type="pres">
      <dgm:prSet presAssocID="{F74A1F09-B104-4DFA-9C57-58A45A14FA87}" presName="imagNode" presStyleLbl="fgImgPlace1" presStyleIdx="1" presStyleCnt="2" custScaleY="185970" custLinFactNeighborX="-85" custLinFactNeighborY="-164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80AFB21-0CE5-40A1-9473-E7138324B758}" type="presOf" srcId="{09F8199F-95A0-40D3-92F2-ABD44366C70A}" destId="{561D634E-7891-439F-B3B0-938DFC08D0F2}" srcOrd="0" destOrd="0" presId="urn:microsoft.com/office/officeart/2005/8/layout/pList2"/>
    <dgm:cxn modelId="{4C4E8954-262C-4395-848E-361245F06D70}" srcId="{09F8199F-95A0-40D3-92F2-ABD44366C70A}" destId="{F74A1F09-B104-4DFA-9C57-58A45A14FA87}" srcOrd="1" destOrd="0" parTransId="{41883342-B553-401C-96FA-4C518B163050}" sibTransId="{B7535D07-0B71-4972-898D-79E7EBB22A0A}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A8F4C5AA-39E4-4678-8E28-0BFCFC6D466D}" type="presOf" srcId="{45D27C0F-11C4-40B3-B0A4-267CEE031E03}" destId="{03BCF0A7-38A4-4B16-AE61-AD98297E85F5}" srcOrd="0" destOrd="0" presId="urn:microsoft.com/office/officeart/2005/8/layout/pList2"/>
    <dgm:cxn modelId="{D57604AD-80D9-44A7-BD28-C375E4BD2399}" type="presOf" srcId="{F74A1F09-B104-4DFA-9C57-58A45A14FA87}" destId="{5A1F10F2-E5B6-4822-A021-C1A9E8087B47}" srcOrd="0" destOrd="0" presId="urn:microsoft.com/office/officeart/2005/8/layout/pList2"/>
    <dgm:cxn modelId="{EA7486F3-D4B9-4620-B2E1-D88A77EFA2B9}" type="presOf" srcId="{EA24B85D-D731-4C2B-BA29-1E1AD6426B37}" destId="{C2BE3BC8-2DFE-4656-A53E-353DCC2C9302}" srcOrd="0" destOrd="0" presId="urn:microsoft.com/office/officeart/2005/8/layout/pList2"/>
    <dgm:cxn modelId="{C6177226-023F-40C6-ABC9-F7051E370117}" type="presParOf" srcId="{561D634E-7891-439F-B3B0-938DFC08D0F2}" destId="{B8465970-6535-4908-997E-BE6DCB679974}" srcOrd="0" destOrd="0" presId="urn:microsoft.com/office/officeart/2005/8/layout/pList2"/>
    <dgm:cxn modelId="{9681FDAD-24D3-4E30-BDA7-C71B8012ACBF}" type="presParOf" srcId="{561D634E-7891-439F-B3B0-938DFC08D0F2}" destId="{BC1E3BD5-A272-4227-A55A-0B8CBAD644E5}" srcOrd="1" destOrd="0" presId="urn:microsoft.com/office/officeart/2005/8/layout/pList2"/>
    <dgm:cxn modelId="{D7EF57BC-CDCD-44E5-8EE8-019A00C97623}" type="presParOf" srcId="{BC1E3BD5-A272-4227-A55A-0B8CBAD644E5}" destId="{3FD4FB7B-6C7E-43E7-8356-A8CC47418FEA}" srcOrd="0" destOrd="0" presId="urn:microsoft.com/office/officeart/2005/8/layout/pList2"/>
    <dgm:cxn modelId="{9FA7A14D-B4F4-4A5E-8344-A7AC72672EDB}" type="presParOf" srcId="{3FD4FB7B-6C7E-43E7-8356-A8CC47418FEA}" destId="{03BCF0A7-38A4-4B16-AE61-AD98297E85F5}" srcOrd="0" destOrd="0" presId="urn:microsoft.com/office/officeart/2005/8/layout/pList2"/>
    <dgm:cxn modelId="{33FDB35F-23B4-4968-8665-812CCC90FBA2}" type="presParOf" srcId="{3FD4FB7B-6C7E-43E7-8356-A8CC47418FEA}" destId="{12C16D8F-80D4-432C-8A7A-4D7A4166938A}" srcOrd="1" destOrd="0" presId="urn:microsoft.com/office/officeart/2005/8/layout/pList2"/>
    <dgm:cxn modelId="{E414B75A-FE0B-4664-A83D-7C77ECF7CC5F}" type="presParOf" srcId="{3FD4FB7B-6C7E-43E7-8356-A8CC47418FEA}" destId="{E78AE1DE-840C-4D14-8163-4D463DCB78FD}" srcOrd="2" destOrd="0" presId="urn:microsoft.com/office/officeart/2005/8/layout/pList2"/>
    <dgm:cxn modelId="{67CEBC05-6763-4983-96EB-10F7997B710C}" type="presParOf" srcId="{BC1E3BD5-A272-4227-A55A-0B8CBAD644E5}" destId="{C2BE3BC8-2DFE-4656-A53E-353DCC2C9302}" srcOrd="1" destOrd="0" presId="urn:microsoft.com/office/officeart/2005/8/layout/pList2"/>
    <dgm:cxn modelId="{9EF4A1F8-A3D4-4DF7-B2EC-79A0F3D9BAF7}" type="presParOf" srcId="{BC1E3BD5-A272-4227-A55A-0B8CBAD644E5}" destId="{8BE7BABA-5E6A-42C9-9B54-2E4A67CE9C48}" srcOrd="2" destOrd="0" presId="urn:microsoft.com/office/officeart/2005/8/layout/pList2"/>
    <dgm:cxn modelId="{6E1D43CB-F7DE-43B3-8B79-081DB11B75C4}" type="presParOf" srcId="{8BE7BABA-5E6A-42C9-9B54-2E4A67CE9C48}" destId="{5A1F10F2-E5B6-4822-A021-C1A9E8087B47}" srcOrd="0" destOrd="0" presId="urn:microsoft.com/office/officeart/2005/8/layout/pList2"/>
    <dgm:cxn modelId="{30B28071-F7BC-4647-8E2A-AAE4E1E21C27}" type="presParOf" srcId="{8BE7BABA-5E6A-42C9-9B54-2E4A67CE9C48}" destId="{54B6B144-8CBD-4750-A3FC-C2170465A53B}" srcOrd="1" destOrd="0" presId="urn:microsoft.com/office/officeart/2005/8/layout/pList2"/>
    <dgm:cxn modelId="{F537B65B-53D4-44E1-A40F-55657D797F8C}" type="presParOf" srcId="{8BE7BABA-5E6A-42C9-9B54-2E4A67CE9C48}" destId="{F3C1DD46-0A0C-4C01-AB19-2B081DC6160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2B068-A311-4765-9845-50FA9969681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420DA57-94D2-4889-AD03-5E911078F612}">
      <dgm:prSet phldrT="[Tekst]"/>
      <dgm:spPr/>
      <dgm:t>
        <a:bodyPr/>
        <a:lstStyle/>
        <a:p>
          <a:r>
            <a:rPr lang="hr-HR" dirty="0"/>
            <a:t>Isus</a:t>
          </a:r>
        </a:p>
      </dgm:t>
    </dgm:pt>
    <dgm:pt modelId="{04B6B0E4-7323-4CE9-80AF-F774AF96A03E}" type="parTrans" cxnId="{9478FA3C-8627-42A7-86E3-5917D0B8AF31}">
      <dgm:prSet/>
      <dgm:spPr/>
      <dgm:t>
        <a:bodyPr/>
        <a:lstStyle/>
        <a:p>
          <a:endParaRPr lang="hr-HR"/>
        </a:p>
      </dgm:t>
    </dgm:pt>
    <dgm:pt modelId="{CE54BAEA-4C7F-41B2-BBEA-230484CF8CC3}" type="sibTrans" cxnId="{9478FA3C-8627-42A7-86E3-5917D0B8AF31}">
      <dgm:prSet/>
      <dgm:spPr/>
      <dgm:t>
        <a:bodyPr/>
        <a:lstStyle/>
        <a:p>
          <a:endParaRPr lang="hr-HR"/>
        </a:p>
      </dgm:t>
    </dgm:pt>
    <dgm:pt modelId="{6BC8C112-AB9A-4979-A09B-116A5B6E4794}">
      <dgm:prSet/>
      <dgm:spPr/>
      <dgm:t>
        <a:bodyPr/>
        <a:lstStyle/>
        <a:p>
          <a:r>
            <a:rPr lang="hr-HR" dirty="0"/>
            <a:t>40 dana posti i moli</a:t>
          </a:r>
        </a:p>
      </dgm:t>
    </dgm:pt>
    <dgm:pt modelId="{9F6CC9DE-5845-4EA3-A62E-3A3C7CC4465C}" type="parTrans" cxnId="{804F07EE-6CB4-4BD1-9F0E-65BADA1B6AE0}">
      <dgm:prSet/>
      <dgm:spPr/>
      <dgm:t>
        <a:bodyPr/>
        <a:lstStyle/>
        <a:p>
          <a:endParaRPr lang="hr-HR"/>
        </a:p>
      </dgm:t>
    </dgm:pt>
    <dgm:pt modelId="{FB0A098C-5A88-4A4D-BECB-503F77687AB7}" type="sibTrans" cxnId="{804F07EE-6CB4-4BD1-9F0E-65BADA1B6AE0}">
      <dgm:prSet/>
      <dgm:spPr/>
      <dgm:t>
        <a:bodyPr/>
        <a:lstStyle/>
        <a:p>
          <a:endParaRPr lang="hr-HR"/>
        </a:p>
      </dgm:t>
    </dgm:pt>
    <dgm:pt modelId="{E59C2E38-AE58-4AB4-B337-B04CD2635DC4}">
      <dgm:prSet phldrT="[Tekst]"/>
      <dgm:spPr/>
      <dgm:t>
        <a:bodyPr/>
        <a:lstStyle/>
        <a:p>
          <a:r>
            <a:rPr lang="hr-HR"/>
            <a:t>u pustinji</a:t>
          </a:r>
        </a:p>
      </dgm:t>
    </dgm:pt>
    <dgm:pt modelId="{AB06D26D-860D-48EF-AB18-64EF9A40C8CD}" type="parTrans" cxnId="{46152842-30C2-4AE9-BF72-25DA4DA0CF37}">
      <dgm:prSet/>
      <dgm:spPr/>
      <dgm:t>
        <a:bodyPr/>
        <a:lstStyle/>
        <a:p>
          <a:endParaRPr lang="hr-HR"/>
        </a:p>
      </dgm:t>
    </dgm:pt>
    <dgm:pt modelId="{6994418C-9306-42B6-A94A-ADA025801244}" type="sibTrans" cxnId="{46152842-30C2-4AE9-BF72-25DA4DA0CF37}">
      <dgm:prSet/>
      <dgm:spPr/>
      <dgm:t>
        <a:bodyPr/>
        <a:lstStyle/>
        <a:p>
          <a:endParaRPr lang="hr-HR"/>
        </a:p>
      </dgm:t>
    </dgm:pt>
    <dgm:pt modelId="{B2600EA6-5FF4-4635-B84E-B167857EC9AE}" type="pres">
      <dgm:prSet presAssocID="{6322B068-A311-4765-9845-50FA9969681D}" presName="Name0" presStyleCnt="0">
        <dgm:presLayoutVars>
          <dgm:dir/>
          <dgm:animLvl val="lvl"/>
          <dgm:resizeHandles val="exact"/>
        </dgm:presLayoutVars>
      </dgm:prSet>
      <dgm:spPr/>
    </dgm:pt>
    <dgm:pt modelId="{58C98BA9-D860-4DF5-AF52-8CA3902BCBAA}" type="pres">
      <dgm:prSet presAssocID="{6420DA57-94D2-4889-AD03-5E911078F612}" presName="vertFlow" presStyleCnt="0"/>
      <dgm:spPr/>
    </dgm:pt>
    <dgm:pt modelId="{FF0E338C-CDF6-4173-A636-A5A0CDDA1C14}" type="pres">
      <dgm:prSet presAssocID="{6420DA57-94D2-4889-AD03-5E911078F612}" presName="header" presStyleLbl="node1" presStyleIdx="0" presStyleCnt="1"/>
      <dgm:spPr/>
    </dgm:pt>
    <dgm:pt modelId="{170C4E01-D7C6-4CE3-8F4A-4EDDC0263DA9}" type="pres">
      <dgm:prSet presAssocID="{AB06D26D-860D-48EF-AB18-64EF9A40C8CD}" presName="parTrans" presStyleLbl="sibTrans2D1" presStyleIdx="0" presStyleCnt="2"/>
      <dgm:spPr/>
    </dgm:pt>
    <dgm:pt modelId="{1EF221DE-362C-42EE-B860-6133C7625A5B}" type="pres">
      <dgm:prSet presAssocID="{E59C2E38-AE58-4AB4-B337-B04CD2635DC4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B13A6213-ACD4-4CDC-A64D-65484FF16F84}" type="pres">
      <dgm:prSet presAssocID="{6994418C-9306-42B6-A94A-ADA025801244}" presName="sibTrans" presStyleLbl="sibTrans2D1" presStyleIdx="1" presStyleCnt="2"/>
      <dgm:spPr/>
    </dgm:pt>
    <dgm:pt modelId="{2F9906FB-5789-4E57-A260-B05FD98DE0B8}" type="pres">
      <dgm:prSet presAssocID="{6BC8C112-AB9A-4979-A09B-116A5B6E4794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83612D13-A0A0-468D-8F85-1981C39949EC}" type="presOf" srcId="{E59C2E38-AE58-4AB4-B337-B04CD2635DC4}" destId="{1EF221DE-362C-42EE-B860-6133C7625A5B}" srcOrd="0" destOrd="0" presId="urn:microsoft.com/office/officeart/2005/8/layout/lProcess1"/>
    <dgm:cxn modelId="{44128625-97F3-4157-A257-0420FE2FB9C2}" type="presOf" srcId="{6322B068-A311-4765-9845-50FA9969681D}" destId="{B2600EA6-5FF4-4635-B84E-B167857EC9AE}" srcOrd="0" destOrd="0" presId="urn:microsoft.com/office/officeart/2005/8/layout/lProcess1"/>
    <dgm:cxn modelId="{9478FA3C-8627-42A7-86E3-5917D0B8AF31}" srcId="{6322B068-A311-4765-9845-50FA9969681D}" destId="{6420DA57-94D2-4889-AD03-5E911078F612}" srcOrd="0" destOrd="0" parTransId="{04B6B0E4-7323-4CE9-80AF-F774AF96A03E}" sibTransId="{CE54BAEA-4C7F-41B2-BBEA-230484CF8CC3}"/>
    <dgm:cxn modelId="{46152842-30C2-4AE9-BF72-25DA4DA0CF37}" srcId="{6420DA57-94D2-4889-AD03-5E911078F612}" destId="{E59C2E38-AE58-4AB4-B337-B04CD2635DC4}" srcOrd="0" destOrd="0" parTransId="{AB06D26D-860D-48EF-AB18-64EF9A40C8CD}" sibTransId="{6994418C-9306-42B6-A94A-ADA025801244}"/>
    <dgm:cxn modelId="{07CBF943-AA7C-4C63-9BA9-449535496227}" type="presOf" srcId="{6420DA57-94D2-4889-AD03-5E911078F612}" destId="{FF0E338C-CDF6-4173-A636-A5A0CDDA1C14}" srcOrd="0" destOrd="0" presId="urn:microsoft.com/office/officeart/2005/8/layout/lProcess1"/>
    <dgm:cxn modelId="{B7328797-F93F-4F19-9E4F-CF2A47EC123B}" type="presOf" srcId="{6BC8C112-AB9A-4979-A09B-116A5B6E4794}" destId="{2F9906FB-5789-4E57-A260-B05FD98DE0B8}" srcOrd="0" destOrd="0" presId="urn:microsoft.com/office/officeart/2005/8/layout/lProcess1"/>
    <dgm:cxn modelId="{B8A9F0C2-B8DE-4369-947B-36875DDF4527}" type="presOf" srcId="{AB06D26D-860D-48EF-AB18-64EF9A40C8CD}" destId="{170C4E01-D7C6-4CE3-8F4A-4EDDC0263DA9}" srcOrd="0" destOrd="0" presId="urn:microsoft.com/office/officeart/2005/8/layout/lProcess1"/>
    <dgm:cxn modelId="{C990E4DB-4E38-48B3-BD1F-4770F0730E6D}" type="presOf" srcId="{6994418C-9306-42B6-A94A-ADA025801244}" destId="{B13A6213-ACD4-4CDC-A64D-65484FF16F84}" srcOrd="0" destOrd="0" presId="urn:microsoft.com/office/officeart/2005/8/layout/lProcess1"/>
    <dgm:cxn modelId="{804F07EE-6CB4-4BD1-9F0E-65BADA1B6AE0}" srcId="{6420DA57-94D2-4889-AD03-5E911078F612}" destId="{6BC8C112-AB9A-4979-A09B-116A5B6E4794}" srcOrd="1" destOrd="0" parTransId="{9F6CC9DE-5845-4EA3-A62E-3A3C7CC4465C}" sibTransId="{FB0A098C-5A88-4A4D-BECB-503F77687AB7}"/>
    <dgm:cxn modelId="{A04F6DC1-6928-4377-A764-FB748B523735}" type="presParOf" srcId="{B2600EA6-5FF4-4635-B84E-B167857EC9AE}" destId="{58C98BA9-D860-4DF5-AF52-8CA3902BCBAA}" srcOrd="0" destOrd="0" presId="urn:microsoft.com/office/officeart/2005/8/layout/lProcess1"/>
    <dgm:cxn modelId="{439228EA-CCA7-498B-8197-25A8228AFB5F}" type="presParOf" srcId="{58C98BA9-D860-4DF5-AF52-8CA3902BCBAA}" destId="{FF0E338C-CDF6-4173-A636-A5A0CDDA1C14}" srcOrd="0" destOrd="0" presId="urn:microsoft.com/office/officeart/2005/8/layout/lProcess1"/>
    <dgm:cxn modelId="{4BEA24A0-9CF5-4001-8441-F87D7485D4C2}" type="presParOf" srcId="{58C98BA9-D860-4DF5-AF52-8CA3902BCBAA}" destId="{170C4E01-D7C6-4CE3-8F4A-4EDDC0263DA9}" srcOrd="1" destOrd="0" presId="urn:microsoft.com/office/officeart/2005/8/layout/lProcess1"/>
    <dgm:cxn modelId="{36F4F17A-AAE5-4C25-91E7-C890556B543A}" type="presParOf" srcId="{58C98BA9-D860-4DF5-AF52-8CA3902BCBAA}" destId="{1EF221DE-362C-42EE-B860-6133C7625A5B}" srcOrd="2" destOrd="0" presId="urn:microsoft.com/office/officeart/2005/8/layout/lProcess1"/>
    <dgm:cxn modelId="{D5A8D1AC-BB6A-4FB8-9655-38850CC8EAB0}" type="presParOf" srcId="{58C98BA9-D860-4DF5-AF52-8CA3902BCBAA}" destId="{B13A6213-ACD4-4CDC-A64D-65484FF16F84}" srcOrd="3" destOrd="0" presId="urn:microsoft.com/office/officeart/2005/8/layout/lProcess1"/>
    <dgm:cxn modelId="{791C892E-B1C5-4706-A757-181C7D0E31CD}" type="presParOf" srcId="{58C98BA9-D860-4DF5-AF52-8CA3902BCBAA}" destId="{2F9906FB-5789-4E57-A260-B05FD98DE0B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22B068-A311-4765-9845-50FA9969681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420DA57-94D2-4889-AD03-5E911078F612}">
      <dgm:prSet phldrT="[Tekst]"/>
      <dgm:spPr/>
      <dgm:t>
        <a:bodyPr/>
        <a:lstStyle/>
        <a:p>
          <a:r>
            <a:rPr lang="hr-HR" dirty="0"/>
            <a:t>Ja</a:t>
          </a:r>
        </a:p>
      </dgm:t>
    </dgm:pt>
    <dgm:pt modelId="{04B6B0E4-7323-4CE9-80AF-F774AF96A03E}" type="parTrans" cxnId="{9478FA3C-8627-42A7-86E3-5917D0B8AF31}">
      <dgm:prSet/>
      <dgm:spPr/>
      <dgm:t>
        <a:bodyPr/>
        <a:lstStyle/>
        <a:p>
          <a:endParaRPr lang="hr-HR"/>
        </a:p>
      </dgm:t>
    </dgm:pt>
    <dgm:pt modelId="{CE54BAEA-4C7F-41B2-BBEA-230484CF8CC3}" type="sibTrans" cxnId="{9478FA3C-8627-42A7-86E3-5917D0B8AF31}">
      <dgm:prSet/>
      <dgm:spPr/>
      <dgm:t>
        <a:bodyPr/>
        <a:lstStyle/>
        <a:p>
          <a:endParaRPr lang="hr-HR"/>
        </a:p>
      </dgm:t>
    </dgm:pt>
    <dgm:pt modelId="{E59C2E38-AE58-4AB4-B337-B04CD2635DC4}">
      <dgm:prSet phldrT="[Tekst]"/>
      <dgm:spPr/>
      <dgm:t>
        <a:bodyPr/>
        <a:lstStyle/>
        <a:p>
          <a:r>
            <a:rPr lang="hr-HR" dirty="0"/>
            <a:t>korizmeni hod</a:t>
          </a:r>
        </a:p>
      </dgm:t>
    </dgm:pt>
    <dgm:pt modelId="{AB06D26D-860D-48EF-AB18-64EF9A40C8CD}" type="parTrans" cxnId="{46152842-30C2-4AE9-BF72-25DA4DA0CF37}">
      <dgm:prSet/>
      <dgm:spPr/>
      <dgm:t>
        <a:bodyPr/>
        <a:lstStyle/>
        <a:p>
          <a:endParaRPr lang="hr-HR"/>
        </a:p>
      </dgm:t>
    </dgm:pt>
    <dgm:pt modelId="{6994418C-9306-42B6-A94A-ADA025801244}" type="sibTrans" cxnId="{46152842-30C2-4AE9-BF72-25DA4DA0CF37}">
      <dgm:prSet/>
      <dgm:spPr/>
      <dgm:t>
        <a:bodyPr/>
        <a:lstStyle/>
        <a:p>
          <a:endParaRPr lang="hr-HR"/>
        </a:p>
      </dgm:t>
    </dgm:pt>
    <dgm:pt modelId="{6C2EB040-46CE-4EC1-A6BB-3844B8863D2B}">
      <dgm:prSet/>
      <dgm:spPr/>
      <dgm:t>
        <a:bodyPr/>
        <a:lstStyle/>
        <a:p>
          <a:r>
            <a:rPr lang="hr-HR" dirty="0"/>
            <a:t>40 dana čišćenja i duhovnog vježbanja</a:t>
          </a:r>
        </a:p>
      </dgm:t>
    </dgm:pt>
    <dgm:pt modelId="{BCA8A36B-BCFD-4D70-8F44-4BEDFD9AB7EE}" type="parTrans" cxnId="{38051C46-9A99-4C4C-B892-BCB282985798}">
      <dgm:prSet/>
      <dgm:spPr/>
      <dgm:t>
        <a:bodyPr/>
        <a:lstStyle/>
        <a:p>
          <a:endParaRPr lang="hr-HR"/>
        </a:p>
      </dgm:t>
    </dgm:pt>
    <dgm:pt modelId="{BC63D0D1-FD1D-4DA5-8CF3-052388D00CCD}" type="sibTrans" cxnId="{38051C46-9A99-4C4C-B892-BCB282985798}">
      <dgm:prSet/>
      <dgm:spPr/>
      <dgm:t>
        <a:bodyPr/>
        <a:lstStyle/>
        <a:p>
          <a:endParaRPr lang="hr-HR"/>
        </a:p>
      </dgm:t>
    </dgm:pt>
    <dgm:pt modelId="{B2600EA6-5FF4-4635-B84E-B167857EC9AE}" type="pres">
      <dgm:prSet presAssocID="{6322B068-A311-4765-9845-50FA9969681D}" presName="Name0" presStyleCnt="0">
        <dgm:presLayoutVars>
          <dgm:dir/>
          <dgm:animLvl val="lvl"/>
          <dgm:resizeHandles val="exact"/>
        </dgm:presLayoutVars>
      </dgm:prSet>
      <dgm:spPr/>
    </dgm:pt>
    <dgm:pt modelId="{58C98BA9-D860-4DF5-AF52-8CA3902BCBAA}" type="pres">
      <dgm:prSet presAssocID="{6420DA57-94D2-4889-AD03-5E911078F612}" presName="vertFlow" presStyleCnt="0"/>
      <dgm:spPr/>
    </dgm:pt>
    <dgm:pt modelId="{FF0E338C-CDF6-4173-A636-A5A0CDDA1C14}" type="pres">
      <dgm:prSet presAssocID="{6420DA57-94D2-4889-AD03-5E911078F612}" presName="header" presStyleLbl="node1" presStyleIdx="0" presStyleCnt="1"/>
      <dgm:spPr/>
    </dgm:pt>
    <dgm:pt modelId="{170C4E01-D7C6-4CE3-8F4A-4EDDC0263DA9}" type="pres">
      <dgm:prSet presAssocID="{AB06D26D-860D-48EF-AB18-64EF9A40C8CD}" presName="parTrans" presStyleLbl="sibTrans2D1" presStyleIdx="0" presStyleCnt="2"/>
      <dgm:spPr/>
    </dgm:pt>
    <dgm:pt modelId="{1EF221DE-362C-42EE-B860-6133C7625A5B}" type="pres">
      <dgm:prSet presAssocID="{E59C2E38-AE58-4AB4-B337-B04CD2635DC4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B13A6213-ACD4-4CDC-A64D-65484FF16F84}" type="pres">
      <dgm:prSet presAssocID="{6994418C-9306-42B6-A94A-ADA025801244}" presName="sibTrans" presStyleLbl="sibTrans2D1" presStyleIdx="1" presStyleCnt="2"/>
      <dgm:spPr/>
    </dgm:pt>
    <dgm:pt modelId="{5FCB591A-F2E6-49DF-8AA7-431DDDDEBE7B}" type="pres">
      <dgm:prSet presAssocID="{6C2EB040-46CE-4EC1-A6BB-3844B8863D2B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83612D13-A0A0-468D-8F85-1981C39949EC}" type="presOf" srcId="{E59C2E38-AE58-4AB4-B337-B04CD2635DC4}" destId="{1EF221DE-362C-42EE-B860-6133C7625A5B}" srcOrd="0" destOrd="0" presId="urn:microsoft.com/office/officeart/2005/8/layout/lProcess1"/>
    <dgm:cxn modelId="{44128625-97F3-4157-A257-0420FE2FB9C2}" type="presOf" srcId="{6322B068-A311-4765-9845-50FA9969681D}" destId="{B2600EA6-5FF4-4635-B84E-B167857EC9AE}" srcOrd="0" destOrd="0" presId="urn:microsoft.com/office/officeart/2005/8/layout/lProcess1"/>
    <dgm:cxn modelId="{9478FA3C-8627-42A7-86E3-5917D0B8AF31}" srcId="{6322B068-A311-4765-9845-50FA9969681D}" destId="{6420DA57-94D2-4889-AD03-5E911078F612}" srcOrd="0" destOrd="0" parTransId="{04B6B0E4-7323-4CE9-80AF-F774AF96A03E}" sibTransId="{CE54BAEA-4C7F-41B2-BBEA-230484CF8CC3}"/>
    <dgm:cxn modelId="{46152842-30C2-4AE9-BF72-25DA4DA0CF37}" srcId="{6420DA57-94D2-4889-AD03-5E911078F612}" destId="{E59C2E38-AE58-4AB4-B337-B04CD2635DC4}" srcOrd="0" destOrd="0" parTransId="{AB06D26D-860D-48EF-AB18-64EF9A40C8CD}" sibTransId="{6994418C-9306-42B6-A94A-ADA025801244}"/>
    <dgm:cxn modelId="{07CBF943-AA7C-4C63-9BA9-449535496227}" type="presOf" srcId="{6420DA57-94D2-4889-AD03-5E911078F612}" destId="{FF0E338C-CDF6-4173-A636-A5A0CDDA1C14}" srcOrd="0" destOrd="0" presId="urn:microsoft.com/office/officeart/2005/8/layout/lProcess1"/>
    <dgm:cxn modelId="{38051C46-9A99-4C4C-B892-BCB282985798}" srcId="{6420DA57-94D2-4889-AD03-5E911078F612}" destId="{6C2EB040-46CE-4EC1-A6BB-3844B8863D2B}" srcOrd="1" destOrd="0" parTransId="{BCA8A36B-BCFD-4D70-8F44-4BEDFD9AB7EE}" sibTransId="{BC63D0D1-FD1D-4DA5-8CF3-052388D00CCD}"/>
    <dgm:cxn modelId="{B77252AE-284C-412B-9F13-511F41BDE51C}" type="presOf" srcId="{6C2EB040-46CE-4EC1-A6BB-3844B8863D2B}" destId="{5FCB591A-F2E6-49DF-8AA7-431DDDDEBE7B}" srcOrd="0" destOrd="0" presId="urn:microsoft.com/office/officeart/2005/8/layout/lProcess1"/>
    <dgm:cxn modelId="{B8A9F0C2-B8DE-4369-947B-36875DDF4527}" type="presOf" srcId="{AB06D26D-860D-48EF-AB18-64EF9A40C8CD}" destId="{170C4E01-D7C6-4CE3-8F4A-4EDDC0263DA9}" srcOrd="0" destOrd="0" presId="urn:microsoft.com/office/officeart/2005/8/layout/lProcess1"/>
    <dgm:cxn modelId="{C990E4DB-4E38-48B3-BD1F-4770F0730E6D}" type="presOf" srcId="{6994418C-9306-42B6-A94A-ADA025801244}" destId="{B13A6213-ACD4-4CDC-A64D-65484FF16F84}" srcOrd="0" destOrd="0" presId="urn:microsoft.com/office/officeart/2005/8/layout/lProcess1"/>
    <dgm:cxn modelId="{A04F6DC1-6928-4377-A764-FB748B523735}" type="presParOf" srcId="{B2600EA6-5FF4-4635-B84E-B167857EC9AE}" destId="{58C98BA9-D860-4DF5-AF52-8CA3902BCBAA}" srcOrd="0" destOrd="0" presId="urn:microsoft.com/office/officeart/2005/8/layout/lProcess1"/>
    <dgm:cxn modelId="{439228EA-CCA7-498B-8197-25A8228AFB5F}" type="presParOf" srcId="{58C98BA9-D860-4DF5-AF52-8CA3902BCBAA}" destId="{FF0E338C-CDF6-4173-A636-A5A0CDDA1C14}" srcOrd="0" destOrd="0" presId="urn:microsoft.com/office/officeart/2005/8/layout/lProcess1"/>
    <dgm:cxn modelId="{4BEA24A0-9CF5-4001-8441-F87D7485D4C2}" type="presParOf" srcId="{58C98BA9-D860-4DF5-AF52-8CA3902BCBAA}" destId="{170C4E01-D7C6-4CE3-8F4A-4EDDC0263DA9}" srcOrd="1" destOrd="0" presId="urn:microsoft.com/office/officeart/2005/8/layout/lProcess1"/>
    <dgm:cxn modelId="{36F4F17A-AAE5-4C25-91E7-C890556B543A}" type="presParOf" srcId="{58C98BA9-D860-4DF5-AF52-8CA3902BCBAA}" destId="{1EF221DE-362C-42EE-B860-6133C7625A5B}" srcOrd="2" destOrd="0" presId="urn:microsoft.com/office/officeart/2005/8/layout/lProcess1"/>
    <dgm:cxn modelId="{D5A8D1AC-BB6A-4FB8-9655-38850CC8EAB0}" type="presParOf" srcId="{58C98BA9-D860-4DF5-AF52-8CA3902BCBAA}" destId="{B13A6213-ACD4-4CDC-A64D-65484FF16F84}" srcOrd="3" destOrd="0" presId="urn:microsoft.com/office/officeart/2005/8/layout/lProcess1"/>
    <dgm:cxn modelId="{D9CA0547-DB21-4EAD-9DA1-90C5C54E54C3}" type="presParOf" srcId="{58C98BA9-D860-4DF5-AF52-8CA3902BCBAA}" destId="{5FCB591A-F2E6-49DF-8AA7-431DDDDEBE7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Evanđelist Marko ne navodi kojim je kušnjama sotona iskušavao Isusa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AEA4D522-5DF3-4F1E-ABDD-6BAF06DB6F75}">
      <dgm:prSet/>
      <dgm:spPr/>
      <dgm:t>
        <a:bodyPr/>
        <a:lstStyle/>
        <a:p>
          <a:r>
            <a:rPr lang="hr-HR" dirty="0"/>
            <a:t>u Isusovim kušnjama možemo prepoznati i naše osobne kušnje </a:t>
          </a:r>
        </a:p>
      </dgm:t>
    </dgm:pt>
    <dgm:pt modelId="{AA339738-85FF-40E5-BE7E-AE2C69192242}" type="parTrans" cxnId="{3E0553BB-ED0D-4A4B-967C-E8A361BDC7DB}">
      <dgm:prSet/>
      <dgm:spPr/>
      <dgm:t>
        <a:bodyPr/>
        <a:lstStyle/>
        <a:p>
          <a:endParaRPr lang="hr-HR"/>
        </a:p>
      </dgm:t>
    </dgm:pt>
    <dgm:pt modelId="{87AE8203-5260-4CF6-A9FC-3C97B088C3B7}" type="sibTrans" cxnId="{3E0553BB-ED0D-4A4B-967C-E8A361BDC7DB}">
      <dgm:prSet/>
      <dgm:spPr/>
      <dgm:t>
        <a:bodyPr/>
        <a:lstStyle/>
        <a:p>
          <a:endParaRPr lang="hr-HR"/>
        </a:p>
      </dgm:t>
    </dgm:pt>
    <dgm:pt modelId="{214FA965-AB5C-472C-B3C1-40C926C41E09}">
      <dgm:prSet/>
      <dgm:spPr/>
      <dgm:t>
        <a:bodyPr/>
        <a:lstStyle/>
        <a:p>
          <a:r>
            <a:rPr lang="hr-HR" dirty="0"/>
            <a:t>bolest, siromaštvo, nerazumijevanje, nepravdu</a:t>
          </a:r>
        </a:p>
      </dgm:t>
    </dgm:pt>
    <dgm:pt modelId="{3613EAF2-CD29-41E0-BBDC-4EC38B045CA2}" type="parTrans" cxnId="{E6E44CA1-9766-475A-ADF3-084228FAD9EA}">
      <dgm:prSet/>
      <dgm:spPr/>
      <dgm:t>
        <a:bodyPr/>
        <a:lstStyle/>
        <a:p>
          <a:endParaRPr lang="hr-HR"/>
        </a:p>
      </dgm:t>
    </dgm:pt>
    <dgm:pt modelId="{6F3D8C05-D98D-4402-9C1D-754888B28D92}" type="sibTrans" cxnId="{E6E44CA1-9766-475A-ADF3-084228FAD9EA}">
      <dgm:prSet/>
      <dgm:spPr/>
      <dgm:t>
        <a:bodyPr/>
        <a:lstStyle/>
        <a:p>
          <a:endParaRPr lang="hr-HR"/>
        </a:p>
      </dgm:t>
    </dgm:pt>
    <dgm:pt modelId="{901C54E0-CFAA-4A1E-9178-B70F9665EB9F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BDFE657F-A445-4784-A32D-D1D7D622D227}" type="pres">
      <dgm:prSet presAssocID="{45D27C0F-11C4-40B3-B0A4-267CEE031E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B05FBE1-D6B6-49C4-9CDC-DABD0B36870B}" type="pres">
      <dgm:prSet presAssocID="{EA24B85D-D731-4C2B-BA29-1E1AD6426B37}" presName="spacer" presStyleCnt="0"/>
      <dgm:spPr/>
    </dgm:pt>
    <dgm:pt modelId="{B37CF8F7-771B-4176-9776-287556AC1102}" type="pres">
      <dgm:prSet presAssocID="{AEA4D522-5DF3-4F1E-ABDD-6BAF06DB6F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D8F366A-4D64-47AA-A41D-D3585B7BBFE7}" type="pres">
      <dgm:prSet presAssocID="{AEA4D522-5DF3-4F1E-ABDD-6BAF06DB6F7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F22A43D-F0DC-4A61-A413-28C6AD2F13A6}" type="presOf" srcId="{214FA965-AB5C-472C-B3C1-40C926C41E09}" destId="{DD8F366A-4D64-47AA-A41D-D3585B7BBFE7}" srcOrd="0" destOrd="0" presId="urn:microsoft.com/office/officeart/2005/8/layout/vList2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E6E44CA1-9766-475A-ADF3-084228FAD9EA}" srcId="{AEA4D522-5DF3-4F1E-ABDD-6BAF06DB6F75}" destId="{214FA965-AB5C-472C-B3C1-40C926C41E09}" srcOrd="0" destOrd="0" parTransId="{3613EAF2-CD29-41E0-BBDC-4EC38B045CA2}" sibTransId="{6F3D8C05-D98D-4402-9C1D-754888B28D92}"/>
    <dgm:cxn modelId="{08F3CFB1-0368-41A0-BB32-CB14CDEC0F7B}" type="presOf" srcId="{09F8199F-95A0-40D3-92F2-ABD44366C70A}" destId="{901C54E0-CFAA-4A1E-9178-B70F9665EB9F}" srcOrd="0" destOrd="0" presId="urn:microsoft.com/office/officeart/2005/8/layout/vList2"/>
    <dgm:cxn modelId="{3E0553BB-ED0D-4A4B-967C-E8A361BDC7DB}" srcId="{09F8199F-95A0-40D3-92F2-ABD44366C70A}" destId="{AEA4D522-5DF3-4F1E-ABDD-6BAF06DB6F75}" srcOrd="1" destOrd="0" parTransId="{AA339738-85FF-40E5-BE7E-AE2C69192242}" sibTransId="{87AE8203-5260-4CF6-A9FC-3C97B088C3B7}"/>
    <dgm:cxn modelId="{1E6B1BE8-6694-4A2D-B2D3-C4D10EDEA3CD}" type="presOf" srcId="{45D27C0F-11C4-40B3-B0A4-267CEE031E03}" destId="{BDFE657F-A445-4784-A32D-D1D7D622D227}" srcOrd="0" destOrd="0" presId="urn:microsoft.com/office/officeart/2005/8/layout/vList2"/>
    <dgm:cxn modelId="{DB62D9F3-0AC6-4D11-BDCF-B63BF5E8E6A8}" type="presOf" srcId="{AEA4D522-5DF3-4F1E-ABDD-6BAF06DB6F75}" destId="{B37CF8F7-771B-4176-9776-287556AC1102}" srcOrd="0" destOrd="0" presId="urn:microsoft.com/office/officeart/2005/8/layout/vList2"/>
    <dgm:cxn modelId="{67D99E5D-B545-4B6C-8A23-0911DCECF5B4}" type="presParOf" srcId="{901C54E0-CFAA-4A1E-9178-B70F9665EB9F}" destId="{BDFE657F-A445-4784-A32D-D1D7D622D227}" srcOrd="0" destOrd="0" presId="urn:microsoft.com/office/officeart/2005/8/layout/vList2"/>
    <dgm:cxn modelId="{7D42431D-683D-457F-AEDA-965FDF24BD75}" type="presParOf" srcId="{901C54E0-CFAA-4A1E-9178-B70F9665EB9F}" destId="{1B05FBE1-D6B6-49C4-9CDC-DABD0B36870B}" srcOrd="1" destOrd="0" presId="urn:microsoft.com/office/officeart/2005/8/layout/vList2"/>
    <dgm:cxn modelId="{AA7B6D16-2B1E-47F3-A0E0-744EEC2C8653}" type="presParOf" srcId="{901C54E0-CFAA-4A1E-9178-B70F9665EB9F}" destId="{B37CF8F7-771B-4176-9776-287556AC1102}" srcOrd="2" destOrd="0" presId="urn:microsoft.com/office/officeart/2005/8/layout/vList2"/>
    <dgm:cxn modelId="{89139141-6958-4C32-88D7-7E75CD4AE696}" type="presParOf" srcId="{901C54E0-CFAA-4A1E-9178-B70F9665EB9F}" destId="{DD8F366A-4D64-47AA-A41D-D3585B7BBF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 dolazi od Boga, on je dopušta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4E38951F-99C8-4A60-B39B-529EC1598B70}">
      <dgm:prSet/>
      <dgm:spPr/>
      <dgm:t>
        <a:bodyPr/>
        <a:lstStyle/>
        <a:p>
          <a:r>
            <a:rPr lang="hr-HR" dirty="0"/>
            <a:t>Bog njome želi provjeriti našu vjernost</a:t>
          </a:r>
        </a:p>
      </dgm:t>
    </dgm:pt>
    <dgm:pt modelId="{4DB3420F-C8DE-44E5-89B1-9578AC3A562B}" type="parTrans" cxnId="{141BD50F-70E5-4E7F-B75E-0876502C7F76}">
      <dgm:prSet/>
      <dgm:spPr/>
      <dgm:t>
        <a:bodyPr/>
        <a:lstStyle/>
        <a:p>
          <a:endParaRPr lang="hr-HR"/>
        </a:p>
      </dgm:t>
    </dgm:pt>
    <dgm:pt modelId="{DA93CFED-E8A3-4CF9-A803-63CA4BC6C56B}" type="sibTrans" cxnId="{141BD50F-70E5-4E7F-B75E-0876502C7F76}">
      <dgm:prSet/>
      <dgm:spPr/>
      <dgm:t>
        <a:bodyPr/>
        <a:lstStyle/>
        <a:p>
          <a:endParaRPr lang="hr-HR"/>
        </a:p>
      </dgm:t>
    </dgm:pt>
    <dgm:pt modelId="{7B052256-B630-428F-8E95-5613DA3AB26B}">
      <dgm:prSet/>
      <dgm:spPr/>
      <dgm:t>
        <a:bodyPr/>
        <a:lstStyle/>
        <a:p>
          <a:r>
            <a:rPr lang="hr-HR" dirty="0"/>
            <a:t>cilj joj je izgradnja i napredak čovjeka</a:t>
          </a:r>
        </a:p>
      </dgm:t>
    </dgm:pt>
    <dgm:pt modelId="{B64FCBE1-E7C8-44D3-BB3B-40A5303D6BE7}" type="parTrans" cxnId="{57847A7F-E416-450F-97FC-069A89FAACA3}">
      <dgm:prSet/>
      <dgm:spPr/>
      <dgm:t>
        <a:bodyPr/>
        <a:lstStyle/>
        <a:p>
          <a:endParaRPr lang="hr-HR"/>
        </a:p>
      </dgm:t>
    </dgm:pt>
    <dgm:pt modelId="{27796CF5-5D3D-4221-8919-3B15597646FA}" type="sibTrans" cxnId="{57847A7F-E416-450F-97FC-069A89FAACA3}">
      <dgm:prSet/>
      <dgm:spPr/>
      <dgm:t>
        <a:bodyPr/>
        <a:lstStyle/>
        <a:p>
          <a:endParaRPr lang="hr-HR"/>
        </a:p>
      </dgm:t>
    </dgm:pt>
    <dgm:pt modelId="{81D0BC2F-B253-4F2D-8DF8-100058145730}">
      <dgm:prSet/>
      <dgm:spPr/>
      <dgm:t>
        <a:bodyPr/>
        <a:lstStyle/>
        <a:p>
          <a:r>
            <a:rPr lang="hr-HR"/>
            <a:t>Bog nas nikada ne kuša preko vlastitih snaga</a:t>
          </a:r>
        </a:p>
      </dgm:t>
    </dgm:pt>
    <dgm:pt modelId="{F90C3F13-4D50-4A11-9B0D-879A17E46064}" type="parTrans" cxnId="{B222D653-17BE-4FDD-88D4-6DEC158A2BD5}">
      <dgm:prSet/>
      <dgm:spPr/>
      <dgm:t>
        <a:bodyPr/>
        <a:lstStyle/>
        <a:p>
          <a:endParaRPr lang="hr-HR"/>
        </a:p>
      </dgm:t>
    </dgm:pt>
    <dgm:pt modelId="{7E587E20-9366-4BB3-8FBE-3E5EE5C5740D}" type="sibTrans" cxnId="{B222D653-17BE-4FDD-88D4-6DEC158A2BD5}">
      <dgm:prSet/>
      <dgm:spPr/>
      <dgm:t>
        <a:bodyPr/>
        <a:lstStyle/>
        <a:p>
          <a:endParaRPr lang="hr-HR"/>
        </a:p>
      </dgm:t>
    </dgm:pt>
    <dgm:pt modelId="{901C54E0-CFAA-4A1E-9178-B70F9665EB9F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BDFE657F-A445-4784-A32D-D1D7D622D227}" type="pres">
      <dgm:prSet presAssocID="{45D27C0F-11C4-40B3-B0A4-267CEE031E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05FBE1-D6B6-49C4-9CDC-DABD0B36870B}" type="pres">
      <dgm:prSet presAssocID="{EA24B85D-D731-4C2B-BA29-1E1AD6426B37}" presName="spacer" presStyleCnt="0"/>
      <dgm:spPr/>
    </dgm:pt>
    <dgm:pt modelId="{B25CE926-E689-4DE6-BBEF-5480F0D38A06}" type="pres">
      <dgm:prSet presAssocID="{4E38951F-99C8-4A60-B39B-529EC1598B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C17103-46D5-4506-A834-333CF0158F8B}" type="pres">
      <dgm:prSet presAssocID="{DA93CFED-E8A3-4CF9-A803-63CA4BC6C56B}" presName="spacer" presStyleCnt="0"/>
      <dgm:spPr/>
    </dgm:pt>
    <dgm:pt modelId="{0D2E8DED-720A-426C-A86D-8907CABB40F3}" type="pres">
      <dgm:prSet presAssocID="{7B052256-B630-428F-8E95-5613DA3AB2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89C4D9-31C8-4E33-90D1-B91E68F79FFF}" type="pres">
      <dgm:prSet presAssocID="{27796CF5-5D3D-4221-8919-3B15597646FA}" presName="spacer" presStyleCnt="0"/>
      <dgm:spPr/>
    </dgm:pt>
    <dgm:pt modelId="{A27AB8C5-92AA-4814-8BC4-6FC0F8EC8BA3}" type="pres">
      <dgm:prSet presAssocID="{81D0BC2F-B253-4F2D-8DF8-1000581457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1BD50F-70E5-4E7F-B75E-0876502C7F76}" srcId="{09F8199F-95A0-40D3-92F2-ABD44366C70A}" destId="{4E38951F-99C8-4A60-B39B-529EC1598B70}" srcOrd="1" destOrd="0" parTransId="{4DB3420F-C8DE-44E5-89B1-9578AC3A562B}" sibTransId="{DA93CFED-E8A3-4CF9-A803-63CA4BC6C56B}"/>
    <dgm:cxn modelId="{B222D653-17BE-4FDD-88D4-6DEC158A2BD5}" srcId="{09F8199F-95A0-40D3-92F2-ABD44366C70A}" destId="{81D0BC2F-B253-4F2D-8DF8-100058145730}" srcOrd="3" destOrd="0" parTransId="{F90C3F13-4D50-4A11-9B0D-879A17E46064}" sibTransId="{7E587E20-9366-4BB3-8FBE-3E5EE5C5740D}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57847A7F-E416-450F-97FC-069A89FAACA3}" srcId="{09F8199F-95A0-40D3-92F2-ABD44366C70A}" destId="{7B052256-B630-428F-8E95-5613DA3AB26B}" srcOrd="2" destOrd="0" parTransId="{B64FCBE1-E7C8-44D3-BB3B-40A5303D6BE7}" sibTransId="{27796CF5-5D3D-4221-8919-3B15597646FA}"/>
    <dgm:cxn modelId="{5C76FE84-4792-4F65-B615-11386E2A4EC1}" type="presOf" srcId="{4E38951F-99C8-4A60-B39B-529EC1598B70}" destId="{B25CE926-E689-4DE6-BBEF-5480F0D38A06}" srcOrd="0" destOrd="0" presId="urn:microsoft.com/office/officeart/2005/8/layout/vList2"/>
    <dgm:cxn modelId="{08F3CFB1-0368-41A0-BB32-CB14CDEC0F7B}" type="presOf" srcId="{09F8199F-95A0-40D3-92F2-ABD44366C70A}" destId="{901C54E0-CFAA-4A1E-9178-B70F9665EB9F}" srcOrd="0" destOrd="0" presId="urn:microsoft.com/office/officeart/2005/8/layout/vList2"/>
    <dgm:cxn modelId="{7B510AC8-B952-4D31-9936-A2D9A8F99665}" type="presOf" srcId="{7B052256-B630-428F-8E95-5613DA3AB26B}" destId="{0D2E8DED-720A-426C-A86D-8907CABB40F3}" srcOrd="0" destOrd="0" presId="urn:microsoft.com/office/officeart/2005/8/layout/vList2"/>
    <dgm:cxn modelId="{827D0CD2-3104-443C-87DB-C0FCFB34ED01}" type="presOf" srcId="{81D0BC2F-B253-4F2D-8DF8-100058145730}" destId="{A27AB8C5-92AA-4814-8BC4-6FC0F8EC8BA3}" srcOrd="0" destOrd="0" presId="urn:microsoft.com/office/officeart/2005/8/layout/vList2"/>
    <dgm:cxn modelId="{1E6B1BE8-6694-4A2D-B2D3-C4D10EDEA3CD}" type="presOf" srcId="{45D27C0F-11C4-40B3-B0A4-267CEE031E03}" destId="{BDFE657F-A445-4784-A32D-D1D7D622D227}" srcOrd="0" destOrd="0" presId="urn:microsoft.com/office/officeart/2005/8/layout/vList2"/>
    <dgm:cxn modelId="{67D99E5D-B545-4B6C-8A23-0911DCECF5B4}" type="presParOf" srcId="{901C54E0-CFAA-4A1E-9178-B70F9665EB9F}" destId="{BDFE657F-A445-4784-A32D-D1D7D622D227}" srcOrd="0" destOrd="0" presId="urn:microsoft.com/office/officeart/2005/8/layout/vList2"/>
    <dgm:cxn modelId="{7D42431D-683D-457F-AEDA-965FDF24BD75}" type="presParOf" srcId="{901C54E0-CFAA-4A1E-9178-B70F9665EB9F}" destId="{1B05FBE1-D6B6-49C4-9CDC-DABD0B36870B}" srcOrd="1" destOrd="0" presId="urn:microsoft.com/office/officeart/2005/8/layout/vList2"/>
    <dgm:cxn modelId="{3CFCF25A-1A19-4DE2-839A-484C9CD8A0FA}" type="presParOf" srcId="{901C54E0-CFAA-4A1E-9178-B70F9665EB9F}" destId="{B25CE926-E689-4DE6-BBEF-5480F0D38A06}" srcOrd="2" destOrd="0" presId="urn:microsoft.com/office/officeart/2005/8/layout/vList2"/>
    <dgm:cxn modelId="{598E3FD4-79B0-420A-A3B8-EC11C7CFE6C5}" type="presParOf" srcId="{901C54E0-CFAA-4A1E-9178-B70F9665EB9F}" destId="{9DC17103-46D5-4506-A834-333CF0158F8B}" srcOrd="3" destOrd="0" presId="urn:microsoft.com/office/officeart/2005/8/layout/vList2"/>
    <dgm:cxn modelId="{1EFEDFAD-220E-42AE-B7AB-660B88E36A7C}" type="presParOf" srcId="{901C54E0-CFAA-4A1E-9178-B70F9665EB9F}" destId="{0D2E8DED-720A-426C-A86D-8907CABB40F3}" srcOrd="4" destOrd="0" presId="urn:microsoft.com/office/officeart/2005/8/layout/vList2"/>
    <dgm:cxn modelId="{D67F4935-0157-410C-A8E2-1A305F241925}" type="presParOf" srcId="{901C54E0-CFAA-4A1E-9178-B70F9665EB9F}" destId="{4789C4D9-31C8-4E33-90D1-B91E68F79FFF}" srcOrd="5" destOrd="0" presId="urn:microsoft.com/office/officeart/2005/8/layout/vList2"/>
    <dgm:cxn modelId="{D68DE83A-A69B-48A3-B8F5-35C3B46823C6}" type="presParOf" srcId="{901C54E0-CFAA-4A1E-9178-B70F9665EB9F}" destId="{A27AB8C5-92AA-4814-8BC4-6FC0F8EC8B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dolazi od sotone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FB3D5B9A-4B27-46C6-92DE-2BC2689CF112}">
      <dgm:prSet/>
      <dgm:spPr/>
      <dgm:t>
        <a:bodyPr/>
        <a:lstStyle/>
        <a:p>
          <a:r>
            <a:rPr lang="hr-HR"/>
            <a:t>Sotona nas u napasti želi zavesti i odvesti u grijeh, u smrt</a:t>
          </a:r>
        </a:p>
      </dgm:t>
    </dgm:pt>
    <dgm:pt modelId="{C342A459-14AF-4402-BFCC-8DA87F65AB78}" type="parTrans" cxnId="{B395F40D-4FC2-45CA-8A69-3BC6D19163CD}">
      <dgm:prSet/>
      <dgm:spPr/>
      <dgm:t>
        <a:bodyPr/>
        <a:lstStyle/>
        <a:p>
          <a:endParaRPr lang="hr-HR"/>
        </a:p>
      </dgm:t>
    </dgm:pt>
    <dgm:pt modelId="{C87296F4-0129-4F93-AF7A-96E616212EFF}" type="sibTrans" cxnId="{B395F40D-4FC2-45CA-8A69-3BC6D19163CD}">
      <dgm:prSet/>
      <dgm:spPr/>
      <dgm:t>
        <a:bodyPr/>
        <a:lstStyle/>
        <a:p>
          <a:endParaRPr lang="hr-HR"/>
        </a:p>
      </dgm:t>
    </dgm:pt>
    <dgm:pt modelId="{901C54E0-CFAA-4A1E-9178-B70F9665EB9F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BDFE657F-A445-4784-A32D-D1D7D622D227}" type="pres">
      <dgm:prSet presAssocID="{45D27C0F-11C4-40B3-B0A4-267CEE031E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B05FBE1-D6B6-49C4-9CDC-DABD0B36870B}" type="pres">
      <dgm:prSet presAssocID="{EA24B85D-D731-4C2B-BA29-1E1AD6426B37}" presName="spacer" presStyleCnt="0"/>
      <dgm:spPr/>
    </dgm:pt>
    <dgm:pt modelId="{7F500ECD-5EAF-4D9C-A607-5455FDFEA7DB}" type="pres">
      <dgm:prSet presAssocID="{FB3D5B9A-4B27-46C6-92DE-2BC2689CF11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97A20B-0AEC-4E76-A7DD-E384F1B587F1}" type="presOf" srcId="{FB3D5B9A-4B27-46C6-92DE-2BC2689CF112}" destId="{7F500ECD-5EAF-4D9C-A607-5455FDFEA7DB}" srcOrd="0" destOrd="0" presId="urn:microsoft.com/office/officeart/2005/8/layout/vList2"/>
    <dgm:cxn modelId="{B395F40D-4FC2-45CA-8A69-3BC6D19163CD}" srcId="{09F8199F-95A0-40D3-92F2-ABD44366C70A}" destId="{FB3D5B9A-4B27-46C6-92DE-2BC2689CF112}" srcOrd="1" destOrd="0" parTransId="{C342A459-14AF-4402-BFCC-8DA87F65AB78}" sibTransId="{C87296F4-0129-4F93-AF7A-96E616212EFF}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08F3CFB1-0368-41A0-BB32-CB14CDEC0F7B}" type="presOf" srcId="{09F8199F-95A0-40D3-92F2-ABD44366C70A}" destId="{901C54E0-CFAA-4A1E-9178-B70F9665EB9F}" srcOrd="0" destOrd="0" presId="urn:microsoft.com/office/officeart/2005/8/layout/vList2"/>
    <dgm:cxn modelId="{1E6B1BE8-6694-4A2D-B2D3-C4D10EDEA3CD}" type="presOf" srcId="{45D27C0F-11C4-40B3-B0A4-267CEE031E03}" destId="{BDFE657F-A445-4784-A32D-D1D7D622D227}" srcOrd="0" destOrd="0" presId="urn:microsoft.com/office/officeart/2005/8/layout/vList2"/>
    <dgm:cxn modelId="{67D99E5D-B545-4B6C-8A23-0911DCECF5B4}" type="presParOf" srcId="{901C54E0-CFAA-4A1E-9178-B70F9665EB9F}" destId="{BDFE657F-A445-4784-A32D-D1D7D622D227}" srcOrd="0" destOrd="0" presId="urn:microsoft.com/office/officeart/2005/8/layout/vList2"/>
    <dgm:cxn modelId="{7D42431D-683D-457F-AEDA-965FDF24BD75}" type="presParOf" srcId="{901C54E0-CFAA-4A1E-9178-B70F9665EB9F}" destId="{1B05FBE1-D6B6-49C4-9CDC-DABD0B36870B}" srcOrd="1" destOrd="0" presId="urn:microsoft.com/office/officeart/2005/8/layout/vList2"/>
    <dgm:cxn modelId="{C86ACEC2-CC17-4320-91B0-33D6608EBA41}" type="presParOf" srcId="{901C54E0-CFAA-4A1E-9178-B70F9665EB9F}" destId="{7F500ECD-5EAF-4D9C-A607-5455FDFEA7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na prvi pogled teška, nezamisliva, neželjena, želimo od nje pobjeći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53518E0F-91C8-47B5-8F5C-0B2F5C8D4D14}">
      <dgm:prSet/>
      <dgm:spPr/>
      <dgm:t>
        <a:bodyPr/>
        <a:lstStyle/>
        <a:p>
          <a:r>
            <a:rPr lang="hr-HR"/>
            <a:t>Bog kuša čovjeka da ga spasi</a:t>
          </a:r>
        </a:p>
      </dgm:t>
    </dgm:pt>
    <dgm:pt modelId="{C48B1AB1-31B2-4D38-9BD0-15E130EAD900}" type="parTrans" cxnId="{351EF666-9E32-481F-ADE3-0FF59E347E9E}">
      <dgm:prSet/>
      <dgm:spPr/>
      <dgm:t>
        <a:bodyPr/>
        <a:lstStyle/>
        <a:p>
          <a:endParaRPr lang="hr-HR"/>
        </a:p>
      </dgm:t>
    </dgm:pt>
    <dgm:pt modelId="{577B4276-EA5C-4602-9E7D-7282289A59EA}" type="sibTrans" cxnId="{351EF666-9E32-481F-ADE3-0FF59E347E9E}">
      <dgm:prSet/>
      <dgm:spPr/>
      <dgm:t>
        <a:bodyPr/>
        <a:lstStyle/>
        <a:p>
          <a:endParaRPr lang="hr-HR"/>
        </a:p>
      </dgm:t>
    </dgm:pt>
    <dgm:pt modelId="{901C54E0-CFAA-4A1E-9178-B70F9665EB9F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BDFE657F-A445-4784-A32D-D1D7D622D227}" type="pres">
      <dgm:prSet presAssocID="{45D27C0F-11C4-40B3-B0A4-267CEE031E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B05FBE1-D6B6-49C4-9CDC-DABD0B36870B}" type="pres">
      <dgm:prSet presAssocID="{EA24B85D-D731-4C2B-BA29-1E1AD6426B37}" presName="spacer" presStyleCnt="0"/>
      <dgm:spPr/>
    </dgm:pt>
    <dgm:pt modelId="{615D1037-2EB2-430A-86F0-0792B414B115}" type="pres">
      <dgm:prSet presAssocID="{53518E0F-91C8-47B5-8F5C-0B2F5C8D4D1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51EF666-9E32-481F-ADE3-0FF59E347E9E}" srcId="{09F8199F-95A0-40D3-92F2-ABD44366C70A}" destId="{53518E0F-91C8-47B5-8F5C-0B2F5C8D4D14}" srcOrd="1" destOrd="0" parTransId="{C48B1AB1-31B2-4D38-9BD0-15E130EAD900}" sibTransId="{577B4276-EA5C-4602-9E7D-7282289A59EA}"/>
    <dgm:cxn modelId="{5727CC4E-606B-4130-9D72-1F941D776CF2}" type="presOf" srcId="{53518E0F-91C8-47B5-8F5C-0B2F5C8D4D14}" destId="{615D1037-2EB2-430A-86F0-0792B414B115}" srcOrd="0" destOrd="0" presId="urn:microsoft.com/office/officeart/2005/8/layout/vList2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08F3CFB1-0368-41A0-BB32-CB14CDEC0F7B}" type="presOf" srcId="{09F8199F-95A0-40D3-92F2-ABD44366C70A}" destId="{901C54E0-CFAA-4A1E-9178-B70F9665EB9F}" srcOrd="0" destOrd="0" presId="urn:microsoft.com/office/officeart/2005/8/layout/vList2"/>
    <dgm:cxn modelId="{1E6B1BE8-6694-4A2D-B2D3-C4D10EDEA3CD}" type="presOf" srcId="{45D27C0F-11C4-40B3-B0A4-267CEE031E03}" destId="{BDFE657F-A445-4784-A32D-D1D7D622D227}" srcOrd="0" destOrd="0" presId="urn:microsoft.com/office/officeart/2005/8/layout/vList2"/>
    <dgm:cxn modelId="{67D99E5D-B545-4B6C-8A23-0911DCECF5B4}" type="presParOf" srcId="{901C54E0-CFAA-4A1E-9178-B70F9665EB9F}" destId="{BDFE657F-A445-4784-A32D-D1D7D622D227}" srcOrd="0" destOrd="0" presId="urn:microsoft.com/office/officeart/2005/8/layout/vList2"/>
    <dgm:cxn modelId="{7D42431D-683D-457F-AEDA-965FDF24BD75}" type="presParOf" srcId="{901C54E0-CFAA-4A1E-9178-B70F9665EB9F}" destId="{1B05FBE1-D6B6-49C4-9CDC-DABD0B36870B}" srcOrd="1" destOrd="0" presId="urn:microsoft.com/office/officeart/2005/8/layout/vList2"/>
    <dgm:cxn modelId="{6827D50D-9E50-48DF-B76F-0A5B4151BBD3}" type="presParOf" srcId="{901C54E0-CFAA-4A1E-9178-B70F9665EB9F}" destId="{615D1037-2EB2-430A-86F0-0792B414B1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C384-28D4-49A1-B6EA-75B6E55C8173}">
      <dsp:nvSpPr>
        <dsp:cNvPr id="0" name=""/>
        <dsp:cNvSpPr/>
      </dsp:nvSpPr>
      <dsp:spPr>
        <a:xfrm>
          <a:off x="0" y="0"/>
          <a:ext cx="11457608" cy="2328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2C17-EA51-4B11-8CA2-0DF06F3B137E}">
      <dsp:nvSpPr>
        <dsp:cNvPr id="0" name=""/>
        <dsp:cNvSpPr/>
      </dsp:nvSpPr>
      <dsp:spPr>
        <a:xfrm>
          <a:off x="343728" y="310423"/>
          <a:ext cx="3365672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EB89-125A-43AF-AF81-931442E164E1}">
      <dsp:nvSpPr>
        <dsp:cNvPr id="0" name=""/>
        <dsp:cNvSpPr/>
      </dsp:nvSpPr>
      <dsp:spPr>
        <a:xfrm rot="10800000">
          <a:off x="343728" y="2328173"/>
          <a:ext cx="3365672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hr-HR" sz="2400" kern="1200" dirty="0"/>
            <a:t>Razlikujem li u svom životu kušnje od napasti?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hr-HR" sz="1900" kern="1200"/>
            <a:t>S kojim kušnjama se svakodnevno suočavam?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hr-HR" sz="1900" kern="1200"/>
            <a:t>Koje su napasti protiv kojih se najčešće moram boriti? </a:t>
          </a:r>
        </a:p>
      </dsp:txBody>
      <dsp:txXfrm rot="10800000">
        <a:off x="431238" y="2328173"/>
        <a:ext cx="3190652" cy="2758034"/>
      </dsp:txXfrm>
    </dsp:sp>
    <dsp:sp modelId="{6D894D1E-3E23-41E9-9824-B355F875A98E}">
      <dsp:nvSpPr>
        <dsp:cNvPr id="0" name=""/>
        <dsp:cNvSpPr/>
      </dsp:nvSpPr>
      <dsp:spPr>
        <a:xfrm>
          <a:off x="4045968" y="310423"/>
          <a:ext cx="3365672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76ACA-B92C-429C-B50B-04203BFA4534}">
      <dsp:nvSpPr>
        <dsp:cNvPr id="0" name=""/>
        <dsp:cNvSpPr/>
      </dsp:nvSpPr>
      <dsp:spPr>
        <a:xfrm rot="10800000">
          <a:off x="4045968" y="2328173"/>
          <a:ext cx="3365672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400" kern="1200" dirty="0"/>
            <a:t>Izbjegavam li prigode koje me navode </a:t>
          </a:r>
          <a:br>
            <a:rPr lang="hr-HR" sz="2400" kern="1200" dirty="0"/>
          </a:br>
          <a:r>
            <a:rPr lang="hr-HR" sz="2400" kern="1200" dirty="0"/>
            <a:t>na grijeh? </a:t>
          </a:r>
        </a:p>
      </dsp:txBody>
      <dsp:txXfrm rot="10800000">
        <a:off x="4133478" y="2328173"/>
        <a:ext cx="3190652" cy="2758034"/>
      </dsp:txXfrm>
    </dsp:sp>
    <dsp:sp modelId="{E5458EB5-6B9E-449C-8F51-5134496024D0}">
      <dsp:nvSpPr>
        <dsp:cNvPr id="0" name=""/>
        <dsp:cNvSpPr/>
      </dsp:nvSpPr>
      <dsp:spPr>
        <a:xfrm>
          <a:off x="7748208" y="310423"/>
          <a:ext cx="3365672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AE6C0-CE55-443D-93E0-65E717A35D55}">
      <dsp:nvSpPr>
        <dsp:cNvPr id="0" name=""/>
        <dsp:cNvSpPr/>
      </dsp:nvSpPr>
      <dsp:spPr>
        <a:xfrm rot="10800000">
          <a:off x="7748208" y="2328173"/>
          <a:ext cx="3365672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400" kern="1200" dirty="0"/>
            <a:t>Koji je cilj </a:t>
          </a:r>
          <a:br>
            <a:rPr lang="hr-HR" sz="2400" kern="1200" dirty="0"/>
          </a:br>
          <a:r>
            <a:rPr lang="hr-HR" sz="2400" kern="1200" dirty="0"/>
            <a:t>nama kršćanima? </a:t>
          </a:r>
          <a:br>
            <a:rPr lang="hr-HR" sz="2400" kern="1200" dirty="0"/>
          </a:br>
          <a:r>
            <a:rPr lang="hr-HR" sz="2400" kern="1200" dirty="0"/>
            <a:t>Što nas odvlači </a:t>
          </a:r>
          <a:br>
            <a:rPr lang="hr-HR" sz="2400" kern="1200" dirty="0"/>
          </a:br>
          <a:r>
            <a:rPr lang="hr-HR" sz="2400" kern="1200" dirty="0"/>
            <a:t>od toga cilja?</a:t>
          </a:r>
        </a:p>
      </dsp:txBody>
      <dsp:txXfrm rot="10800000">
        <a:off x="7835718" y="2328173"/>
        <a:ext cx="3190652" cy="2758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F7B0A-8285-417B-8CF1-9D1A85EC3E7D}">
      <dsp:nvSpPr>
        <dsp:cNvPr id="0" name=""/>
        <dsp:cNvSpPr/>
      </dsp:nvSpPr>
      <dsp:spPr>
        <a:xfrm>
          <a:off x="0" y="26041"/>
          <a:ext cx="5596034" cy="12355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privlačna, zanimljiva, prihvatljiva, zamamna, ali vodi nas u zlo</a:t>
          </a:r>
        </a:p>
      </dsp:txBody>
      <dsp:txXfrm>
        <a:off x="60313" y="86354"/>
        <a:ext cx="5475408" cy="1114894"/>
      </dsp:txXfrm>
    </dsp:sp>
    <dsp:sp modelId="{EB76291E-CE8F-4788-9A9D-78677CE69BC1}">
      <dsp:nvSpPr>
        <dsp:cNvPr id="0" name=""/>
        <dsp:cNvSpPr/>
      </dsp:nvSpPr>
      <dsp:spPr>
        <a:xfrm>
          <a:off x="0" y="1353721"/>
          <a:ext cx="5596034" cy="12355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đavao kuša čovjeka da ga upropasti</a:t>
          </a:r>
        </a:p>
      </dsp:txBody>
      <dsp:txXfrm>
        <a:off x="60313" y="1414034"/>
        <a:ext cx="5475408" cy="11148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86C6F-B9EB-43B8-A158-58919407F8A1}">
      <dsp:nvSpPr>
        <dsp:cNvPr id="0" name=""/>
        <dsp:cNvSpPr/>
      </dsp:nvSpPr>
      <dsp:spPr>
        <a:xfrm>
          <a:off x="4001970" y="0"/>
          <a:ext cx="6002956" cy="26280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300" kern="1200" dirty="0"/>
            <a:t>trebamo pronaći hrabrost i snagu kako se oduprijeti zlu i napastima u pustinjama i kušnjama vlastitoga života</a:t>
          </a:r>
        </a:p>
      </dsp:txBody>
      <dsp:txXfrm>
        <a:off x="4001970" y="328503"/>
        <a:ext cx="5017448" cy="1971016"/>
      </dsp:txXfrm>
    </dsp:sp>
    <dsp:sp modelId="{CCCF5796-D23F-42DE-95A7-F73DB8F97537}">
      <dsp:nvSpPr>
        <dsp:cNvPr id="0" name=""/>
        <dsp:cNvSpPr/>
      </dsp:nvSpPr>
      <dsp:spPr>
        <a:xfrm>
          <a:off x="0" y="0"/>
          <a:ext cx="4001970" cy="26280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400" kern="1200" dirty="0"/>
            <a:t>Isus je pobijedio Napasnika</a:t>
          </a:r>
        </a:p>
      </dsp:txBody>
      <dsp:txXfrm>
        <a:off x="128289" y="128289"/>
        <a:ext cx="3745392" cy="23714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C0F97-84F6-424F-8220-7FC95260671D}">
      <dsp:nvSpPr>
        <dsp:cNvPr id="0" name=""/>
        <dsp:cNvSpPr/>
      </dsp:nvSpPr>
      <dsp:spPr>
        <a:xfrm>
          <a:off x="0" y="66091"/>
          <a:ext cx="5596034" cy="11969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čovjek je vršio nalog Boga Stvoritelja i vladao nad zvijerima</a:t>
          </a:r>
        </a:p>
      </dsp:txBody>
      <dsp:txXfrm>
        <a:off x="58428" y="124519"/>
        <a:ext cx="5479178" cy="1080053"/>
      </dsp:txXfrm>
    </dsp:sp>
    <dsp:sp modelId="{B96D7A76-44E2-4F3D-A5EA-7C8A32541E4E}">
      <dsp:nvSpPr>
        <dsp:cNvPr id="0" name=""/>
        <dsp:cNvSpPr/>
      </dsp:nvSpPr>
      <dsp:spPr>
        <a:xfrm>
          <a:off x="0" y="1352281"/>
          <a:ext cx="5596034" cy="1196909"/>
        </a:xfrm>
        <a:prstGeom prst="roundRect">
          <a:avLst/>
        </a:prstGeom>
        <a:solidFill>
          <a:schemeClr val="accent5">
            <a:hueOff val="1318709"/>
            <a:satOff val="-9404"/>
            <a:lumOff val="-1705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natopljen vodom – u njemu buja i cvjeta život</a:t>
          </a:r>
        </a:p>
      </dsp:txBody>
      <dsp:txXfrm>
        <a:off x="58428" y="1410709"/>
        <a:ext cx="5479178" cy="10800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E657F-A445-4784-A32D-D1D7D622D227}">
      <dsp:nvSpPr>
        <dsp:cNvPr id="0" name=""/>
        <dsp:cNvSpPr/>
      </dsp:nvSpPr>
      <dsp:spPr>
        <a:xfrm>
          <a:off x="0" y="26041"/>
          <a:ext cx="5596034" cy="12355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nema ničega, osim sunca i pijeska</a:t>
          </a:r>
        </a:p>
      </dsp:txBody>
      <dsp:txXfrm>
        <a:off x="60313" y="86354"/>
        <a:ext cx="5475408" cy="1114894"/>
      </dsp:txXfrm>
    </dsp:sp>
    <dsp:sp modelId="{9801CA8D-0B6C-4F16-AFB7-DA5743BBF582}">
      <dsp:nvSpPr>
        <dsp:cNvPr id="0" name=""/>
        <dsp:cNvSpPr/>
      </dsp:nvSpPr>
      <dsp:spPr>
        <a:xfrm>
          <a:off x="0" y="1353721"/>
          <a:ext cx="5596034" cy="12355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velika oskudica i nevolja, a čovjek na rubu očaja </a:t>
          </a:r>
        </a:p>
      </dsp:txBody>
      <dsp:txXfrm>
        <a:off x="60313" y="1414034"/>
        <a:ext cx="5475408" cy="11148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5D224-3842-452C-8F76-B54F4B70FC48}">
      <dsp:nvSpPr>
        <dsp:cNvPr id="0" name=""/>
        <dsp:cNvSpPr/>
      </dsp:nvSpPr>
      <dsp:spPr>
        <a:xfrm>
          <a:off x="-5848533" y="-895279"/>
          <a:ext cx="6964275" cy="6964275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120DF-93C4-4A6A-9138-E99520E1D75E}">
      <dsp:nvSpPr>
        <dsp:cNvPr id="0" name=""/>
        <dsp:cNvSpPr/>
      </dsp:nvSpPr>
      <dsp:spPr>
        <a:xfrm>
          <a:off x="718111" y="517371"/>
          <a:ext cx="6627290" cy="1034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32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osposobiti se da izađemo iz svojih pustinja kako bismo mogli izbavljati ljude našega vremena iz njihovih ovozemaljskih pustinja</a:t>
          </a:r>
        </a:p>
      </dsp:txBody>
      <dsp:txXfrm>
        <a:off x="718111" y="517371"/>
        <a:ext cx="6627290" cy="1034743"/>
      </dsp:txXfrm>
    </dsp:sp>
    <dsp:sp modelId="{146B9812-F43B-455A-9DF9-B2E59E0D1493}">
      <dsp:nvSpPr>
        <dsp:cNvPr id="0" name=""/>
        <dsp:cNvSpPr/>
      </dsp:nvSpPr>
      <dsp:spPr>
        <a:xfrm>
          <a:off x="71397" y="388028"/>
          <a:ext cx="1293429" cy="1293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0D1E3-981B-4516-8568-14FFA12B4AD2}">
      <dsp:nvSpPr>
        <dsp:cNvPr id="0" name=""/>
        <dsp:cNvSpPr/>
      </dsp:nvSpPr>
      <dsp:spPr>
        <a:xfrm>
          <a:off x="1094241" y="2069486"/>
          <a:ext cx="6251161" cy="1034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32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ne klonuti duhom </a:t>
          </a:r>
        </a:p>
      </dsp:txBody>
      <dsp:txXfrm>
        <a:off x="1094241" y="2069486"/>
        <a:ext cx="6251161" cy="1034743"/>
      </dsp:txXfrm>
    </dsp:sp>
    <dsp:sp modelId="{E56E7A9E-FD79-4162-9B6D-5C28E51C7EA3}">
      <dsp:nvSpPr>
        <dsp:cNvPr id="0" name=""/>
        <dsp:cNvSpPr/>
      </dsp:nvSpPr>
      <dsp:spPr>
        <a:xfrm>
          <a:off x="447526" y="1940143"/>
          <a:ext cx="1293429" cy="1293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D3582-499D-4C47-A172-9BD15B5E9DEA}">
      <dsp:nvSpPr>
        <dsp:cNvPr id="0" name=""/>
        <dsp:cNvSpPr/>
      </dsp:nvSpPr>
      <dsp:spPr>
        <a:xfrm>
          <a:off x="718111" y="3621601"/>
          <a:ext cx="6627290" cy="1034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32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znati kako nam je u našim „pustinjama“ Bog najbliži</a:t>
          </a:r>
        </a:p>
      </dsp:txBody>
      <dsp:txXfrm>
        <a:off x="718111" y="3621601"/>
        <a:ext cx="6627290" cy="1034743"/>
      </dsp:txXfrm>
    </dsp:sp>
    <dsp:sp modelId="{D2F58F72-CCD4-409E-9256-648CFB523D0D}">
      <dsp:nvSpPr>
        <dsp:cNvPr id="0" name=""/>
        <dsp:cNvSpPr/>
      </dsp:nvSpPr>
      <dsp:spPr>
        <a:xfrm>
          <a:off x="71397" y="3492258"/>
          <a:ext cx="1293429" cy="1293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0DF6F-3878-4986-B1DF-C8E69DFDBF93}">
      <dsp:nvSpPr>
        <dsp:cNvPr id="0" name=""/>
        <dsp:cNvSpPr/>
      </dsp:nvSpPr>
      <dsp:spPr>
        <a:xfrm>
          <a:off x="0" y="3590465"/>
          <a:ext cx="7366374" cy="11784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Bog ih je za kaznu s neba strovalio u pakao</a:t>
          </a:r>
        </a:p>
      </dsp:txBody>
      <dsp:txXfrm>
        <a:off x="0" y="3590465"/>
        <a:ext cx="7366374" cy="1178471"/>
      </dsp:txXfrm>
    </dsp:sp>
    <dsp:sp modelId="{ACFB71FB-4FBD-4A44-8FAC-8ABC081D3C51}">
      <dsp:nvSpPr>
        <dsp:cNvPr id="0" name=""/>
        <dsp:cNvSpPr/>
      </dsp:nvSpPr>
      <dsp:spPr>
        <a:xfrm rot="10800000">
          <a:off x="0" y="1795654"/>
          <a:ext cx="7366374" cy="181248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dio predvođen Luciferom nije prošao test vjernosti Bogu, odbili su mu služiti</a:t>
          </a:r>
        </a:p>
      </dsp:txBody>
      <dsp:txXfrm rot="10800000">
        <a:off x="0" y="1795654"/>
        <a:ext cx="7366374" cy="1177700"/>
      </dsp:txXfrm>
    </dsp:sp>
    <dsp:sp modelId="{6E13D5F6-12B4-4DB7-BA7E-F4BBD98FE185}">
      <dsp:nvSpPr>
        <dsp:cNvPr id="0" name=""/>
        <dsp:cNvSpPr/>
      </dsp:nvSpPr>
      <dsp:spPr>
        <a:xfrm rot="10800000">
          <a:off x="0" y="843"/>
          <a:ext cx="7366374" cy="181248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kušnja anđela</a:t>
          </a:r>
        </a:p>
      </dsp:txBody>
      <dsp:txXfrm rot="10800000">
        <a:off x="0" y="843"/>
        <a:ext cx="7366374" cy="11777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E6A14-B9D9-4AD2-846C-C9A98EA2971C}">
      <dsp:nvSpPr>
        <dsp:cNvPr id="0" name=""/>
        <dsp:cNvSpPr/>
      </dsp:nvSpPr>
      <dsp:spPr>
        <a:xfrm>
          <a:off x="0" y="2862135"/>
          <a:ext cx="5748622" cy="18778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anđeli će mu služiti</a:t>
          </a:r>
        </a:p>
      </dsp:txBody>
      <dsp:txXfrm>
        <a:off x="0" y="2862135"/>
        <a:ext cx="5748622" cy="1877870"/>
      </dsp:txXfrm>
    </dsp:sp>
    <dsp:sp modelId="{6E13D5F6-12B4-4DB7-BA7E-F4BBD98FE185}">
      <dsp:nvSpPr>
        <dsp:cNvPr id="0" name=""/>
        <dsp:cNvSpPr/>
      </dsp:nvSpPr>
      <dsp:spPr>
        <a:xfrm rot="10800000">
          <a:off x="0" y="2138"/>
          <a:ext cx="5748622" cy="288816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tko ustraje u borbi s napastima, osjetit će već na ovome svijetu Božju utjehu</a:t>
          </a:r>
          <a:endParaRPr lang="hr-HR" sz="3400" kern="1200" dirty="0"/>
        </a:p>
      </dsp:txBody>
      <dsp:txXfrm rot="10800000">
        <a:off x="0" y="2138"/>
        <a:ext cx="5748622" cy="18766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D2A6E-779C-42A3-88EE-35E9451E1036}">
      <dsp:nvSpPr>
        <dsp:cNvPr id="0" name=""/>
        <dsp:cNvSpPr/>
      </dsp:nvSpPr>
      <dsp:spPr>
        <a:xfrm>
          <a:off x="0" y="3827"/>
          <a:ext cx="11239000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osnažen i ohrabren, </a:t>
          </a:r>
          <a:br>
            <a:rPr lang="hr-HR" sz="2800" kern="1200" dirty="0"/>
          </a:br>
          <a:r>
            <a:rPr lang="hr-HR" sz="2800" kern="1200" dirty="0"/>
            <a:t>Isus može započeti propovijedati evanđelje ljudima svoga vremena</a:t>
          </a:r>
        </a:p>
      </dsp:txBody>
      <dsp:txXfrm>
        <a:off x="52774" y="56601"/>
        <a:ext cx="11133452" cy="9755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E7241-3739-4B5F-9B94-E239AB8D3464}">
      <dsp:nvSpPr>
        <dsp:cNvPr id="0" name=""/>
        <dsp:cNvSpPr/>
      </dsp:nvSpPr>
      <dsp:spPr>
        <a:xfrm>
          <a:off x="9878" y="313267"/>
          <a:ext cx="2952432" cy="17714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pobijediti napasti </a:t>
          </a:r>
        </a:p>
      </dsp:txBody>
      <dsp:txXfrm>
        <a:off x="61762" y="365151"/>
        <a:ext cx="2848664" cy="1667691"/>
      </dsp:txXfrm>
    </dsp:sp>
    <dsp:sp modelId="{5247B788-1B28-49A8-8CED-E938F707D0E1}">
      <dsp:nvSpPr>
        <dsp:cNvPr id="0" name=""/>
        <dsp:cNvSpPr/>
      </dsp:nvSpPr>
      <dsp:spPr>
        <a:xfrm>
          <a:off x="3222124" y="832896"/>
          <a:ext cx="625915" cy="73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3222124" y="979337"/>
        <a:ext cx="438141" cy="439321"/>
      </dsp:txXfrm>
    </dsp:sp>
    <dsp:sp modelId="{2F3E5AA7-BB71-46F7-824C-71A955DCD06E}">
      <dsp:nvSpPr>
        <dsp:cNvPr id="0" name=""/>
        <dsp:cNvSpPr/>
      </dsp:nvSpPr>
      <dsp:spPr>
        <a:xfrm>
          <a:off x="4143283" y="313267"/>
          <a:ext cx="2952432" cy="17714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ponovno sklopiti </a:t>
          </a:r>
          <a:br>
            <a:rPr lang="hr-HR" sz="2200" kern="1200" dirty="0"/>
          </a:br>
          <a:r>
            <a:rPr lang="hr-HR" sz="2200" kern="1200" dirty="0"/>
            <a:t>savez s Bogom </a:t>
          </a:r>
        </a:p>
      </dsp:txBody>
      <dsp:txXfrm>
        <a:off x="4195167" y="365151"/>
        <a:ext cx="2848664" cy="1667691"/>
      </dsp:txXfrm>
    </dsp:sp>
    <dsp:sp modelId="{8A219644-E4D5-4E56-B717-E35E7E611305}">
      <dsp:nvSpPr>
        <dsp:cNvPr id="0" name=""/>
        <dsp:cNvSpPr/>
      </dsp:nvSpPr>
      <dsp:spPr>
        <a:xfrm>
          <a:off x="7355530" y="832896"/>
          <a:ext cx="625915" cy="73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7355530" y="979337"/>
        <a:ext cx="438141" cy="439321"/>
      </dsp:txXfrm>
    </dsp:sp>
    <dsp:sp modelId="{2794C3A7-8950-441D-8607-04672D706DDC}">
      <dsp:nvSpPr>
        <dsp:cNvPr id="0" name=""/>
        <dsp:cNvSpPr/>
      </dsp:nvSpPr>
      <dsp:spPr>
        <a:xfrm>
          <a:off x="8276689" y="313267"/>
          <a:ext cx="2952432" cy="17714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vratiti se </a:t>
          </a:r>
          <a:br>
            <a:rPr lang="hr-HR" sz="2200" kern="1200" dirty="0"/>
          </a:br>
          <a:r>
            <a:rPr lang="hr-HR" sz="2200" kern="1200" dirty="0"/>
            <a:t>u „svoju Galileju“ </a:t>
          </a:r>
          <a:br>
            <a:rPr lang="hr-HR" sz="2200" kern="1200" dirty="0"/>
          </a:br>
          <a:r>
            <a:rPr lang="hr-HR" sz="2200" kern="1200" dirty="0"/>
            <a:t>– svakodnevni život</a:t>
          </a:r>
        </a:p>
      </dsp:txBody>
      <dsp:txXfrm>
        <a:off x="8328573" y="365151"/>
        <a:ext cx="2848664" cy="1667691"/>
      </dsp:txXfrm>
    </dsp:sp>
    <dsp:sp modelId="{2A4A7E9D-757A-4E48-B445-D9588CEBB366}">
      <dsp:nvSpPr>
        <dsp:cNvPr id="0" name=""/>
        <dsp:cNvSpPr/>
      </dsp:nvSpPr>
      <dsp:spPr>
        <a:xfrm rot="5400000">
          <a:off x="9439947" y="2291397"/>
          <a:ext cx="625915" cy="73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 rot="-5400000">
        <a:off x="9533244" y="2344541"/>
        <a:ext cx="439321" cy="438141"/>
      </dsp:txXfrm>
    </dsp:sp>
    <dsp:sp modelId="{AABF9414-0345-4E2F-9A09-1005A47DF9C0}">
      <dsp:nvSpPr>
        <dsp:cNvPr id="0" name=""/>
        <dsp:cNvSpPr/>
      </dsp:nvSpPr>
      <dsp:spPr>
        <a:xfrm>
          <a:off x="8276689" y="3265700"/>
          <a:ext cx="2952432" cy="17714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riječima i svakodnevnim životom izvršavati najvažnije kršćansko poslanje</a:t>
          </a:r>
        </a:p>
      </dsp:txBody>
      <dsp:txXfrm>
        <a:off x="8328573" y="3317584"/>
        <a:ext cx="2848664" cy="1667691"/>
      </dsp:txXfrm>
    </dsp:sp>
    <dsp:sp modelId="{7B36040E-51AE-4CA8-9D3B-A33FCF8B7C40}">
      <dsp:nvSpPr>
        <dsp:cNvPr id="0" name=""/>
        <dsp:cNvSpPr/>
      </dsp:nvSpPr>
      <dsp:spPr>
        <a:xfrm rot="10800000">
          <a:off x="7390959" y="3785328"/>
          <a:ext cx="625915" cy="73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 rot="10800000">
        <a:off x="7578733" y="3931769"/>
        <a:ext cx="438141" cy="439321"/>
      </dsp:txXfrm>
    </dsp:sp>
    <dsp:sp modelId="{AD36D2A2-37CE-405D-9CC8-42714EEF3F4D}">
      <dsp:nvSpPr>
        <dsp:cNvPr id="0" name=""/>
        <dsp:cNvSpPr/>
      </dsp:nvSpPr>
      <dsp:spPr>
        <a:xfrm>
          <a:off x="4143283" y="3265700"/>
          <a:ext cx="2952432" cy="1771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pomagati one </a:t>
          </a:r>
          <a:br>
            <a:rPr lang="hr-HR" sz="2200" kern="1200" dirty="0"/>
          </a:br>
          <a:r>
            <a:rPr lang="hr-HR" sz="2200" kern="1200" dirty="0"/>
            <a:t>koje susrećemo u životnim pustinjama </a:t>
          </a:r>
          <a:br>
            <a:rPr lang="hr-HR" sz="2200" kern="1200" dirty="0"/>
          </a:br>
          <a:r>
            <a:rPr lang="hr-HR" sz="2200" kern="1200" dirty="0"/>
            <a:t>ovoga vremena</a:t>
          </a:r>
        </a:p>
      </dsp:txBody>
      <dsp:txXfrm>
        <a:off x="4195167" y="3317584"/>
        <a:ext cx="2848664" cy="16676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DB9-ED59-4102-A4B1-C71BAB9187BB}">
      <dsp:nvSpPr>
        <dsp:cNvPr id="0" name=""/>
        <dsp:cNvSpPr/>
      </dsp:nvSpPr>
      <dsp:spPr>
        <a:xfrm>
          <a:off x="2640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Odluči kroz ovu korizmu („pustinju“) više se boriti protiv Napasnika i napasti molitvom, razmišljanjem o Isusovoj muci i borbi, sudjelovanjem na križnom putu i slavljenjem euharistije!</a:t>
          </a:r>
        </a:p>
      </dsp:txBody>
      <dsp:txXfrm>
        <a:off x="2640" y="1989388"/>
        <a:ext cx="2768182" cy="1989388"/>
      </dsp:txXfrm>
    </dsp:sp>
    <dsp:sp modelId="{9E63AD6C-89AD-404F-AED9-E34D089C1B87}">
      <dsp:nvSpPr>
        <dsp:cNvPr id="0" name=""/>
        <dsp:cNvSpPr/>
      </dsp:nvSpPr>
      <dsp:spPr>
        <a:xfrm>
          <a:off x="558649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D682F-EC70-4715-B7C0-3F5321740F3B}">
      <dsp:nvSpPr>
        <dsp:cNvPr id="0" name=""/>
        <dsp:cNvSpPr/>
      </dsp:nvSpPr>
      <dsp:spPr>
        <a:xfrm>
          <a:off x="2853869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700" kern="1200"/>
            <a:t>Posveti se braći i sestrama u svojoj okolini koji se nalaze u svojim napastima i kušnjama kroz izvršavanje djela milosrđa!</a:t>
          </a:r>
        </a:p>
      </dsp:txBody>
      <dsp:txXfrm>
        <a:off x="2853869" y="1989388"/>
        <a:ext cx="2768182" cy="1989388"/>
      </dsp:txXfrm>
    </dsp:sp>
    <dsp:sp modelId="{048744CD-AABD-4CA0-8DB1-18A41D28AD92}">
      <dsp:nvSpPr>
        <dsp:cNvPr id="0" name=""/>
        <dsp:cNvSpPr/>
      </dsp:nvSpPr>
      <dsp:spPr>
        <a:xfrm>
          <a:off x="3409877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09100-D892-4367-937C-F8E1CC70E878}">
      <dsp:nvSpPr>
        <dsp:cNvPr id="0" name=""/>
        <dsp:cNvSpPr/>
      </dsp:nvSpPr>
      <dsp:spPr>
        <a:xfrm>
          <a:off x="5705097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700" kern="1200"/>
            <a:t>Kušnje i napasti s kojima se suočavaš neka ti budu sredstvo za što dubljim odnosom s Bogom kroz odricanje, post i milostinju!</a:t>
          </a:r>
        </a:p>
      </dsp:txBody>
      <dsp:txXfrm>
        <a:off x="5705097" y="1989388"/>
        <a:ext cx="2768182" cy="1989388"/>
      </dsp:txXfrm>
    </dsp:sp>
    <dsp:sp modelId="{537B0364-1CEB-45AD-AE1B-701A525EC083}">
      <dsp:nvSpPr>
        <dsp:cNvPr id="0" name=""/>
        <dsp:cNvSpPr/>
      </dsp:nvSpPr>
      <dsp:spPr>
        <a:xfrm>
          <a:off x="6261106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071FB-0540-4EAB-8C03-512037B10A77}">
      <dsp:nvSpPr>
        <dsp:cNvPr id="0" name=""/>
        <dsp:cNvSpPr/>
      </dsp:nvSpPr>
      <dsp:spPr>
        <a:xfrm>
          <a:off x="8556326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700" kern="1200" dirty="0"/>
            <a:t>Kušnji i napasti se ne treba plašiti. Kada dođu napasti osloni se na Božju riječ jer kad si s Kristom nikakvo zlo ne može utjecati na tebe – Bog je jači od svakoga zla! </a:t>
          </a:r>
        </a:p>
      </dsp:txBody>
      <dsp:txXfrm>
        <a:off x="8556326" y="1989388"/>
        <a:ext cx="2768182" cy="1989388"/>
      </dsp:txXfrm>
    </dsp:sp>
    <dsp:sp modelId="{E5A5C8D5-6302-46F9-85E9-B7DE2856803F}">
      <dsp:nvSpPr>
        <dsp:cNvPr id="0" name=""/>
        <dsp:cNvSpPr/>
      </dsp:nvSpPr>
      <dsp:spPr>
        <a:xfrm>
          <a:off x="9112334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C696-5586-4677-9933-C8C275182778}">
      <dsp:nvSpPr>
        <dsp:cNvPr id="0" name=""/>
        <dsp:cNvSpPr/>
      </dsp:nvSpPr>
      <dsp:spPr>
        <a:xfrm>
          <a:off x="453085" y="3978776"/>
          <a:ext cx="10420978" cy="7460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0BF50-66D8-43AC-98D3-1BD05C746E2C}">
      <dsp:nvSpPr>
        <dsp:cNvPr id="0" name=""/>
        <dsp:cNvSpPr/>
      </dsp:nvSpPr>
      <dsp:spPr>
        <a:xfrm>
          <a:off x="1368" y="39912"/>
          <a:ext cx="5338789" cy="427103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1CB86-7864-4524-81F4-49110A135F75}">
      <dsp:nvSpPr>
        <dsp:cNvPr id="0" name=""/>
        <dsp:cNvSpPr/>
      </dsp:nvSpPr>
      <dsp:spPr>
        <a:xfrm>
          <a:off x="481859" y="3883840"/>
          <a:ext cx="4751522" cy="14948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slika udaljavanja od svakodnevnih životnih obveza i ljudi kako bismo </a:t>
          </a:r>
          <a:br>
            <a:rPr lang="hr-HR" sz="2400" kern="1200" dirty="0"/>
          </a:br>
          <a:r>
            <a:rPr lang="hr-HR" sz="2400" kern="1200" dirty="0"/>
            <a:t>se posvetili sebi i našem odnosu prema Bogu</a:t>
          </a:r>
        </a:p>
      </dsp:txBody>
      <dsp:txXfrm>
        <a:off x="481859" y="3883840"/>
        <a:ext cx="4751522" cy="1494861"/>
      </dsp:txXfrm>
    </dsp:sp>
    <dsp:sp modelId="{E75F49C3-C20A-4A28-B2EB-692BDB6012CA}">
      <dsp:nvSpPr>
        <dsp:cNvPr id="0" name=""/>
        <dsp:cNvSpPr/>
      </dsp:nvSpPr>
      <dsp:spPr>
        <a:xfrm>
          <a:off x="5874037" y="39912"/>
          <a:ext cx="5338789" cy="427103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4FFCD-FC5C-472E-9970-326B8010CCD4}">
      <dsp:nvSpPr>
        <dsp:cNvPr id="0" name=""/>
        <dsp:cNvSpPr/>
      </dsp:nvSpPr>
      <dsp:spPr>
        <a:xfrm>
          <a:off x="6354528" y="3883840"/>
          <a:ext cx="4751522" cy="14948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slika izloženosti </a:t>
          </a:r>
          <a:br>
            <a:rPr lang="hr-HR" sz="2400" kern="1200" dirty="0"/>
          </a:br>
          <a:r>
            <a:rPr lang="hr-HR" sz="2400" kern="1200" dirty="0"/>
            <a:t>napastima i Napasniku</a:t>
          </a:r>
        </a:p>
      </dsp:txBody>
      <dsp:txXfrm>
        <a:off x="6354528" y="3883840"/>
        <a:ext cx="4751522" cy="1494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65970-6535-4908-997E-BE6DCB679974}">
      <dsp:nvSpPr>
        <dsp:cNvPr id="0" name=""/>
        <dsp:cNvSpPr/>
      </dsp:nvSpPr>
      <dsp:spPr>
        <a:xfrm>
          <a:off x="0" y="-254871"/>
          <a:ext cx="10922000" cy="34760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AE1DE-840C-4D14-8163-4D463DCB78FD}">
      <dsp:nvSpPr>
        <dsp:cNvPr id="0" name=""/>
        <dsp:cNvSpPr/>
      </dsp:nvSpPr>
      <dsp:spPr>
        <a:xfrm>
          <a:off x="324758" y="0"/>
          <a:ext cx="4887701" cy="2893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CF0A7-38A4-4B16-AE61-AD98297E85F5}">
      <dsp:nvSpPr>
        <dsp:cNvPr id="0" name=""/>
        <dsp:cNvSpPr/>
      </dsp:nvSpPr>
      <dsp:spPr>
        <a:xfrm rot="10800000">
          <a:off x="328913" y="3017351"/>
          <a:ext cx="4887701" cy="2066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Krist je bio „poput nas iskušavan svime, osim grijehom” (</a:t>
          </a:r>
          <a:r>
            <a:rPr lang="hr-HR" sz="3600" kern="1200" dirty="0" err="1"/>
            <a:t>Heb</a:t>
          </a:r>
          <a:r>
            <a:rPr lang="hr-HR" sz="3600" kern="1200" dirty="0"/>
            <a:t> 4,15)</a:t>
          </a:r>
        </a:p>
      </dsp:txBody>
      <dsp:txXfrm rot="10800000">
        <a:off x="392480" y="3017351"/>
        <a:ext cx="4760567" cy="2003417"/>
      </dsp:txXfrm>
    </dsp:sp>
    <dsp:sp modelId="{F3C1DD46-0A0C-4C01-AB19-2B081DC61603}">
      <dsp:nvSpPr>
        <dsp:cNvPr id="0" name=""/>
        <dsp:cNvSpPr/>
      </dsp:nvSpPr>
      <dsp:spPr>
        <a:xfrm>
          <a:off x="5701230" y="0"/>
          <a:ext cx="4887701" cy="2893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F10F2-E5B6-4822-A021-C1A9E8087B47}">
      <dsp:nvSpPr>
        <dsp:cNvPr id="0" name=""/>
        <dsp:cNvSpPr/>
      </dsp:nvSpPr>
      <dsp:spPr>
        <a:xfrm rot="10800000">
          <a:off x="5705385" y="3017351"/>
          <a:ext cx="4887701" cy="2066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kršteni u Kristu proći će kroz iskustvo kušnje </a:t>
          </a:r>
        </a:p>
      </dsp:txBody>
      <dsp:txXfrm rot="10800000">
        <a:off x="5768952" y="3017351"/>
        <a:ext cx="4760567" cy="2003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E338C-CDF6-4173-A636-A5A0CDDA1C14}">
      <dsp:nvSpPr>
        <dsp:cNvPr id="0" name=""/>
        <dsp:cNvSpPr/>
      </dsp:nvSpPr>
      <dsp:spPr>
        <a:xfrm>
          <a:off x="936" y="737151"/>
          <a:ext cx="2773257" cy="693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Isus</a:t>
          </a:r>
        </a:p>
      </dsp:txBody>
      <dsp:txXfrm>
        <a:off x="21242" y="757457"/>
        <a:ext cx="2732645" cy="652702"/>
      </dsp:txXfrm>
    </dsp:sp>
    <dsp:sp modelId="{170C4E01-D7C6-4CE3-8F4A-4EDDC0263DA9}">
      <dsp:nvSpPr>
        <dsp:cNvPr id="0" name=""/>
        <dsp:cNvSpPr/>
      </dsp:nvSpPr>
      <dsp:spPr>
        <a:xfrm rot="5400000">
          <a:off x="1326900" y="1491131"/>
          <a:ext cx="121330" cy="1213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221DE-362C-42EE-B860-6133C7625A5B}">
      <dsp:nvSpPr>
        <dsp:cNvPr id="0" name=""/>
        <dsp:cNvSpPr/>
      </dsp:nvSpPr>
      <dsp:spPr>
        <a:xfrm>
          <a:off x="936" y="1673126"/>
          <a:ext cx="2773257" cy="6933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u pustinji</a:t>
          </a:r>
        </a:p>
      </dsp:txBody>
      <dsp:txXfrm>
        <a:off x="21242" y="1693432"/>
        <a:ext cx="2732645" cy="652702"/>
      </dsp:txXfrm>
    </dsp:sp>
    <dsp:sp modelId="{B13A6213-ACD4-4CDC-A64D-65484FF16F84}">
      <dsp:nvSpPr>
        <dsp:cNvPr id="0" name=""/>
        <dsp:cNvSpPr/>
      </dsp:nvSpPr>
      <dsp:spPr>
        <a:xfrm rot="5400000">
          <a:off x="1326900" y="2427105"/>
          <a:ext cx="121330" cy="1213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906FB-5789-4E57-A260-B05FD98DE0B8}">
      <dsp:nvSpPr>
        <dsp:cNvPr id="0" name=""/>
        <dsp:cNvSpPr/>
      </dsp:nvSpPr>
      <dsp:spPr>
        <a:xfrm>
          <a:off x="936" y="2609100"/>
          <a:ext cx="2773257" cy="6933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40 dana posti i moli</a:t>
          </a:r>
        </a:p>
      </dsp:txBody>
      <dsp:txXfrm>
        <a:off x="21242" y="2629406"/>
        <a:ext cx="2732645" cy="652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E338C-CDF6-4173-A636-A5A0CDDA1C14}">
      <dsp:nvSpPr>
        <dsp:cNvPr id="0" name=""/>
        <dsp:cNvSpPr/>
      </dsp:nvSpPr>
      <dsp:spPr>
        <a:xfrm>
          <a:off x="936" y="737151"/>
          <a:ext cx="2773257" cy="693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Ja</a:t>
          </a:r>
        </a:p>
      </dsp:txBody>
      <dsp:txXfrm>
        <a:off x="21242" y="757457"/>
        <a:ext cx="2732645" cy="652702"/>
      </dsp:txXfrm>
    </dsp:sp>
    <dsp:sp modelId="{170C4E01-D7C6-4CE3-8F4A-4EDDC0263DA9}">
      <dsp:nvSpPr>
        <dsp:cNvPr id="0" name=""/>
        <dsp:cNvSpPr/>
      </dsp:nvSpPr>
      <dsp:spPr>
        <a:xfrm rot="5400000">
          <a:off x="1326900" y="1491131"/>
          <a:ext cx="121330" cy="1213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221DE-362C-42EE-B860-6133C7625A5B}">
      <dsp:nvSpPr>
        <dsp:cNvPr id="0" name=""/>
        <dsp:cNvSpPr/>
      </dsp:nvSpPr>
      <dsp:spPr>
        <a:xfrm>
          <a:off x="936" y="1673126"/>
          <a:ext cx="2773257" cy="6933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korizmeni hod</a:t>
          </a:r>
        </a:p>
      </dsp:txBody>
      <dsp:txXfrm>
        <a:off x="21242" y="1693432"/>
        <a:ext cx="2732645" cy="652702"/>
      </dsp:txXfrm>
    </dsp:sp>
    <dsp:sp modelId="{B13A6213-ACD4-4CDC-A64D-65484FF16F84}">
      <dsp:nvSpPr>
        <dsp:cNvPr id="0" name=""/>
        <dsp:cNvSpPr/>
      </dsp:nvSpPr>
      <dsp:spPr>
        <a:xfrm rot="5400000">
          <a:off x="1326900" y="2427105"/>
          <a:ext cx="121330" cy="1213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591A-F2E6-49DF-8AA7-431DDDDEBE7B}">
      <dsp:nvSpPr>
        <dsp:cNvPr id="0" name=""/>
        <dsp:cNvSpPr/>
      </dsp:nvSpPr>
      <dsp:spPr>
        <a:xfrm>
          <a:off x="936" y="2609100"/>
          <a:ext cx="2773257" cy="6933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40 dana čišćenja i duhovnog vježbanja</a:t>
          </a:r>
        </a:p>
      </dsp:txBody>
      <dsp:txXfrm>
        <a:off x="21242" y="2629406"/>
        <a:ext cx="2732645" cy="652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E657F-A445-4784-A32D-D1D7D622D227}">
      <dsp:nvSpPr>
        <dsp:cNvPr id="0" name=""/>
        <dsp:cNvSpPr/>
      </dsp:nvSpPr>
      <dsp:spPr>
        <a:xfrm>
          <a:off x="0" y="145690"/>
          <a:ext cx="5596034" cy="2053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Evanđelist Marko ne navodi kojim je kušnjama sotona iskušavao Isusa</a:t>
          </a:r>
        </a:p>
      </dsp:txBody>
      <dsp:txXfrm>
        <a:off x="100236" y="245926"/>
        <a:ext cx="5395562" cy="1852878"/>
      </dsp:txXfrm>
    </dsp:sp>
    <dsp:sp modelId="{B37CF8F7-771B-4176-9776-287556AC1102}">
      <dsp:nvSpPr>
        <dsp:cNvPr id="0" name=""/>
        <dsp:cNvSpPr/>
      </dsp:nvSpPr>
      <dsp:spPr>
        <a:xfrm>
          <a:off x="0" y="2311360"/>
          <a:ext cx="5596034" cy="20533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u Isusovim kušnjama možemo prepoznati i naše osobne kušnje </a:t>
          </a:r>
        </a:p>
      </dsp:txBody>
      <dsp:txXfrm>
        <a:off x="100236" y="2411596"/>
        <a:ext cx="5395562" cy="1852878"/>
      </dsp:txXfrm>
    </dsp:sp>
    <dsp:sp modelId="{DD8F366A-4D64-47AA-A41D-D3585B7BBFE7}">
      <dsp:nvSpPr>
        <dsp:cNvPr id="0" name=""/>
        <dsp:cNvSpPr/>
      </dsp:nvSpPr>
      <dsp:spPr>
        <a:xfrm>
          <a:off x="0" y="4364710"/>
          <a:ext cx="5596034" cy="90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7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3000" kern="1200" dirty="0"/>
            <a:t>bolest, siromaštvo, nerazumijevanje, nepravdu</a:t>
          </a:r>
        </a:p>
      </dsp:txBody>
      <dsp:txXfrm>
        <a:off x="0" y="4364710"/>
        <a:ext cx="5596034" cy="908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E657F-A445-4784-A32D-D1D7D622D227}">
      <dsp:nvSpPr>
        <dsp:cNvPr id="0" name=""/>
        <dsp:cNvSpPr/>
      </dsp:nvSpPr>
      <dsp:spPr>
        <a:xfrm>
          <a:off x="0" y="13624"/>
          <a:ext cx="5596034" cy="1140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 dolazi od Boga, on je dopušta</a:t>
          </a:r>
        </a:p>
      </dsp:txBody>
      <dsp:txXfrm>
        <a:off x="55687" y="69311"/>
        <a:ext cx="5484660" cy="1029376"/>
      </dsp:txXfrm>
    </dsp:sp>
    <dsp:sp modelId="{B25CE926-E689-4DE6-BBEF-5480F0D38A06}">
      <dsp:nvSpPr>
        <dsp:cNvPr id="0" name=""/>
        <dsp:cNvSpPr/>
      </dsp:nvSpPr>
      <dsp:spPr>
        <a:xfrm>
          <a:off x="0" y="1240774"/>
          <a:ext cx="5596034" cy="1140750"/>
        </a:xfrm>
        <a:prstGeom prst="roundRect">
          <a:avLst/>
        </a:prstGeom>
        <a:solidFill>
          <a:schemeClr val="accent5">
            <a:hueOff val="439570"/>
            <a:satOff val="-3135"/>
            <a:lumOff val="-568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Bog njome želi provjeriti našu vjernost</a:t>
          </a:r>
        </a:p>
      </dsp:txBody>
      <dsp:txXfrm>
        <a:off x="55687" y="1296461"/>
        <a:ext cx="5484660" cy="1029376"/>
      </dsp:txXfrm>
    </dsp:sp>
    <dsp:sp modelId="{0D2E8DED-720A-426C-A86D-8907CABB40F3}">
      <dsp:nvSpPr>
        <dsp:cNvPr id="0" name=""/>
        <dsp:cNvSpPr/>
      </dsp:nvSpPr>
      <dsp:spPr>
        <a:xfrm>
          <a:off x="0" y="2467924"/>
          <a:ext cx="5596034" cy="1140750"/>
        </a:xfrm>
        <a:prstGeom prst="roundRect">
          <a:avLst/>
        </a:prstGeom>
        <a:solidFill>
          <a:schemeClr val="accent5">
            <a:hueOff val="879139"/>
            <a:satOff val="-6269"/>
            <a:lumOff val="-1137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cilj joj je izgradnja i napredak čovjeka</a:t>
          </a:r>
        </a:p>
      </dsp:txBody>
      <dsp:txXfrm>
        <a:off x="55687" y="2523611"/>
        <a:ext cx="5484660" cy="1029376"/>
      </dsp:txXfrm>
    </dsp:sp>
    <dsp:sp modelId="{A27AB8C5-92AA-4814-8BC4-6FC0F8EC8BA3}">
      <dsp:nvSpPr>
        <dsp:cNvPr id="0" name=""/>
        <dsp:cNvSpPr/>
      </dsp:nvSpPr>
      <dsp:spPr>
        <a:xfrm>
          <a:off x="0" y="3695074"/>
          <a:ext cx="5596034" cy="1140750"/>
        </a:xfrm>
        <a:prstGeom prst="roundRect">
          <a:avLst/>
        </a:prstGeom>
        <a:solidFill>
          <a:schemeClr val="accent5">
            <a:hueOff val="1318709"/>
            <a:satOff val="-9404"/>
            <a:lumOff val="-1705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Bog nas nikada ne kuša preko vlastitih snaga</a:t>
          </a:r>
        </a:p>
      </dsp:txBody>
      <dsp:txXfrm>
        <a:off x="55687" y="3750761"/>
        <a:ext cx="5484660" cy="1029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E657F-A445-4784-A32D-D1D7D622D227}">
      <dsp:nvSpPr>
        <dsp:cNvPr id="0" name=""/>
        <dsp:cNvSpPr/>
      </dsp:nvSpPr>
      <dsp:spPr>
        <a:xfrm>
          <a:off x="0" y="44761"/>
          <a:ext cx="5596034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dolazi od sotone</a:t>
          </a:r>
        </a:p>
      </dsp:txBody>
      <dsp:txXfrm>
        <a:off x="59399" y="104160"/>
        <a:ext cx="5477236" cy="1098002"/>
      </dsp:txXfrm>
    </dsp:sp>
    <dsp:sp modelId="{7F500ECD-5EAF-4D9C-A607-5455FDFEA7DB}">
      <dsp:nvSpPr>
        <dsp:cNvPr id="0" name=""/>
        <dsp:cNvSpPr/>
      </dsp:nvSpPr>
      <dsp:spPr>
        <a:xfrm>
          <a:off x="0" y="1353721"/>
          <a:ext cx="5596034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Sotona nas u napasti želi zavesti i odvesti u grijeh, u smrt</a:t>
          </a:r>
        </a:p>
      </dsp:txBody>
      <dsp:txXfrm>
        <a:off x="59399" y="1413120"/>
        <a:ext cx="5477236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E657F-A445-4784-A32D-D1D7D622D227}">
      <dsp:nvSpPr>
        <dsp:cNvPr id="0" name=""/>
        <dsp:cNvSpPr/>
      </dsp:nvSpPr>
      <dsp:spPr>
        <a:xfrm>
          <a:off x="0" y="72461"/>
          <a:ext cx="5596034" cy="11969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na prvi pogled teška, nezamisliva, neželjena, želimo od nje pobjeći</a:t>
          </a:r>
        </a:p>
      </dsp:txBody>
      <dsp:txXfrm>
        <a:off x="58428" y="130889"/>
        <a:ext cx="5479178" cy="1080053"/>
      </dsp:txXfrm>
    </dsp:sp>
    <dsp:sp modelId="{615D1037-2EB2-430A-86F0-0792B414B115}">
      <dsp:nvSpPr>
        <dsp:cNvPr id="0" name=""/>
        <dsp:cNvSpPr/>
      </dsp:nvSpPr>
      <dsp:spPr>
        <a:xfrm>
          <a:off x="0" y="1358650"/>
          <a:ext cx="5596034" cy="1196909"/>
        </a:xfrm>
        <a:prstGeom prst="roundRect">
          <a:avLst/>
        </a:prstGeom>
        <a:solidFill>
          <a:schemeClr val="accent5">
            <a:hueOff val="1318709"/>
            <a:satOff val="-9404"/>
            <a:lumOff val="-1705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Bog kuša čovjeka da ga spasi</a:t>
          </a:r>
        </a:p>
      </dsp:txBody>
      <dsp:txXfrm>
        <a:off x="58428" y="1417078"/>
        <a:ext cx="5479178" cy="1080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12.2.2024.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10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1.xml"/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1.xml"/><Relationship Id="rId4" Type="http://schemas.openxmlformats.org/officeDocument/2006/relationships/image" Target="../media/image4.png"/><Relationship Id="rId9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image" Target="../media/image3.jpeg"/><Relationship Id="rId16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2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13.xml"/><Relationship Id="rId10" Type="http://schemas.openxmlformats.org/officeDocument/2006/relationships/diagramLayout" Target="../diagrams/layout12.xml"/><Relationship Id="rId4" Type="http://schemas.openxmlformats.org/officeDocument/2006/relationships/image" Target="../media/image4.png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4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4.xml"/><Relationship Id="rId4" Type="http://schemas.openxmlformats.org/officeDocument/2006/relationships/image" Target="../media/image5.png"/><Relationship Id="rId9" Type="http://schemas.openxmlformats.org/officeDocument/2006/relationships/diagramData" Target="../diagrams/data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5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5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6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6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7.xml"/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7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7.xml"/><Relationship Id="rId4" Type="http://schemas.openxmlformats.org/officeDocument/2006/relationships/image" Target="../media/image4.png"/><Relationship Id="rId9" Type="http://schemas.openxmlformats.org/officeDocument/2006/relationships/diagramData" Target="../diagrams/data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8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8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9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9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image" Target="../media/image4.png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4776A7A-57B0-F88A-EC46-FFCDF8A5A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515" y="0"/>
            <a:ext cx="121975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9209EB4-9DBB-4AA4-2C43-D1FDE81B42DB}"/>
              </a:ext>
            </a:extLst>
          </p:cNvPr>
          <p:cNvSpPr/>
          <p:nvPr/>
        </p:nvSpPr>
        <p:spPr>
          <a:xfrm>
            <a:off x="5359400" y="5508180"/>
            <a:ext cx="5299772" cy="1189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r-HR" b="1" cap="none" dirty="0">
                <a:solidFill>
                  <a:schemeClr val="bg1"/>
                </a:solidFill>
              </a:rPr>
              <a:t>KORIZMENE KATEHEZE </a:t>
            </a:r>
            <a:br>
              <a:rPr lang="hr-HR" b="1" cap="none" dirty="0">
                <a:solidFill>
                  <a:schemeClr val="bg1"/>
                </a:solidFill>
              </a:rPr>
            </a:br>
            <a:r>
              <a:rPr lang="hr-HR" b="1" cap="none" dirty="0">
                <a:solidFill>
                  <a:schemeClr val="bg1"/>
                </a:solidFill>
              </a:rPr>
              <a:t>U GODINI MOLITVE</a:t>
            </a:r>
            <a:endParaRPr lang="hr-HR" cap="none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br>
              <a:rPr lang="hr-HR" sz="1000" cap="none" dirty="0">
                <a:solidFill>
                  <a:schemeClr val="bg1"/>
                </a:solidFill>
              </a:rPr>
            </a:br>
            <a:r>
              <a:rPr lang="hr-HR" cap="none" dirty="0">
                <a:solidFill>
                  <a:schemeClr val="bg1"/>
                </a:solidFill>
              </a:rPr>
              <a:t>Petak pred Prvu korizmenu nedjelju | 16. veljače 2024.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09BD1B9-0ED8-4FD6-837E-B030336665B7}"/>
              </a:ext>
            </a:extLst>
          </p:cNvPr>
          <p:cNvSpPr/>
          <p:nvPr/>
        </p:nvSpPr>
        <p:spPr>
          <a:xfrm>
            <a:off x="-5515" y="275360"/>
            <a:ext cx="7524206" cy="686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903163"/>
                </a:solidFill>
              </a:rPr>
              <a:t>U BORBI S NAPASTIMA/KUŠNJAMA</a:t>
            </a:r>
            <a:endParaRPr lang="hr-HR" sz="3200" b="1" cap="none" dirty="0">
              <a:solidFill>
                <a:srgbClr val="903163"/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2202684-8B07-DADE-5E6D-53EF086625FF}"/>
              </a:ext>
            </a:extLst>
          </p:cNvPr>
          <p:cNvGrpSpPr/>
          <p:nvPr/>
        </p:nvGrpSpPr>
        <p:grpSpPr>
          <a:xfrm>
            <a:off x="10813940" y="5500286"/>
            <a:ext cx="1188000" cy="1189194"/>
            <a:chOff x="3232040" y="5424086"/>
            <a:chExt cx="1188000" cy="1189194"/>
          </a:xfrm>
        </p:grpSpPr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A6CAAC44-B5FB-85F9-23BA-C091DC686692}"/>
                </a:ext>
              </a:extLst>
            </p:cNvPr>
            <p:cNvSpPr/>
            <p:nvPr/>
          </p:nvSpPr>
          <p:spPr>
            <a:xfrm>
              <a:off x="3232040" y="5424086"/>
              <a:ext cx="1188000" cy="1189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83D7107F-89FA-B2BD-A600-98D2B0B5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1055" y="5549725"/>
              <a:ext cx="844217" cy="909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Kušnja i napast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989247"/>
              </p:ext>
            </p:extLst>
          </p:nvPr>
        </p:nvGraphicFramePr>
        <p:xfrm>
          <a:off x="488902" y="1454331"/>
          <a:ext cx="5596034" cy="262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F2F0198B-EACC-980A-ED75-1E45C7262EC6}"/>
              </a:ext>
            </a:extLst>
          </p:cNvPr>
          <p:cNvSpPr txBox="1"/>
          <p:nvPr/>
        </p:nvSpPr>
        <p:spPr>
          <a:xfrm>
            <a:off x="339634" y="877764"/>
            <a:ext cx="1733006" cy="5232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/>
              <a:t>Kušnja</a:t>
            </a:r>
            <a:endParaRPr lang="hr-HR" sz="2800" dirty="0"/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BD271E51-8327-0DDC-45EE-08E749619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208520"/>
              </p:ext>
            </p:extLst>
          </p:nvPr>
        </p:nvGraphicFramePr>
        <p:xfrm>
          <a:off x="6334924" y="1416786"/>
          <a:ext cx="5596034" cy="261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95BA08EB-43AE-0EC9-A443-41EA76DA2B67}"/>
              </a:ext>
            </a:extLst>
          </p:cNvPr>
          <p:cNvSpPr txBox="1"/>
          <p:nvPr/>
        </p:nvSpPr>
        <p:spPr>
          <a:xfrm>
            <a:off x="6185656" y="840219"/>
            <a:ext cx="1733006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/>
              <a:t>Napast</a:t>
            </a:r>
            <a:endParaRPr lang="hr-HR" sz="28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9F0150C-C4EB-FA17-DA61-F22185F9378D}"/>
              </a:ext>
            </a:extLst>
          </p:cNvPr>
          <p:cNvSpPr txBox="1"/>
          <p:nvPr/>
        </p:nvSpPr>
        <p:spPr>
          <a:xfrm>
            <a:off x="3036936" y="467424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 dirty="0"/>
              <a:t>… i ne uvedi nas u napast, </a:t>
            </a:r>
            <a:br>
              <a:rPr lang="hr-HR" sz="3200" dirty="0"/>
            </a:br>
            <a:r>
              <a:rPr lang="hr-HR" sz="3200" dirty="0"/>
              <a:t>nego izbavi od zla (i Zloga). </a:t>
            </a:r>
          </a:p>
        </p:txBody>
      </p:sp>
      <p:pic>
        <p:nvPicPr>
          <p:cNvPr id="8" name="Picture 2" descr="Quotation Mark&quot; Images – Browse 9,164 Stock Photos, Vectors, and Video |  Adobe Stock">
            <a:extLst>
              <a:ext uri="{FF2B5EF4-FFF2-40B4-BE49-F238E27FC236}">
                <a16:creationId xmlns:a16="http://schemas.microsoft.com/office/drawing/2014/main" id="{B7B1ADD8-1498-B2D9-B98A-57523988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004" y="4524250"/>
            <a:ext cx="908004" cy="5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mmunity Symbol Icons - Free SVG &amp; PNG Community Symbol Images - Noun  Project">
            <a:extLst>
              <a:ext uri="{FF2B5EF4-FFF2-40B4-BE49-F238E27FC236}">
                <a16:creationId xmlns:a16="http://schemas.microsoft.com/office/drawing/2014/main" id="{646D4ABB-0997-98A1-EF9A-DD678313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7922" y="3845619"/>
            <a:ext cx="2424911" cy="24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 descr="Slika na kojoj se prikazuje skeč, crtež, crno, grafika&#10;&#10;Opis je automatski generiran">
            <a:extLst>
              <a:ext uri="{FF2B5EF4-FFF2-40B4-BE49-F238E27FC236}">
                <a16:creationId xmlns:a16="http://schemas.microsoft.com/office/drawing/2014/main" id="{E261AC6D-C732-8CE5-520D-31F415EC1AF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24" y="4435060"/>
            <a:ext cx="1952853" cy="17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1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The Promise of the Holy Spirit — Hope with God Radio">
            <a:extLst>
              <a:ext uri="{FF2B5EF4-FFF2-40B4-BE49-F238E27FC236}">
                <a16:creationId xmlns:a16="http://schemas.microsoft.com/office/drawing/2014/main" id="{CF244C96-ADA4-8751-E9D0-1057E58D1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1" y="753348"/>
            <a:ext cx="12195535" cy="551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Isusov primjer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113654"/>
              </p:ext>
            </p:extLst>
          </p:nvPr>
        </p:nvGraphicFramePr>
        <p:xfrm>
          <a:off x="832279" y="2363972"/>
          <a:ext cx="10004927" cy="262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3502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Tree of Life | Answers in Genesis">
            <a:extLst>
              <a:ext uri="{FF2B5EF4-FFF2-40B4-BE49-F238E27FC236}">
                <a16:creationId xmlns:a16="http://schemas.microsoft.com/office/drawing/2014/main" id="{CB5EDCFC-346C-E125-61FE-BD365466C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03" y="4122961"/>
            <a:ext cx="5596033" cy="20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„bijaše sa zvijerima”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A6056CE0-5497-9364-EEE7-4DBAC220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857432"/>
              </p:ext>
            </p:extLst>
          </p:nvPr>
        </p:nvGraphicFramePr>
        <p:xfrm>
          <a:off x="488902" y="1454331"/>
          <a:ext cx="5596034" cy="261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4A47605C-37C7-5B2B-29A1-245AEFBD7CED}"/>
              </a:ext>
            </a:extLst>
          </p:cNvPr>
          <p:cNvSpPr txBox="1"/>
          <p:nvPr/>
        </p:nvSpPr>
        <p:spPr>
          <a:xfrm>
            <a:off x="339634" y="877764"/>
            <a:ext cx="2403566" cy="5232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/>
              <a:t>Edenski vrt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F13A8359-D636-D41C-1386-BB6DA18C8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066965"/>
              </p:ext>
            </p:extLst>
          </p:nvPr>
        </p:nvGraphicFramePr>
        <p:xfrm>
          <a:off x="6334924" y="1416786"/>
          <a:ext cx="5596034" cy="261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7DB26413-6A8D-B717-C278-92EF4A8E35F3}"/>
              </a:ext>
            </a:extLst>
          </p:cNvPr>
          <p:cNvSpPr txBox="1"/>
          <p:nvPr/>
        </p:nvSpPr>
        <p:spPr>
          <a:xfrm>
            <a:off x="6185656" y="840219"/>
            <a:ext cx="1733006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/>
              <a:t>Pustinja</a:t>
            </a:r>
            <a:endParaRPr lang="hr-HR" sz="2800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997BDF2-0004-4D61-2796-0EDFEFC0F598}"/>
              </a:ext>
            </a:extLst>
          </p:cNvPr>
          <p:cNvSpPr txBox="1"/>
          <p:nvPr/>
        </p:nvSpPr>
        <p:spPr>
          <a:xfrm>
            <a:off x="6435633" y="4803504"/>
            <a:ext cx="5416731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hr-HR" sz="2400" dirty="0"/>
              <a:t>tu dolaze napasti (zvijeri) i pogađaju gdje smo najslabiji (bolesti, umor, osamljenost, ostavljenost, nerazumijevanje…)</a:t>
            </a:r>
          </a:p>
        </p:txBody>
      </p:sp>
      <p:sp>
        <p:nvSpPr>
          <p:cNvPr id="21" name="Strelica: gore 20">
            <a:extLst>
              <a:ext uri="{FF2B5EF4-FFF2-40B4-BE49-F238E27FC236}">
                <a16:creationId xmlns:a16="http://schemas.microsoft.com/office/drawing/2014/main" id="{BD77F0F4-0E6B-96FD-1223-1C911E2FD86E}"/>
              </a:ext>
            </a:extLst>
          </p:cNvPr>
          <p:cNvSpPr/>
          <p:nvPr/>
        </p:nvSpPr>
        <p:spPr>
          <a:xfrm rot="19943931">
            <a:off x="8712922" y="4098928"/>
            <a:ext cx="496389" cy="55841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84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Suvremene pustinje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6A1442A-58E6-5F34-2B07-7D05CD6DE8AE}"/>
              </a:ext>
            </a:extLst>
          </p:cNvPr>
          <p:cNvSpPr txBox="1"/>
          <p:nvPr/>
        </p:nvSpPr>
        <p:spPr>
          <a:xfrm>
            <a:off x="336529" y="991502"/>
            <a:ext cx="7817427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hr-HR" sz="3200" dirty="0"/>
              <a:t>Postoje toliki oblici pustinja. Postoji pustinja siromaštva, pustinja gladi i žeđi, pustinja napuštenosti, usamljenosti, razorene ljubavi. Postoji pustinja zaborava Boga, ispražnjenih duša koje nisu svjesne čovjekovog dostojanstva i puta. Izvanjske se pustinje u svijetu umnažaju, jer su nutarnje pustinje postale tako prostrane. Zato bogatstva zemlje nisu više u službi izgradnje vrta Božjega u kojemu bi svi morali živjeti, već su stavljena u službu izrabljivačkih sila.</a:t>
            </a:r>
          </a:p>
          <a:p>
            <a:pPr algn="r">
              <a:lnSpc>
                <a:spcPct val="85000"/>
              </a:lnSpc>
            </a:pPr>
            <a:r>
              <a:rPr lang="hr-HR" sz="2800" dirty="0">
                <a:solidFill>
                  <a:srgbClr val="8C1028"/>
                </a:solidFill>
              </a:rPr>
              <a:t>papa Benedikt XVI.</a:t>
            </a:r>
          </a:p>
        </p:txBody>
      </p:sp>
      <p:pic>
        <p:nvPicPr>
          <p:cNvPr id="7" name="Picture 2" descr="Quotation Mark&quot; Images – Browse 9,164 Stock Photos, Vectors, and Video |  Adobe Stock">
            <a:extLst>
              <a:ext uri="{FF2B5EF4-FFF2-40B4-BE49-F238E27FC236}">
                <a16:creationId xmlns:a16="http://schemas.microsoft.com/office/drawing/2014/main" id="{FE8C5E6D-81EB-8A1F-CCF3-C285D906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242" y="5534699"/>
            <a:ext cx="908004" cy="5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mpty Soul | Street art, Sculpture, Public art">
            <a:extLst>
              <a:ext uri="{FF2B5EF4-FFF2-40B4-BE49-F238E27FC236}">
                <a16:creationId xmlns:a16="http://schemas.microsoft.com/office/drawing/2014/main" id="{FAD475E3-FC9D-97A9-6410-BC120C83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7577" y="1000631"/>
            <a:ext cx="3055522" cy="50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49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Suvremene pustinje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6A1442A-58E6-5F34-2B07-7D05CD6DE8AE}"/>
              </a:ext>
            </a:extLst>
          </p:cNvPr>
          <p:cNvSpPr txBox="1"/>
          <p:nvPr/>
        </p:nvSpPr>
        <p:spPr>
          <a:xfrm>
            <a:off x="444137" y="1307742"/>
            <a:ext cx="39475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Crkva u svojoj cjelini, </a:t>
            </a:r>
            <a:br>
              <a:rPr lang="hr-HR" sz="2800" dirty="0"/>
            </a:br>
            <a:r>
              <a:rPr lang="hr-HR" sz="2800" dirty="0"/>
              <a:t>i pastiri u njoj, moraju se poput Krista zaputiti, kako bi povela ljude iz pustinje, prema mjestu života, prema prijateljstvu sa Sinom Božjim, prema Onomu koji nam daruje život, život u punini.</a:t>
            </a:r>
          </a:p>
          <a:p>
            <a:pPr algn="r"/>
            <a:r>
              <a:rPr lang="hr-HR" sz="2800" dirty="0">
                <a:solidFill>
                  <a:srgbClr val="8C1028"/>
                </a:solidFill>
              </a:rPr>
              <a:t>papa Benedikt XVI.</a:t>
            </a:r>
          </a:p>
        </p:txBody>
      </p:sp>
      <p:pic>
        <p:nvPicPr>
          <p:cNvPr id="7" name="Picture 2" descr="Quotation Mark&quot; Images – Browse 9,164 Stock Photos, Vectors, and Video |  Adobe Stock">
            <a:extLst>
              <a:ext uri="{FF2B5EF4-FFF2-40B4-BE49-F238E27FC236}">
                <a16:creationId xmlns:a16="http://schemas.microsoft.com/office/drawing/2014/main" id="{FE8C5E6D-81EB-8A1F-CCF3-C285D906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" y="5264022"/>
            <a:ext cx="908004" cy="5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A5A09303-819B-2F6C-6FBC-E642DFFA8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699606"/>
              </p:ext>
            </p:extLst>
          </p:nvPr>
        </p:nvGraphicFramePr>
        <p:xfrm>
          <a:off x="4530748" y="1014138"/>
          <a:ext cx="7416800" cy="517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AAEA4E63-AF7A-B009-054F-160BB5142297}"/>
              </a:ext>
            </a:extLst>
          </p:cNvPr>
          <p:cNvSpPr txBox="1"/>
          <p:nvPr/>
        </p:nvSpPr>
        <p:spPr>
          <a:xfrm>
            <a:off x="5277395" y="9312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/>
              <a:t>Zadaća Isusovih sljedbenika</a:t>
            </a:r>
          </a:p>
        </p:txBody>
      </p:sp>
    </p:spTree>
    <p:extLst>
      <p:ext uri="{BB962C8B-B14F-4D97-AF65-F5344CB8AC3E}">
        <p14:creationId xmlns:p14="http://schemas.microsoft.com/office/powerpoint/2010/main" val="3855659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„a anđeli mu služahu”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433981"/>
              </p:ext>
            </p:extLst>
          </p:nvPr>
        </p:nvGraphicFramePr>
        <p:xfrm>
          <a:off x="787583" y="1223227"/>
          <a:ext cx="7366374" cy="476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266" name="Picture 2" descr="Fall Of Lucifer – Esquivel, 53% OFF | dipisatlalpan.com.mx">
            <a:extLst>
              <a:ext uri="{FF2B5EF4-FFF2-40B4-BE49-F238E27FC236}">
                <a16:creationId xmlns:a16="http://schemas.microsoft.com/office/drawing/2014/main" id="{A50801E9-8741-CD76-7166-BA3FAA1AB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625" y="1223227"/>
            <a:ext cx="3751786" cy="47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33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„a anđeli mu služahu”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351334"/>
              </p:ext>
            </p:extLst>
          </p:nvPr>
        </p:nvGraphicFramePr>
        <p:xfrm>
          <a:off x="5751469" y="1037227"/>
          <a:ext cx="5748622" cy="474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292" name="Picture 4" descr="Christ in the Desert Served by the Angels (1631–1681) by Jean Baptiste de  Champaigne - Public Domain Catholic Painting">
            <a:extLst>
              <a:ext uri="{FF2B5EF4-FFF2-40B4-BE49-F238E27FC236}">
                <a16:creationId xmlns:a16="http://schemas.microsoft.com/office/drawing/2014/main" id="{1237F764-30A9-54D3-B9D5-717E9D638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404" y="838337"/>
            <a:ext cx="5283200" cy="540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96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he Promise of the Holy Spirit — Hope with God Radio">
            <a:extLst>
              <a:ext uri="{FF2B5EF4-FFF2-40B4-BE49-F238E27FC236}">
                <a16:creationId xmlns:a16="http://schemas.microsoft.com/office/drawing/2014/main" id="{9B0B8EB6-98F6-2CD9-651C-2BE24038F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1" y="753348"/>
            <a:ext cx="12195535" cy="551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Povratak u Galileju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947908"/>
              </p:ext>
            </p:extLst>
          </p:nvPr>
        </p:nvGraphicFramePr>
        <p:xfrm>
          <a:off x="505097" y="4711336"/>
          <a:ext cx="11239000" cy="108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0840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Zaključak – cilj korizme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281137"/>
              </p:ext>
            </p:extLst>
          </p:nvPr>
        </p:nvGraphicFramePr>
        <p:xfrm>
          <a:off x="505097" y="858672"/>
          <a:ext cx="11239000" cy="535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314" name="Picture 2" descr="Korizmena djela i korizmeni elan">
            <a:extLst>
              <a:ext uri="{FF2B5EF4-FFF2-40B4-BE49-F238E27FC236}">
                <a16:creationId xmlns:a16="http://schemas.microsoft.com/office/drawing/2014/main" id="{730322BA-FBD8-83F2-6993-53003243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97" y="3836376"/>
            <a:ext cx="3702957" cy="20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66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4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Poticaji za ostvarivanje evanđeoskih zahtjeva 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9123412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10936D85-A32E-43FE-B22C-C49EC5B38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445400"/>
              </p:ext>
            </p:extLst>
          </p:nvPr>
        </p:nvGraphicFramePr>
        <p:xfrm>
          <a:off x="490381" y="1009318"/>
          <a:ext cx="11327150" cy="497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52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16. veljače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Mk</a:t>
            </a:r>
            <a:r>
              <a:rPr lang="hr-HR" sz="2400" b="1" dirty="0">
                <a:solidFill>
                  <a:schemeClr val="accent2"/>
                </a:solidFill>
              </a:rPr>
              <a:t> 1,12-15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967108"/>
            <a:ext cx="5300818" cy="523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 evanđelja po Marku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 ono vrijeme: Duh nagna Isusa u pustinju. I bijaše u pustinji četrdeset dana, gdje ga je iskušavao sotona; bijaše sa zvijerima, a anđeli mu služahu. A pošto Ivan bijaše predan, otiđe Isus u Galileju. Propovijedao je evanđelje Božje: „Ispunilo se vrijeme, približilo se kraljevstvo Božje! Obratite se, i vjerujte Evanđelju“.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 descr="Your Values (Part 3)">
            <a:extLst>
              <a:ext uri="{FF2B5EF4-FFF2-40B4-BE49-F238E27FC236}">
                <a16:creationId xmlns:a16="http://schemas.microsoft.com/office/drawing/2014/main" id="{B5FC53E0-A370-E611-0649-A6A615CD1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7"/>
          <a:stretch/>
        </p:blipFill>
        <p:spPr bwMode="auto">
          <a:xfrm>
            <a:off x="5870809" y="1036794"/>
            <a:ext cx="6180615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6095995" y="6333517"/>
            <a:ext cx="6092469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3032824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70AA2FC-3B3B-47B2-B544-7CC1FB096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905345"/>
              </p:ext>
            </p:extLst>
          </p:nvPr>
        </p:nvGraphicFramePr>
        <p:xfrm>
          <a:off x="394756" y="964616"/>
          <a:ext cx="11457609" cy="517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867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Povlačenje u pustinju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813759"/>
              </p:ext>
            </p:extLst>
          </p:nvPr>
        </p:nvGraphicFramePr>
        <p:xfrm>
          <a:off x="488902" y="780664"/>
          <a:ext cx="11214196" cy="541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2078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Neizbježnost kušnji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869543"/>
              </p:ext>
            </p:extLst>
          </p:nvPr>
        </p:nvGraphicFramePr>
        <p:xfrm>
          <a:off x="623936" y="1175994"/>
          <a:ext cx="10922000" cy="471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trelica: desno 1">
            <a:extLst>
              <a:ext uri="{FF2B5EF4-FFF2-40B4-BE49-F238E27FC236}">
                <a16:creationId xmlns:a16="http://schemas.microsoft.com/office/drawing/2014/main" id="{E2DF8056-6F30-4A68-E49C-76FF10D19AA2}"/>
              </a:ext>
            </a:extLst>
          </p:cNvPr>
          <p:cNvSpPr/>
          <p:nvPr/>
        </p:nvSpPr>
        <p:spPr>
          <a:xfrm>
            <a:off x="5569828" y="3767143"/>
            <a:ext cx="1128182" cy="52448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731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Neizbježnost kušnji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2BCC756-AD79-270E-5A94-2AE4FE88315D}"/>
              </a:ext>
            </a:extLst>
          </p:cNvPr>
          <p:cNvSpPr txBox="1"/>
          <p:nvPr/>
        </p:nvSpPr>
        <p:spPr>
          <a:xfrm>
            <a:off x="444137" y="1089034"/>
            <a:ext cx="6096000" cy="511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hr-HR" sz="3200" dirty="0"/>
              <a:t>Budući da je Gospodin sve činio za našu pouku, želio je biti odveden u pustinju i tamo ući u bitku s đavlom. To je činio da se krštenici ne uznemiravaju ako nakon krštenja dožive veće kušnje, neka ne misle da ih ne bi trebali očekivati. Ako nismo spremni suočiti se s kušnjama koje moramo podnositi otvorit ćemo vrata velikim neprijateljima duše.</a:t>
            </a:r>
          </a:p>
          <a:p>
            <a:pPr algn="r">
              <a:lnSpc>
                <a:spcPct val="85000"/>
              </a:lnSpc>
            </a:pPr>
            <a:r>
              <a:rPr lang="hr-HR" sz="2800" dirty="0">
                <a:solidFill>
                  <a:srgbClr val="8C1028"/>
                </a:solidFill>
              </a:rPr>
              <a:t>sv. Ivan Zlatousti</a:t>
            </a:r>
          </a:p>
        </p:txBody>
      </p:sp>
      <p:pic>
        <p:nvPicPr>
          <p:cNvPr id="1026" name="Picture 2" descr="Quotation Mark&quot; Images – Browse 9,164 Stock Photos, Vectors, and Video |  Adobe Stock">
            <a:extLst>
              <a:ext uri="{FF2B5EF4-FFF2-40B4-BE49-F238E27FC236}">
                <a16:creationId xmlns:a16="http://schemas.microsoft.com/office/drawing/2014/main" id="{ED3310E9-61C7-5ED1-0841-5828A6B6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066" y="865966"/>
            <a:ext cx="908004" cy="5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int John Chrysostom | Biography, Writings, Influence, Feast Day, &amp; Facts  | Britannica">
            <a:extLst>
              <a:ext uri="{FF2B5EF4-FFF2-40B4-BE49-F238E27FC236}">
                <a16:creationId xmlns:a16="http://schemas.microsoft.com/office/drawing/2014/main" id="{46CAE1DC-9B70-D6CE-A7FE-5EDC819E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916" y="839446"/>
            <a:ext cx="4096308" cy="52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86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What Are The Disadvantages Of Living In A Desert">
            <a:extLst>
              <a:ext uri="{FF2B5EF4-FFF2-40B4-BE49-F238E27FC236}">
                <a16:creationId xmlns:a16="http://schemas.microsoft.com/office/drawing/2014/main" id="{D8F7897E-5B35-C3E4-3C82-24A908017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07" y="732336"/>
            <a:ext cx="12180686" cy="55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Vrijeme čišćenja i duhovnih vježbi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DF72AE0D-13B4-E22F-DA57-EDA60A0F5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889103"/>
              </p:ext>
            </p:extLst>
          </p:nvPr>
        </p:nvGraphicFramePr>
        <p:xfrm>
          <a:off x="2589349" y="971499"/>
          <a:ext cx="2775131" cy="403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41CAB1FE-9200-C4FB-1552-D6F2264D7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8329"/>
              </p:ext>
            </p:extLst>
          </p:nvPr>
        </p:nvGraphicFramePr>
        <p:xfrm>
          <a:off x="6435634" y="971498"/>
          <a:ext cx="2775131" cy="403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597318A5-79A6-B357-40F5-098A9D20CD97}"/>
              </a:ext>
            </a:extLst>
          </p:cNvPr>
          <p:cNvGrpSpPr/>
          <p:nvPr/>
        </p:nvGrpSpPr>
        <p:grpSpPr>
          <a:xfrm>
            <a:off x="2880303" y="4899177"/>
            <a:ext cx="6080814" cy="693314"/>
            <a:chOff x="936" y="2609100"/>
            <a:chExt cx="2773257" cy="693314"/>
          </a:xfrm>
        </p:grpSpPr>
        <p:sp>
          <p:nvSpPr>
            <p:cNvPr id="6" name="Pravokutnik: zaobljeni kutovi 5">
              <a:extLst>
                <a:ext uri="{FF2B5EF4-FFF2-40B4-BE49-F238E27FC236}">
                  <a16:creationId xmlns:a16="http://schemas.microsoft.com/office/drawing/2014/main" id="{B7518560-21BE-D4E2-DD92-F2EB1B12D59B}"/>
                </a:ext>
              </a:extLst>
            </p:cNvPr>
            <p:cNvSpPr/>
            <p:nvPr/>
          </p:nvSpPr>
          <p:spPr>
            <a:xfrm>
              <a:off x="936" y="2609100"/>
              <a:ext cx="2773257" cy="693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 b="1"/>
            </a:p>
          </p:txBody>
        </p:sp>
        <p:sp>
          <p:nvSpPr>
            <p:cNvPr id="7" name="Pravokutnik: zaobljeni kutovi 4">
              <a:extLst>
                <a:ext uri="{FF2B5EF4-FFF2-40B4-BE49-F238E27FC236}">
                  <a16:creationId xmlns:a16="http://schemas.microsoft.com/office/drawing/2014/main" id="{78EC2E2C-F657-7B64-2A5B-335CED578029}"/>
                </a:ext>
              </a:extLst>
            </p:cNvPr>
            <p:cNvSpPr txBox="1"/>
            <p:nvPr/>
          </p:nvSpPr>
          <p:spPr>
            <a:xfrm>
              <a:off x="21242" y="2629406"/>
              <a:ext cx="2732645" cy="65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600" b="1" kern="1200" dirty="0"/>
                <a:t>Isusova pobjeda nad grijehom i smrću</a:t>
              </a:r>
            </a:p>
          </p:txBody>
        </p:sp>
      </p:grp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E9651D88-D90C-8BBD-A456-153C3BFE3FE5}"/>
              </a:ext>
            </a:extLst>
          </p:cNvPr>
          <p:cNvSpPr/>
          <p:nvPr/>
        </p:nvSpPr>
        <p:spPr>
          <a:xfrm rot="6444259">
            <a:off x="7489150" y="4395102"/>
            <a:ext cx="511334" cy="46933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0AD2DC25-9ABB-9DCA-2770-CC5B562AA5F9}"/>
              </a:ext>
            </a:extLst>
          </p:cNvPr>
          <p:cNvSpPr/>
          <p:nvPr/>
        </p:nvSpPr>
        <p:spPr>
          <a:xfrm rot="3902663">
            <a:off x="3853323" y="4399536"/>
            <a:ext cx="511334" cy="46933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654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Kušnje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46784"/>
              </p:ext>
            </p:extLst>
          </p:nvPr>
        </p:nvGraphicFramePr>
        <p:xfrm>
          <a:off x="488902" y="885166"/>
          <a:ext cx="5596034" cy="541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Slika 4" descr="Slika na kojoj se prikazuje slikanje, odijevanje, umjetničko djelo, crtež&#10;&#10;Opis je automatski generiran">
            <a:extLst>
              <a:ext uri="{FF2B5EF4-FFF2-40B4-BE49-F238E27FC236}">
                <a16:creationId xmlns:a16="http://schemas.microsoft.com/office/drawing/2014/main" id="{97820BC3-F44C-DDA4-A9C4-91E9854D44A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970" y="900474"/>
            <a:ext cx="5500128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35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16. veljače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Kušnja i napast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160302"/>
              </p:ext>
            </p:extLst>
          </p:nvPr>
        </p:nvGraphicFramePr>
        <p:xfrm>
          <a:off x="488902" y="1454330"/>
          <a:ext cx="5596034" cy="484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F2F0198B-EACC-980A-ED75-1E45C7262EC6}"/>
              </a:ext>
            </a:extLst>
          </p:cNvPr>
          <p:cNvSpPr txBox="1"/>
          <p:nvPr/>
        </p:nvSpPr>
        <p:spPr>
          <a:xfrm>
            <a:off x="339634" y="877764"/>
            <a:ext cx="1733006" cy="5232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/>
              <a:t>Kušnja</a:t>
            </a:r>
            <a:endParaRPr lang="hr-HR" sz="2800" dirty="0"/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BD271E51-8327-0DDC-45EE-08E749619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422424"/>
              </p:ext>
            </p:extLst>
          </p:nvPr>
        </p:nvGraphicFramePr>
        <p:xfrm>
          <a:off x="6334924" y="1416786"/>
          <a:ext cx="5596034" cy="261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95BA08EB-43AE-0EC9-A443-41EA76DA2B67}"/>
              </a:ext>
            </a:extLst>
          </p:cNvPr>
          <p:cNvSpPr txBox="1"/>
          <p:nvPr/>
        </p:nvSpPr>
        <p:spPr>
          <a:xfrm>
            <a:off x="6185656" y="840219"/>
            <a:ext cx="1733006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/>
              <a:t>Napast</a:t>
            </a:r>
            <a:endParaRPr lang="hr-HR" sz="2800" dirty="0"/>
          </a:p>
        </p:txBody>
      </p:sp>
      <p:pic>
        <p:nvPicPr>
          <p:cNvPr id="8194" name="Picture 2" descr="Is There Good in Temptation? | My Utmost For His Highest">
            <a:extLst>
              <a:ext uri="{FF2B5EF4-FFF2-40B4-BE49-F238E27FC236}">
                <a16:creationId xmlns:a16="http://schemas.microsoft.com/office/drawing/2014/main" id="{5381AA27-8CFA-5965-9315-9FD357AA4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4924" y="4060936"/>
            <a:ext cx="5596034" cy="20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30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5783</TotalTime>
  <Words>1255</Words>
  <Application>Microsoft Office PowerPoint</Application>
  <PresentationFormat>Široki zaslon</PresentationFormat>
  <Paragraphs>199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</vt:lpstr>
      <vt:lpstr>Courier New</vt:lpstr>
      <vt:lpstr>Gill Sans MT</vt:lpstr>
      <vt:lpstr>Symbol</vt:lpstr>
      <vt:lpstr>Wingdings</vt:lpstr>
      <vt:lpstr>Wingdings 2</vt:lpstr>
      <vt:lpstr>Djeljenik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Marijan Pavelić</cp:lastModifiedBy>
  <cp:revision>63</cp:revision>
  <dcterms:created xsi:type="dcterms:W3CDTF">2020-02-08T08:34:14Z</dcterms:created>
  <dcterms:modified xsi:type="dcterms:W3CDTF">2024-02-13T12:36:56Z</dcterms:modified>
</cp:coreProperties>
</file>