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7" r:id="rId3"/>
    <p:sldId id="328" r:id="rId4"/>
    <p:sldId id="290" r:id="rId5"/>
    <p:sldId id="310" r:id="rId6"/>
    <p:sldId id="329" r:id="rId7"/>
    <p:sldId id="330" r:id="rId8"/>
    <p:sldId id="331" r:id="rId9"/>
    <p:sldId id="332" r:id="rId10"/>
    <p:sldId id="333" r:id="rId11"/>
    <p:sldId id="334" r:id="rId12"/>
    <p:sldId id="315" r:id="rId13"/>
    <p:sldId id="317"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028"/>
    <a:srgbClr val="903163"/>
    <a:srgbClr val="FFFFFF"/>
    <a:srgbClr val="381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99" d="100"/>
          <a:sy n="99" d="100"/>
        </p:scale>
        <p:origin x="1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ata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4B6D6-56EA-4991-B790-3FED64A6E203}" type="doc">
      <dgm:prSet loTypeId="urn:microsoft.com/office/officeart/2005/8/layout/pList2" loCatId="picture" qsTypeId="urn:microsoft.com/office/officeart/2005/8/quickstyle/simple1" qsCatId="simple" csTypeId="urn:microsoft.com/office/officeart/2005/8/colors/accent1_2" csCatId="accent1" phldr="1"/>
      <dgm:spPr/>
    </dgm:pt>
    <dgm:pt modelId="{07A92007-850A-439B-A85C-FBBAFC8E8338}">
      <dgm:prSet phldrT="[Tekst]"/>
      <dgm:spPr/>
      <dgm:t>
        <a:bodyPr anchor="ctr"/>
        <a:lstStyle/>
        <a:p>
          <a:pPr>
            <a:buClr>
              <a:schemeClr val="accent3"/>
            </a:buClr>
            <a:buFont typeface="Wingdings" panose="05000000000000000000" pitchFamily="2" charset="2"/>
            <a:buChar char="§"/>
          </a:pPr>
          <a:r>
            <a:rPr lang="hr-HR" dirty="0"/>
            <a:t>Jesam li previše zaokupljen ovozemaljskim brigama i užicima?</a:t>
          </a:r>
        </a:p>
      </dgm:t>
    </dgm:pt>
    <dgm:pt modelId="{62B9EEDB-6593-47BB-9B5E-8C47D6B894A1}" type="parTrans" cxnId="{CEF619EA-B018-4622-AF01-F1457A8AAA65}">
      <dgm:prSet/>
      <dgm:spPr/>
      <dgm:t>
        <a:bodyPr/>
        <a:lstStyle/>
        <a:p>
          <a:endParaRPr lang="hr-HR"/>
        </a:p>
      </dgm:t>
    </dgm:pt>
    <dgm:pt modelId="{D02C6D34-5BF2-4566-8933-DFA682BEC761}" type="sibTrans" cxnId="{CEF619EA-B018-4622-AF01-F1457A8AAA65}">
      <dgm:prSet/>
      <dgm:spPr/>
      <dgm:t>
        <a:bodyPr/>
        <a:lstStyle/>
        <a:p>
          <a:endParaRPr lang="hr-HR"/>
        </a:p>
      </dgm:t>
    </dgm:pt>
    <dgm:pt modelId="{FD4576EA-9128-49A2-8FC9-6CE9536F7BC6}">
      <dgm:prSet/>
      <dgm:spPr/>
      <dgm:t>
        <a:bodyPr anchor="ctr"/>
        <a:lstStyle/>
        <a:p>
          <a:pPr>
            <a:buSzPts val="1000"/>
            <a:buFont typeface="Symbol" panose="05050102010706020507" pitchFamily="18" charset="2"/>
            <a:buChar char=""/>
          </a:pPr>
          <a:r>
            <a:rPr lang="hr-HR" dirty="0"/>
            <a:t>Je li moj vjernički život put preobraženja, duhovnog rasta?</a:t>
          </a:r>
        </a:p>
      </dgm:t>
    </dgm:pt>
    <dgm:pt modelId="{399B7B2E-BA69-426C-80A3-57B3D987ADC0}" type="parTrans" cxnId="{CA2F1D72-B331-4E1F-B0E8-8B32B1A1FBAF}">
      <dgm:prSet/>
      <dgm:spPr/>
      <dgm:t>
        <a:bodyPr/>
        <a:lstStyle/>
        <a:p>
          <a:endParaRPr lang="hr-HR"/>
        </a:p>
      </dgm:t>
    </dgm:pt>
    <dgm:pt modelId="{794C2B83-0A55-492E-9F6C-414480319577}" type="sibTrans" cxnId="{CA2F1D72-B331-4E1F-B0E8-8B32B1A1FBAF}">
      <dgm:prSet/>
      <dgm:spPr/>
      <dgm:t>
        <a:bodyPr/>
        <a:lstStyle/>
        <a:p>
          <a:endParaRPr lang="hr-HR"/>
        </a:p>
      </dgm:t>
    </dgm:pt>
    <dgm:pt modelId="{EABBB042-F76D-4210-943A-B94A3CB5B4A4}">
      <dgm:prSet/>
      <dgm:spPr/>
      <dgm:t>
        <a:bodyPr anchor="ctr"/>
        <a:lstStyle/>
        <a:p>
          <a:pPr>
            <a:buSzPts val="1000"/>
            <a:buFont typeface="Symbol" panose="05050102010706020507" pitchFamily="18" charset="2"/>
            <a:buChar char=""/>
          </a:pPr>
          <a:r>
            <a:rPr lang="hr-HR"/>
            <a:t>Prihvaćam li svakodnevno nošenje križa na svom putu preobraženja? </a:t>
          </a:r>
        </a:p>
      </dgm:t>
    </dgm:pt>
    <dgm:pt modelId="{6C1426AA-304B-4CFA-9692-0B2BAB6594F2}" type="parTrans" cxnId="{3CA81038-2B42-41E8-929B-89D8A92C8698}">
      <dgm:prSet/>
      <dgm:spPr/>
      <dgm:t>
        <a:bodyPr/>
        <a:lstStyle/>
        <a:p>
          <a:endParaRPr lang="hr-HR"/>
        </a:p>
      </dgm:t>
    </dgm:pt>
    <dgm:pt modelId="{1DBCF61E-FB16-4A89-95F5-08C7EE9DE093}" type="sibTrans" cxnId="{3CA81038-2B42-41E8-929B-89D8A92C8698}">
      <dgm:prSet/>
      <dgm:spPr/>
      <dgm:t>
        <a:bodyPr/>
        <a:lstStyle/>
        <a:p>
          <a:endParaRPr lang="hr-HR"/>
        </a:p>
      </dgm:t>
    </dgm:pt>
    <dgm:pt modelId="{1CDF0562-3D7F-435F-9379-7959EE9F373B}">
      <dgm:prSet/>
      <dgm:spPr/>
      <dgm:t>
        <a:bodyPr anchor="ctr"/>
        <a:lstStyle/>
        <a:p>
          <a:pPr>
            <a:buSzPts val="1000"/>
            <a:buFont typeface="Symbol" panose="05050102010706020507" pitchFamily="18" charset="2"/>
            <a:buChar char=""/>
          </a:pPr>
          <a:r>
            <a:rPr lang="hr-HR" dirty="0"/>
            <a:t>Koji </a:t>
          </a:r>
          <a:br>
            <a:rPr lang="hr-HR" dirty="0"/>
          </a:br>
          <a:r>
            <a:rPr lang="hr-HR" dirty="0"/>
            <a:t>je cilj </a:t>
          </a:r>
          <a:br>
            <a:rPr lang="hr-HR" dirty="0"/>
          </a:br>
          <a:r>
            <a:rPr lang="hr-HR" dirty="0"/>
            <a:t>mojega </a:t>
          </a:r>
          <a:br>
            <a:rPr lang="hr-HR" dirty="0"/>
          </a:br>
          <a:r>
            <a:rPr lang="hr-HR" dirty="0"/>
            <a:t>života?</a:t>
          </a:r>
        </a:p>
      </dgm:t>
    </dgm:pt>
    <dgm:pt modelId="{BEA223D3-10CD-4109-9338-04CEBF57232F}" type="parTrans" cxnId="{3681A7FA-1BE5-4125-899E-1005B86B1E0C}">
      <dgm:prSet/>
      <dgm:spPr/>
      <dgm:t>
        <a:bodyPr/>
        <a:lstStyle/>
        <a:p>
          <a:endParaRPr lang="hr-HR"/>
        </a:p>
      </dgm:t>
    </dgm:pt>
    <dgm:pt modelId="{49D95F5C-4548-4099-AE36-3AC1AB6CDBF9}" type="sibTrans" cxnId="{3681A7FA-1BE5-4125-899E-1005B86B1E0C}">
      <dgm:prSet/>
      <dgm:spPr/>
      <dgm:t>
        <a:bodyPr/>
        <a:lstStyle/>
        <a:p>
          <a:endParaRPr lang="hr-HR"/>
        </a:p>
      </dgm:t>
    </dgm:pt>
    <dgm:pt modelId="{17637952-36E2-4D31-B556-73169B8EA358}">
      <dgm:prSet/>
      <dgm:spPr/>
      <dgm:t>
        <a:bodyPr anchor="ctr"/>
        <a:lstStyle/>
        <a:p>
          <a:pPr>
            <a:buSzPts val="1000"/>
            <a:buFont typeface="Symbol" panose="05050102010706020507" pitchFamily="18" charset="2"/>
            <a:buChar char=""/>
          </a:pPr>
          <a:r>
            <a:rPr lang="hr-HR" dirty="0"/>
            <a:t>Trudim li se ukloniti sve ono što nije </a:t>
          </a:r>
          <a:br>
            <a:rPr lang="hr-HR" dirty="0"/>
          </a:br>
          <a:r>
            <a:rPr lang="hr-HR" dirty="0"/>
            <a:t>u skladu s onim na čiju sam sliku stvoren?</a:t>
          </a:r>
        </a:p>
      </dgm:t>
    </dgm:pt>
    <dgm:pt modelId="{1134E99E-9507-48AE-9D5D-3DDE3DEB25F4}" type="parTrans" cxnId="{2114B397-CBDA-4050-B321-DF7CD823D00E}">
      <dgm:prSet/>
      <dgm:spPr/>
      <dgm:t>
        <a:bodyPr/>
        <a:lstStyle/>
        <a:p>
          <a:endParaRPr lang="hr-HR"/>
        </a:p>
      </dgm:t>
    </dgm:pt>
    <dgm:pt modelId="{EBF96BA0-D6C1-4EC6-8093-0ECFB7A39428}" type="sibTrans" cxnId="{2114B397-CBDA-4050-B321-DF7CD823D00E}">
      <dgm:prSet/>
      <dgm:spPr/>
      <dgm:t>
        <a:bodyPr/>
        <a:lstStyle/>
        <a:p>
          <a:endParaRPr lang="hr-HR"/>
        </a:p>
      </dgm:t>
    </dgm:pt>
    <dgm:pt modelId="{05E28C76-BE4E-42C9-932F-BEC41A640DE7}">
      <dgm:prSet/>
      <dgm:spPr/>
      <dgm:t>
        <a:bodyPr anchor="ctr"/>
        <a:lstStyle/>
        <a:p>
          <a:pPr>
            <a:buSzPts val="1000"/>
            <a:buFont typeface="Symbol" panose="05050102010706020507" pitchFamily="18" charset="2"/>
            <a:buChar char=""/>
          </a:pPr>
          <a:r>
            <a:rPr lang="hr-HR" dirty="0"/>
            <a:t>Jesam li svjestan grijeha koji </a:t>
          </a:r>
          <a:br>
            <a:rPr lang="hr-HR" dirty="0"/>
          </a:br>
          <a:r>
            <a:rPr lang="hr-HR" dirty="0"/>
            <a:t>su me udaljili </a:t>
          </a:r>
          <a:br>
            <a:rPr lang="hr-HR" dirty="0"/>
          </a:br>
          <a:r>
            <a:rPr lang="hr-HR" dirty="0"/>
            <a:t>od Boga?</a:t>
          </a:r>
        </a:p>
      </dgm:t>
    </dgm:pt>
    <dgm:pt modelId="{3D4C9E7B-C57A-4232-AA1E-926DB329F84F}" type="parTrans" cxnId="{5939E6B0-20E9-4954-BFD3-585388E07D82}">
      <dgm:prSet/>
      <dgm:spPr/>
      <dgm:t>
        <a:bodyPr/>
        <a:lstStyle/>
        <a:p>
          <a:endParaRPr lang="hr-HR"/>
        </a:p>
      </dgm:t>
    </dgm:pt>
    <dgm:pt modelId="{8D2A1D9F-32D8-44C6-B222-B3A9A5C96E7E}" type="sibTrans" cxnId="{5939E6B0-20E9-4954-BFD3-585388E07D82}">
      <dgm:prSet/>
      <dgm:spPr/>
      <dgm:t>
        <a:bodyPr/>
        <a:lstStyle/>
        <a:p>
          <a:endParaRPr lang="hr-HR"/>
        </a:p>
      </dgm:t>
    </dgm:pt>
    <dgm:pt modelId="{C47356C9-FBF2-4E9C-9EF5-E305ECBDCEAF}" type="pres">
      <dgm:prSet presAssocID="{6D44B6D6-56EA-4991-B790-3FED64A6E203}" presName="Name0" presStyleCnt="0">
        <dgm:presLayoutVars>
          <dgm:dir/>
          <dgm:resizeHandles val="exact"/>
        </dgm:presLayoutVars>
      </dgm:prSet>
      <dgm:spPr/>
    </dgm:pt>
    <dgm:pt modelId="{7ADAC384-28D4-49A1-B6EA-75B6E55C8173}" type="pres">
      <dgm:prSet presAssocID="{6D44B6D6-56EA-4991-B790-3FED64A6E203}" presName="bkgdShp" presStyleLbl="alignAccFollowNode1" presStyleIdx="0" presStyleCnt="1" custLinFactNeighborX="-76"/>
      <dgm:spPr/>
    </dgm:pt>
    <dgm:pt modelId="{656DAF5C-F4E2-487A-93EB-06718FE8CA3F}" type="pres">
      <dgm:prSet presAssocID="{6D44B6D6-56EA-4991-B790-3FED64A6E203}" presName="linComp" presStyleCnt="0"/>
      <dgm:spPr/>
    </dgm:pt>
    <dgm:pt modelId="{29C5B2A0-5D6D-497C-A4FC-C74943C920B8}" type="pres">
      <dgm:prSet presAssocID="{07A92007-850A-439B-A85C-FBBAFC8E8338}" presName="compNode" presStyleCnt="0"/>
      <dgm:spPr/>
    </dgm:pt>
    <dgm:pt modelId="{396CEB89-125A-43AF-AF81-931442E164E1}" type="pres">
      <dgm:prSet presAssocID="{07A92007-850A-439B-A85C-FBBAFC8E8338}" presName="node" presStyleLbl="node1" presStyleIdx="0" presStyleCnt="6">
        <dgm:presLayoutVars>
          <dgm:bulletEnabled val="1"/>
        </dgm:presLayoutVars>
      </dgm:prSet>
      <dgm:spPr/>
    </dgm:pt>
    <dgm:pt modelId="{C1566FBB-0E2B-455E-9C52-E799F6872583}" type="pres">
      <dgm:prSet presAssocID="{07A92007-850A-439B-A85C-FBBAFC8E8338}" presName="invisiNode" presStyleLbl="node1" presStyleIdx="0" presStyleCnt="6"/>
      <dgm:spPr/>
    </dgm:pt>
    <dgm:pt modelId="{523E2C17-EA51-4B11-8CA2-0DF06F3B137E}" type="pres">
      <dgm:prSet presAssocID="{07A92007-850A-439B-A85C-FBBAFC8E8338}" presName="imagNode"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CCDF1CB-174A-40F2-9ECB-A15656CE8620}" type="pres">
      <dgm:prSet presAssocID="{D02C6D34-5BF2-4566-8933-DFA682BEC761}" presName="sibTrans" presStyleLbl="sibTrans2D1" presStyleIdx="0" presStyleCnt="0"/>
      <dgm:spPr/>
    </dgm:pt>
    <dgm:pt modelId="{092AFB42-D5DF-4173-BE48-D1AF8B206AE9}" type="pres">
      <dgm:prSet presAssocID="{FD4576EA-9128-49A2-8FC9-6CE9536F7BC6}" presName="compNode" presStyleCnt="0"/>
      <dgm:spPr/>
    </dgm:pt>
    <dgm:pt modelId="{E93F556D-92B9-45C7-9626-D5E6FDC57F2A}" type="pres">
      <dgm:prSet presAssocID="{FD4576EA-9128-49A2-8FC9-6CE9536F7BC6}" presName="node" presStyleLbl="node1" presStyleIdx="1" presStyleCnt="6">
        <dgm:presLayoutVars>
          <dgm:bulletEnabled val="1"/>
        </dgm:presLayoutVars>
      </dgm:prSet>
      <dgm:spPr/>
    </dgm:pt>
    <dgm:pt modelId="{5D6991FC-7347-46C4-9FFC-8EB0AFD1A86D}" type="pres">
      <dgm:prSet presAssocID="{FD4576EA-9128-49A2-8FC9-6CE9536F7BC6}" presName="invisiNode" presStyleLbl="node1" presStyleIdx="1" presStyleCnt="6"/>
      <dgm:spPr/>
    </dgm:pt>
    <dgm:pt modelId="{D5B6879C-CEE2-44EE-AE3F-4EB8FE6B1205}" type="pres">
      <dgm:prSet presAssocID="{FD4576EA-9128-49A2-8FC9-6CE9536F7BC6}" presName="imagNode" presStyleLbl="fgImgPlace1"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2A1B34A-0FB4-4482-BDB1-79B200E80D51}" type="pres">
      <dgm:prSet presAssocID="{794C2B83-0A55-492E-9F6C-414480319577}" presName="sibTrans" presStyleLbl="sibTrans2D1" presStyleIdx="0" presStyleCnt="0"/>
      <dgm:spPr/>
    </dgm:pt>
    <dgm:pt modelId="{786B7404-6BB7-4621-8162-9AE765F4BF92}" type="pres">
      <dgm:prSet presAssocID="{EABBB042-F76D-4210-943A-B94A3CB5B4A4}" presName="compNode" presStyleCnt="0"/>
      <dgm:spPr/>
    </dgm:pt>
    <dgm:pt modelId="{270D6DA7-0E28-420F-A71D-D3C558921DB3}" type="pres">
      <dgm:prSet presAssocID="{EABBB042-F76D-4210-943A-B94A3CB5B4A4}" presName="node" presStyleLbl="node1" presStyleIdx="2" presStyleCnt="6">
        <dgm:presLayoutVars>
          <dgm:bulletEnabled val="1"/>
        </dgm:presLayoutVars>
      </dgm:prSet>
      <dgm:spPr/>
    </dgm:pt>
    <dgm:pt modelId="{E0989401-DBC8-4E8F-8B45-9D051CE12FF1}" type="pres">
      <dgm:prSet presAssocID="{EABBB042-F76D-4210-943A-B94A3CB5B4A4}" presName="invisiNode" presStyleLbl="node1" presStyleIdx="2" presStyleCnt="6"/>
      <dgm:spPr/>
    </dgm:pt>
    <dgm:pt modelId="{C1E31F1A-5FAD-47F9-B06F-1F06D325423B}" type="pres">
      <dgm:prSet presAssocID="{EABBB042-F76D-4210-943A-B94A3CB5B4A4}" presName="imagNode" presStyleLbl="fgImgPlace1" presStyleIdx="2" presStyleCnt="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20000" r="-20000"/>
          </a:stretch>
        </a:blipFill>
      </dgm:spPr>
    </dgm:pt>
    <dgm:pt modelId="{72BDA245-7630-4F54-B853-E6BCA988CD83}" type="pres">
      <dgm:prSet presAssocID="{1DBCF61E-FB16-4A89-95F5-08C7EE9DE093}" presName="sibTrans" presStyleLbl="sibTrans2D1" presStyleIdx="0" presStyleCnt="0"/>
      <dgm:spPr/>
    </dgm:pt>
    <dgm:pt modelId="{3A4BC076-A6BF-489B-A240-7B8FB6BDFC96}" type="pres">
      <dgm:prSet presAssocID="{1CDF0562-3D7F-435F-9379-7959EE9F373B}" presName="compNode" presStyleCnt="0"/>
      <dgm:spPr/>
    </dgm:pt>
    <dgm:pt modelId="{AAEF27FC-0473-4F4A-980B-BD0B9AC5B37E}" type="pres">
      <dgm:prSet presAssocID="{1CDF0562-3D7F-435F-9379-7959EE9F373B}" presName="node" presStyleLbl="node1" presStyleIdx="3" presStyleCnt="6">
        <dgm:presLayoutVars>
          <dgm:bulletEnabled val="1"/>
        </dgm:presLayoutVars>
      </dgm:prSet>
      <dgm:spPr/>
    </dgm:pt>
    <dgm:pt modelId="{9D1EF7FA-CD05-4D12-8AF3-4980BBF31A90}" type="pres">
      <dgm:prSet presAssocID="{1CDF0562-3D7F-435F-9379-7959EE9F373B}" presName="invisiNode" presStyleLbl="node1" presStyleIdx="3" presStyleCnt="6"/>
      <dgm:spPr/>
    </dgm:pt>
    <dgm:pt modelId="{11621D5D-FE69-437A-87C1-7891E7EE7CAD}" type="pres">
      <dgm:prSet presAssocID="{1CDF0562-3D7F-435F-9379-7959EE9F373B}" presName="imagNode" presStyleLbl="fgImgPlac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803EAC8E-73C8-4603-8440-E296558177BB}" type="pres">
      <dgm:prSet presAssocID="{49D95F5C-4548-4099-AE36-3AC1AB6CDBF9}" presName="sibTrans" presStyleLbl="sibTrans2D1" presStyleIdx="0" presStyleCnt="0"/>
      <dgm:spPr/>
    </dgm:pt>
    <dgm:pt modelId="{6758B64F-A8F5-4AEC-AD07-8FE4B0861A69}" type="pres">
      <dgm:prSet presAssocID="{17637952-36E2-4D31-B556-73169B8EA358}" presName="compNode" presStyleCnt="0"/>
      <dgm:spPr/>
    </dgm:pt>
    <dgm:pt modelId="{9E61B7EA-7DFB-47C2-9154-649412E94C95}" type="pres">
      <dgm:prSet presAssocID="{17637952-36E2-4D31-B556-73169B8EA358}" presName="node" presStyleLbl="node1" presStyleIdx="4" presStyleCnt="6">
        <dgm:presLayoutVars>
          <dgm:bulletEnabled val="1"/>
        </dgm:presLayoutVars>
      </dgm:prSet>
      <dgm:spPr/>
    </dgm:pt>
    <dgm:pt modelId="{AE02D37E-CA9F-4389-8DED-DAACC4F9593F}" type="pres">
      <dgm:prSet presAssocID="{17637952-36E2-4D31-B556-73169B8EA358}" presName="invisiNode" presStyleLbl="node1" presStyleIdx="4" presStyleCnt="6"/>
      <dgm:spPr/>
    </dgm:pt>
    <dgm:pt modelId="{F9C2DE6C-4364-4094-8597-1F0F6B2F2097}" type="pres">
      <dgm:prSet presAssocID="{17637952-36E2-4D31-B556-73169B8EA358}" presName="imagNode" presStyleLbl="fgImgPlace1" presStyleIdx="4" presStyleCnt="6"/>
      <dgm:spPr>
        <a:blipFill>
          <a:blip xmlns:r="http://schemas.openxmlformats.org/officeDocument/2006/relationships" r:embed="rId5"/>
          <a:srcRect/>
          <a:stretch>
            <a:fillRect l="-59000" r="-59000"/>
          </a:stretch>
        </a:blipFill>
      </dgm:spPr>
    </dgm:pt>
    <dgm:pt modelId="{525CCA12-6B0F-4896-BAD8-46613C55628C}" type="pres">
      <dgm:prSet presAssocID="{EBF96BA0-D6C1-4EC6-8093-0ECFB7A39428}" presName="sibTrans" presStyleLbl="sibTrans2D1" presStyleIdx="0" presStyleCnt="0"/>
      <dgm:spPr/>
    </dgm:pt>
    <dgm:pt modelId="{0ADD854A-B71B-4359-9127-C4B9A6F2FD73}" type="pres">
      <dgm:prSet presAssocID="{05E28C76-BE4E-42C9-932F-BEC41A640DE7}" presName="compNode" presStyleCnt="0"/>
      <dgm:spPr/>
    </dgm:pt>
    <dgm:pt modelId="{D42FF2BE-4326-4191-8DDA-8302CCFF0155}" type="pres">
      <dgm:prSet presAssocID="{05E28C76-BE4E-42C9-932F-BEC41A640DE7}" presName="node" presStyleLbl="node1" presStyleIdx="5" presStyleCnt="6">
        <dgm:presLayoutVars>
          <dgm:bulletEnabled val="1"/>
        </dgm:presLayoutVars>
      </dgm:prSet>
      <dgm:spPr/>
    </dgm:pt>
    <dgm:pt modelId="{4B8578B0-7E3C-4BA2-94E2-E1DDE9803C76}" type="pres">
      <dgm:prSet presAssocID="{05E28C76-BE4E-42C9-932F-BEC41A640DE7}" presName="invisiNode" presStyleLbl="node1" presStyleIdx="5" presStyleCnt="6"/>
      <dgm:spPr/>
    </dgm:pt>
    <dgm:pt modelId="{32885D0E-86C9-4B99-AAE5-0F23104F3D8A}" type="pres">
      <dgm:prSet presAssocID="{05E28C76-BE4E-42C9-932F-BEC41A640DE7}" presName="imagNode" presStyleLbl="fgImgPlac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Lst>
  <dgm:cxnLst>
    <dgm:cxn modelId="{BE1D3B15-F038-4192-A1F5-F3951D6070E6}" type="presOf" srcId="{EABBB042-F76D-4210-943A-B94A3CB5B4A4}" destId="{270D6DA7-0E28-420F-A71D-D3C558921DB3}" srcOrd="0" destOrd="0" presId="urn:microsoft.com/office/officeart/2005/8/layout/pList2"/>
    <dgm:cxn modelId="{A9EB8E15-EAB4-40B2-972A-C50180D48C54}" type="presOf" srcId="{6D44B6D6-56EA-4991-B790-3FED64A6E203}" destId="{C47356C9-FBF2-4E9C-9EF5-E305ECBDCEAF}" srcOrd="0" destOrd="0" presId="urn:microsoft.com/office/officeart/2005/8/layout/pList2"/>
    <dgm:cxn modelId="{3CA81038-2B42-41E8-929B-89D8A92C8698}" srcId="{6D44B6D6-56EA-4991-B790-3FED64A6E203}" destId="{EABBB042-F76D-4210-943A-B94A3CB5B4A4}" srcOrd="2" destOrd="0" parTransId="{6C1426AA-304B-4CFA-9692-0B2BAB6594F2}" sibTransId="{1DBCF61E-FB16-4A89-95F5-08C7EE9DE093}"/>
    <dgm:cxn modelId="{EB07F660-657B-4A2A-8752-2DEB0B3D1FAE}" type="presOf" srcId="{1CDF0562-3D7F-435F-9379-7959EE9F373B}" destId="{AAEF27FC-0473-4F4A-980B-BD0B9AC5B37E}" srcOrd="0" destOrd="0" presId="urn:microsoft.com/office/officeart/2005/8/layout/pList2"/>
    <dgm:cxn modelId="{5C9D0F49-517F-4C34-A1C3-275F1E5C02ED}" type="presOf" srcId="{07A92007-850A-439B-A85C-FBBAFC8E8338}" destId="{396CEB89-125A-43AF-AF81-931442E164E1}" srcOrd="0" destOrd="0" presId="urn:microsoft.com/office/officeart/2005/8/layout/pList2"/>
    <dgm:cxn modelId="{A6CF4A4F-A77C-4B9B-98DB-CB7E181CA405}" type="presOf" srcId="{FD4576EA-9128-49A2-8FC9-6CE9536F7BC6}" destId="{E93F556D-92B9-45C7-9626-D5E6FDC57F2A}" srcOrd="0" destOrd="0" presId="urn:microsoft.com/office/officeart/2005/8/layout/pList2"/>
    <dgm:cxn modelId="{CA2F1D72-B331-4E1F-B0E8-8B32B1A1FBAF}" srcId="{6D44B6D6-56EA-4991-B790-3FED64A6E203}" destId="{FD4576EA-9128-49A2-8FC9-6CE9536F7BC6}" srcOrd="1" destOrd="0" parTransId="{399B7B2E-BA69-426C-80A3-57B3D987ADC0}" sibTransId="{794C2B83-0A55-492E-9F6C-414480319577}"/>
    <dgm:cxn modelId="{651CF88D-39BC-4578-A05E-0CAE7EBD5B55}" type="presOf" srcId="{05E28C76-BE4E-42C9-932F-BEC41A640DE7}" destId="{D42FF2BE-4326-4191-8DDA-8302CCFF0155}" srcOrd="0" destOrd="0" presId="urn:microsoft.com/office/officeart/2005/8/layout/pList2"/>
    <dgm:cxn modelId="{2114B397-CBDA-4050-B321-DF7CD823D00E}" srcId="{6D44B6D6-56EA-4991-B790-3FED64A6E203}" destId="{17637952-36E2-4D31-B556-73169B8EA358}" srcOrd="4" destOrd="0" parTransId="{1134E99E-9507-48AE-9D5D-3DDE3DEB25F4}" sibTransId="{EBF96BA0-D6C1-4EC6-8093-0ECFB7A39428}"/>
    <dgm:cxn modelId="{C0CFA0A0-2482-4544-8EFF-0BD5C3F5DE98}" type="presOf" srcId="{1DBCF61E-FB16-4A89-95F5-08C7EE9DE093}" destId="{72BDA245-7630-4F54-B853-E6BCA988CD83}" srcOrd="0" destOrd="0" presId="urn:microsoft.com/office/officeart/2005/8/layout/pList2"/>
    <dgm:cxn modelId="{2D2A81A6-ACB4-4C85-AF48-E7AD22A81AF8}" type="presOf" srcId="{794C2B83-0A55-492E-9F6C-414480319577}" destId="{F2A1B34A-0FB4-4482-BDB1-79B200E80D51}" srcOrd="0" destOrd="0" presId="urn:microsoft.com/office/officeart/2005/8/layout/pList2"/>
    <dgm:cxn modelId="{EDEE3BAA-2937-4087-8D08-E31FAFAA082B}" type="presOf" srcId="{EBF96BA0-D6C1-4EC6-8093-0ECFB7A39428}" destId="{525CCA12-6B0F-4896-BAD8-46613C55628C}" srcOrd="0" destOrd="0" presId="urn:microsoft.com/office/officeart/2005/8/layout/pList2"/>
    <dgm:cxn modelId="{5939E6B0-20E9-4954-BFD3-585388E07D82}" srcId="{6D44B6D6-56EA-4991-B790-3FED64A6E203}" destId="{05E28C76-BE4E-42C9-932F-BEC41A640DE7}" srcOrd="5" destOrd="0" parTransId="{3D4C9E7B-C57A-4232-AA1E-926DB329F84F}" sibTransId="{8D2A1D9F-32D8-44C6-B222-B3A9A5C96E7E}"/>
    <dgm:cxn modelId="{CEF619EA-B018-4622-AF01-F1457A8AAA65}" srcId="{6D44B6D6-56EA-4991-B790-3FED64A6E203}" destId="{07A92007-850A-439B-A85C-FBBAFC8E8338}" srcOrd="0" destOrd="0" parTransId="{62B9EEDB-6593-47BB-9B5E-8C47D6B894A1}" sibTransId="{D02C6D34-5BF2-4566-8933-DFA682BEC761}"/>
    <dgm:cxn modelId="{D6371BEA-F965-420A-B8F9-3D9B4573573E}" type="presOf" srcId="{49D95F5C-4548-4099-AE36-3AC1AB6CDBF9}" destId="{803EAC8E-73C8-4603-8440-E296558177BB}" srcOrd="0" destOrd="0" presId="urn:microsoft.com/office/officeart/2005/8/layout/pList2"/>
    <dgm:cxn modelId="{30849AF4-D021-4233-8B8B-9D09BE8325D8}" type="presOf" srcId="{D02C6D34-5BF2-4566-8933-DFA682BEC761}" destId="{3CCDF1CB-174A-40F2-9ECB-A15656CE8620}" srcOrd="0" destOrd="0" presId="urn:microsoft.com/office/officeart/2005/8/layout/pList2"/>
    <dgm:cxn modelId="{A5ADD5F9-F185-4019-A8E3-30D82817BD7F}" type="presOf" srcId="{17637952-36E2-4D31-B556-73169B8EA358}" destId="{9E61B7EA-7DFB-47C2-9154-649412E94C95}" srcOrd="0" destOrd="0" presId="urn:microsoft.com/office/officeart/2005/8/layout/pList2"/>
    <dgm:cxn modelId="{3681A7FA-1BE5-4125-899E-1005B86B1E0C}" srcId="{6D44B6D6-56EA-4991-B790-3FED64A6E203}" destId="{1CDF0562-3D7F-435F-9379-7959EE9F373B}" srcOrd="3" destOrd="0" parTransId="{BEA223D3-10CD-4109-9338-04CEBF57232F}" sibTransId="{49D95F5C-4548-4099-AE36-3AC1AB6CDBF9}"/>
    <dgm:cxn modelId="{01640455-87AF-452C-BD6B-F8C8537E6D0C}" type="presParOf" srcId="{C47356C9-FBF2-4E9C-9EF5-E305ECBDCEAF}" destId="{7ADAC384-28D4-49A1-B6EA-75B6E55C8173}" srcOrd="0" destOrd="0" presId="urn:microsoft.com/office/officeart/2005/8/layout/pList2"/>
    <dgm:cxn modelId="{027792B9-D76C-42CD-BD35-7E522FC5DA8D}" type="presParOf" srcId="{C47356C9-FBF2-4E9C-9EF5-E305ECBDCEAF}" destId="{656DAF5C-F4E2-487A-93EB-06718FE8CA3F}" srcOrd="1" destOrd="0" presId="urn:microsoft.com/office/officeart/2005/8/layout/pList2"/>
    <dgm:cxn modelId="{C41A5AF3-8D68-468E-A927-DDD3C474A89D}" type="presParOf" srcId="{656DAF5C-F4E2-487A-93EB-06718FE8CA3F}" destId="{29C5B2A0-5D6D-497C-A4FC-C74943C920B8}" srcOrd="0" destOrd="0" presId="urn:microsoft.com/office/officeart/2005/8/layout/pList2"/>
    <dgm:cxn modelId="{4EDAFB63-B829-42E2-8FF7-081B4A5A537F}" type="presParOf" srcId="{29C5B2A0-5D6D-497C-A4FC-C74943C920B8}" destId="{396CEB89-125A-43AF-AF81-931442E164E1}" srcOrd="0" destOrd="0" presId="urn:microsoft.com/office/officeart/2005/8/layout/pList2"/>
    <dgm:cxn modelId="{205451A7-C32D-41C7-91BA-DE46E5BEBB22}" type="presParOf" srcId="{29C5B2A0-5D6D-497C-A4FC-C74943C920B8}" destId="{C1566FBB-0E2B-455E-9C52-E799F6872583}" srcOrd="1" destOrd="0" presId="urn:microsoft.com/office/officeart/2005/8/layout/pList2"/>
    <dgm:cxn modelId="{59B7DF6B-0BEF-43E2-8F1F-8523AD476612}" type="presParOf" srcId="{29C5B2A0-5D6D-497C-A4FC-C74943C920B8}" destId="{523E2C17-EA51-4B11-8CA2-0DF06F3B137E}" srcOrd="2" destOrd="0" presId="urn:microsoft.com/office/officeart/2005/8/layout/pList2"/>
    <dgm:cxn modelId="{729BCB3E-25AA-4EEB-AA09-0938EA93733C}" type="presParOf" srcId="{656DAF5C-F4E2-487A-93EB-06718FE8CA3F}" destId="{3CCDF1CB-174A-40F2-9ECB-A15656CE8620}" srcOrd="1" destOrd="0" presId="urn:microsoft.com/office/officeart/2005/8/layout/pList2"/>
    <dgm:cxn modelId="{15956EB8-68DF-4ACF-A561-890642B9D010}" type="presParOf" srcId="{656DAF5C-F4E2-487A-93EB-06718FE8CA3F}" destId="{092AFB42-D5DF-4173-BE48-D1AF8B206AE9}" srcOrd="2" destOrd="0" presId="urn:microsoft.com/office/officeart/2005/8/layout/pList2"/>
    <dgm:cxn modelId="{F9E7D4B3-65A3-40FE-8714-D378486AAA37}" type="presParOf" srcId="{092AFB42-D5DF-4173-BE48-D1AF8B206AE9}" destId="{E93F556D-92B9-45C7-9626-D5E6FDC57F2A}" srcOrd="0" destOrd="0" presId="urn:microsoft.com/office/officeart/2005/8/layout/pList2"/>
    <dgm:cxn modelId="{07E52109-A97E-447C-99F2-755DB3539942}" type="presParOf" srcId="{092AFB42-D5DF-4173-BE48-D1AF8B206AE9}" destId="{5D6991FC-7347-46C4-9FFC-8EB0AFD1A86D}" srcOrd="1" destOrd="0" presId="urn:microsoft.com/office/officeart/2005/8/layout/pList2"/>
    <dgm:cxn modelId="{A182A68E-05B1-4E6E-A753-8AFA23E2ED4C}" type="presParOf" srcId="{092AFB42-D5DF-4173-BE48-D1AF8B206AE9}" destId="{D5B6879C-CEE2-44EE-AE3F-4EB8FE6B1205}" srcOrd="2" destOrd="0" presId="urn:microsoft.com/office/officeart/2005/8/layout/pList2"/>
    <dgm:cxn modelId="{1754641A-53D9-4761-A338-5D034A185F48}" type="presParOf" srcId="{656DAF5C-F4E2-487A-93EB-06718FE8CA3F}" destId="{F2A1B34A-0FB4-4482-BDB1-79B200E80D51}" srcOrd="3" destOrd="0" presId="urn:microsoft.com/office/officeart/2005/8/layout/pList2"/>
    <dgm:cxn modelId="{0E0BB57A-5B39-440A-8339-F564A12AF3FA}" type="presParOf" srcId="{656DAF5C-F4E2-487A-93EB-06718FE8CA3F}" destId="{786B7404-6BB7-4621-8162-9AE765F4BF92}" srcOrd="4" destOrd="0" presId="urn:microsoft.com/office/officeart/2005/8/layout/pList2"/>
    <dgm:cxn modelId="{0DFCEC7E-0B12-4CB6-8508-D7404F9B4630}" type="presParOf" srcId="{786B7404-6BB7-4621-8162-9AE765F4BF92}" destId="{270D6DA7-0E28-420F-A71D-D3C558921DB3}" srcOrd="0" destOrd="0" presId="urn:microsoft.com/office/officeart/2005/8/layout/pList2"/>
    <dgm:cxn modelId="{AEBBA02D-2A06-4F69-8B4E-A6C6BCFB0FB3}" type="presParOf" srcId="{786B7404-6BB7-4621-8162-9AE765F4BF92}" destId="{E0989401-DBC8-4E8F-8B45-9D051CE12FF1}" srcOrd="1" destOrd="0" presId="urn:microsoft.com/office/officeart/2005/8/layout/pList2"/>
    <dgm:cxn modelId="{99F0BB00-AFF1-40A3-BB33-7E15BB2279E1}" type="presParOf" srcId="{786B7404-6BB7-4621-8162-9AE765F4BF92}" destId="{C1E31F1A-5FAD-47F9-B06F-1F06D325423B}" srcOrd="2" destOrd="0" presId="urn:microsoft.com/office/officeart/2005/8/layout/pList2"/>
    <dgm:cxn modelId="{2004C151-34B9-4F60-B309-9B1B35D5320D}" type="presParOf" srcId="{656DAF5C-F4E2-487A-93EB-06718FE8CA3F}" destId="{72BDA245-7630-4F54-B853-E6BCA988CD83}" srcOrd="5" destOrd="0" presId="urn:microsoft.com/office/officeart/2005/8/layout/pList2"/>
    <dgm:cxn modelId="{B227846F-B193-437F-A42E-F65C2AB12385}" type="presParOf" srcId="{656DAF5C-F4E2-487A-93EB-06718FE8CA3F}" destId="{3A4BC076-A6BF-489B-A240-7B8FB6BDFC96}" srcOrd="6" destOrd="0" presId="urn:microsoft.com/office/officeart/2005/8/layout/pList2"/>
    <dgm:cxn modelId="{11D161E3-B6F2-4A64-BCFA-183D42E6F5B8}" type="presParOf" srcId="{3A4BC076-A6BF-489B-A240-7B8FB6BDFC96}" destId="{AAEF27FC-0473-4F4A-980B-BD0B9AC5B37E}" srcOrd="0" destOrd="0" presId="urn:microsoft.com/office/officeart/2005/8/layout/pList2"/>
    <dgm:cxn modelId="{8E948043-7BE0-4E67-A49F-96E77A82A356}" type="presParOf" srcId="{3A4BC076-A6BF-489B-A240-7B8FB6BDFC96}" destId="{9D1EF7FA-CD05-4D12-8AF3-4980BBF31A90}" srcOrd="1" destOrd="0" presId="urn:microsoft.com/office/officeart/2005/8/layout/pList2"/>
    <dgm:cxn modelId="{21A3B9F3-1A0D-475F-9A47-E891AA275058}" type="presParOf" srcId="{3A4BC076-A6BF-489B-A240-7B8FB6BDFC96}" destId="{11621D5D-FE69-437A-87C1-7891E7EE7CAD}" srcOrd="2" destOrd="0" presId="urn:microsoft.com/office/officeart/2005/8/layout/pList2"/>
    <dgm:cxn modelId="{948CB170-4623-4C1A-9487-B32A5106B5D2}" type="presParOf" srcId="{656DAF5C-F4E2-487A-93EB-06718FE8CA3F}" destId="{803EAC8E-73C8-4603-8440-E296558177BB}" srcOrd="7" destOrd="0" presId="urn:microsoft.com/office/officeart/2005/8/layout/pList2"/>
    <dgm:cxn modelId="{0A052AC2-BD92-4BE1-8089-B1C466D3BAB1}" type="presParOf" srcId="{656DAF5C-F4E2-487A-93EB-06718FE8CA3F}" destId="{6758B64F-A8F5-4AEC-AD07-8FE4B0861A69}" srcOrd="8" destOrd="0" presId="urn:microsoft.com/office/officeart/2005/8/layout/pList2"/>
    <dgm:cxn modelId="{767363B0-2647-4CC1-AC7E-90F42CD08D19}" type="presParOf" srcId="{6758B64F-A8F5-4AEC-AD07-8FE4B0861A69}" destId="{9E61B7EA-7DFB-47C2-9154-649412E94C95}" srcOrd="0" destOrd="0" presId="urn:microsoft.com/office/officeart/2005/8/layout/pList2"/>
    <dgm:cxn modelId="{832C2A57-F708-4B5D-B4F1-9BDAD3183461}" type="presParOf" srcId="{6758B64F-A8F5-4AEC-AD07-8FE4B0861A69}" destId="{AE02D37E-CA9F-4389-8DED-DAACC4F9593F}" srcOrd="1" destOrd="0" presId="urn:microsoft.com/office/officeart/2005/8/layout/pList2"/>
    <dgm:cxn modelId="{A75DFEC7-44EB-48F1-B2ED-D2F2604C20A0}" type="presParOf" srcId="{6758B64F-A8F5-4AEC-AD07-8FE4B0861A69}" destId="{F9C2DE6C-4364-4094-8597-1F0F6B2F2097}" srcOrd="2" destOrd="0" presId="urn:microsoft.com/office/officeart/2005/8/layout/pList2"/>
    <dgm:cxn modelId="{9471461E-3B92-4A58-9026-A7D59262D559}" type="presParOf" srcId="{656DAF5C-F4E2-487A-93EB-06718FE8CA3F}" destId="{525CCA12-6B0F-4896-BAD8-46613C55628C}" srcOrd="9" destOrd="0" presId="urn:microsoft.com/office/officeart/2005/8/layout/pList2"/>
    <dgm:cxn modelId="{5AEEE5DA-8563-40CA-8672-9A31E198BC64}" type="presParOf" srcId="{656DAF5C-F4E2-487A-93EB-06718FE8CA3F}" destId="{0ADD854A-B71B-4359-9127-C4B9A6F2FD73}" srcOrd="10" destOrd="0" presId="urn:microsoft.com/office/officeart/2005/8/layout/pList2"/>
    <dgm:cxn modelId="{1A8BE351-B499-4EEE-93C0-B7DDD86C9D9F}" type="presParOf" srcId="{0ADD854A-B71B-4359-9127-C4B9A6F2FD73}" destId="{D42FF2BE-4326-4191-8DDA-8302CCFF0155}" srcOrd="0" destOrd="0" presId="urn:microsoft.com/office/officeart/2005/8/layout/pList2"/>
    <dgm:cxn modelId="{E3F84991-44A2-4C45-B3A0-8A26E7E3B159}" type="presParOf" srcId="{0ADD854A-B71B-4359-9127-C4B9A6F2FD73}" destId="{4B8578B0-7E3C-4BA2-94E2-E1DDE9803C76}" srcOrd="1" destOrd="0" presId="urn:microsoft.com/office/officeart/2005/8/layout/pList2"/>
    <dgm:cxn modelId="{DCBA9D09-F090-475E-98CF-E071E0C0D77B}" type="presParOf" srcId="{0ADD854A-B71B-4359-9127-C4B9A6F2FD73}" destId="{32885D0E-86C9-4B99-AAE5-0F23104F3D8A}"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F8199F-95A0-40D3-92F2-ABD44366C7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hr-HR"/>
        </a:p>
      </dgm:t>
    </dgm:pt>
    <dgm:pt modelId="{45D27C0F-11C4-40B3-B0A4-267CEE031E03}">
      <dgm:prSet phldrT="[Tekst]"/>
      <dgm:spPr/>
      <dgm:t>
        <a:bodyPr/>
        <a:lstStyle/>
        <a:p>
          <a:r>
            <a:rPr lang="hr-HR" dirty="0"/>
            <a:t>Nastojmo živjeti korizmu hodajući za Kristom i ne bojmo se duhovnih izazova koje on pred nas stavlja! Budimo svjesni kako nismo na zemlji da bismo na njoj ostali, već kako bismo došli do neba!</a:t>
          </a:r>
        </a:p>
      </dgm:t>
    </dgm:pt>
    <dgm:pt modelId="{74D24C72-E808-409E-92E3-269E4D6DD78C}" type="parTrans" cxnId="{F6838A7A-F88B-4703-AF41-B59AE8BA179A}">
      <dgm:prSet/>
      <dgm:spPr/>
      <dgm:t>
        <a:bodyPr/>
        <a:lstStyle/>
        <a:p>
          <a:endParaRPr lang="hr-HR"/>
        </a:p>
      </dgm:t>
    </dgm:pt>
    <dgm:pt modelId="{EA24B85D-D731-4C2B-BA29-1E1AD6426B37}" type="sibTrans" cxnId="{F6838A7A-F88B-4703-AF41-B59AE8BA179A}">
      <dgm:prSet/>
      <dgm:spPr/>
      <dgm:t>
        <a:bodyPr/>
        <a:lstStyle/>
        <a:p>
          <a:endParaRPr lang="hr-HR"/>
        </a:p>
      </dgm:t>
    </dgm:pt>
    <dgm:pt modelId="{901C54E0-CFAA-4A1E-9178-B70F9665EB9F}" type="pres">
      <dgm:prSet presAssocID="{09F8199F-95A0-40D3-92F2-ABD44366C70A}" presName="linear" presStyleCnt="0">
        <dgm:presLayoutVars>
          <dgm:animLvl val="lvl"/>
          <dgm:resizeHandles val="exact"/>
        </dgm:presLayoutVars>
      </dgm:prSet>
      <dgm:spPr/>
    </dgm:pt>
    <dgm:pt modelId="{BDFE657F-A445-4784-A32D-D1D7D622D227}" type="pres">
      <dgm:prSet presAssocID="{45D27C0F-11C4-40B3-B0A4-267CEE031E03}" presName="parentText" presStyleLbl="node1" presStyleIdx="0" presStyleCnt="1">
        <dgm:presLayoutVars>
          <dgm:chMax val="0"/>
          <dgm:bulletEnabled val="1"/>
        </dgm:presLayoutVars>
      </dgm:prSet>
      <dgm:spPr/>
    </dgm:pt>
  </dgm:ptLst>
  <dgm:cxnLst>
    <dgm:cxn modelId="{F6838A7A-F88B-4703-AF41-B59AE8BA179A}" srcId="{09F8199F-95A0-40D3-92F2-ABD44366C70A}" destId="{45D27C0F-11C4-40B3-B0A4-267CEE031E03}" srcOrd="0" destOrd="0" parTransId="{74D24C72-E808-409E-92E3-269E4D6DD78C}" sibTransId="{EA24B85D-D731-4C2B-BA29-1E1AD6426B37}"/>
    <dgm:cxn modelId="{08F3CFB1-0368-41A0-BB32-CB14CDEC0F7B}" type="presOf" srcId="{09F8199F-95A0-40D3-92F2-ABD44366C70A}" destId="{901C54E0-CFAA-4A1E-9178-B70F9665EB9F}" srcOrd="0" destOrd="0" presId="urn:microsoft.com/office/officeart/2005/8/layout/vList2"/>
    <dgm:cxn modelId="{1E6B1BE8-6694-4A2D-B2D3-C4D10EDEA3CD}" type="presOf" srcId="{45D27C0F-11C4-40B3-B0A4-267CEE031E03}" destId="{BDFE657F-A445-4784-A32D-D1D7D622D227}" srcOrd="0" destOrd="0" presId="urn:microsoft.com/office/officeart/2005/8/layout/vList2"/>
    <dgm:cxn modelId="{67D99E5D-B545-4B6C-8A23-0911DCECF5B4}" type="presParOf" srcId="{901C54E0-CFAA-4A1E-9178-B70F9665EB9F}" destId="{BDFE657F-A445-4784-A32D-D1D7D622D227}"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266E12-7EC5-408B-BAE3-CEE0AC15C916}" type="doc">
      <dgm:prSet loTypeId="urn:microsoft.com/office/officeart/2005/8/layout/hList7" loCatId="picture" qsTypeId="urn:microsoft.com/office/officeart/2005/8/quickstyle/simple1" qsCatId="simple" csTypeId="urn:microsoft.com/office/officeart/2005/8/colors/accent1_2" csCatId="accent1" phldr="1"/>
      <dgm:spPr/>
    </dgm:pt>
    <dgm:pt modelId="{13378759-8EA2-4AB6-8FB8-E3560595F485}">
      <dgm:prSet phldrT="[Tekst]"/>
      <dgm:spPr/>
      <dgm:t>
        <a:bodyPr/>
        <a:lstStyle/>
        <a:p>
          <a:r>
            <a:rPr lang="hr-HR" dirty="0"/>
            <a:t>Pronađi svakodnevno vremena za molitvu – neka tvoj dom bude Tabor – mjesto susreta s proslavljenim Isusom!</a:t>
          </a:r>
        </a:p>
      </dgm:t>
    </dgm:pt>
    <dgm:pt modelId="{1EED3752-F6DF-409F-A54B-693ABC4FDB10}" type="parTrans" cxnId="{C2A25B0D-3A75-46C9-A31D-50E63AEF2FEE}">
      <dgm:prSet/>
      <dgm:spPr/>
      <dgm:t>
        <a:bodyPr/>
        <a:lstStyle/>
        <a:p>
          <a:endParaRPr lang="hr-HR"/>
        </a:p>
      </dgm:t>
    </dgm:pt>
    <dgm:pt modelId="{EF6B0E4C-D926-453C-987F-C85E786121CC}" type="sibTrans" cxnId="{C2A25B0D-3A75-46C9-A31D-50E63AEF2FEE}">
      <dgm:prSet/>
      <dgm:spPr/>
      <dgm:t>
        <a:bodyPr/>
        <a:lstStyle/>
        <a:p>
          <a:endParaRPr lang="hr-HR"/>
        </a:p>
      </dgm:t>
    </dgm:pt>
    <dgm:pt modelId="{0D23154A-AB4D-48DC-89E7-1AB3ECF0ACCA}">
      <dgm:prSet/>
      <dgm:spPr/>
      <dgm:t>
        <a:bodyPr/>
        <a:lstStyle/>
        <a:p>
          <a:pPr>
            <a:buSzPts val="1000"/>
            <a:buFont typeface="Symbol" panose="05050102010706020507" pitchFamily="18" charset="2"/>
            <a:buChar char=""/>
          </a:pPr>
          <a:r>
            <a:rPr lang="hr-HR" dirty="0"/>
            <a:t>Redovito sudjeluj na svetoj misi i pobožno slušaj riječ Božju! </a:t>
          </a:r>
          <a:br>
            <a:rPr lang="hr-HR" dirty="0"/>
          </a:br>
          <a:r>
            <a:rPr lang="hr-HR" dirty="0"/>
            <a:t>– Dopusti da te susret </a:t>
          </a:r>
          <a:br>
            <a:rPr lang="hr-HR" dirty="0"/>
          </a:br>
          <a:r>
            <a:rPr lang="hr-HR" dirty="0"/>
            <a:t>s Isusom preobražava!</a:t>
          </a:r>
        </a:p>
      </dgm:t>
    </dgm:pt>
    <dgm:pt modelId="{AD9F2BC0-4F24-4D9E-8BA6-C482DCE9A319}" type="parTrans" cxnId="{3315B48E-BF21-4207-AD06-0C127C499C1A}">
      <dgm:prSet/>
      <dgm:spPr/>
      <dgm:t>
        <a:bodyPr/>
        <a:lstStyle/>
        <a:p>
          <a:endParaRPr lang="hr-HR"/>
        </a:p>
      </dgm:t>
    </dgm:pt>
    <dgm:pt modelId="{4C434F4B-C624-4E9C-A90A-D5A96133C4AF}" type="sibTrans" cxnId="{3315B48E-BF21-4207-AD06-0C127C499C1A}">
      <dgm:prSet/>
      <dgm:spPr/>
      <dgm:t>
        <a:bodyPr/>
        <a:lstStyle/>
        <a:p>
          <a:endParaRPr lang="hr-HR"/>
        </a:p>
      </dgm:t>
    </dgm:pt>
    <dgm:pt modelId="{5D07E373-C4CB-409B-8448-21C3F200A36C}">
      <dgm:prSet/>
      <dgm:spPr/>
      <dgm:t>
        <a:bodyPr/>
        <a:lstStyle/>
        <a:p>
          <a:pPr>
            <a:buSzPts val="1000"/>
            <a:buFont typeface="Symbol" panose="05050102010706020507" pitchFamily="18" charset="2"/>
            <a:buChar char=""/>
          </a:pPr>
          <a:r>
            <a:rPr lang="hr-HR" dirty="0"/>
            <a:t>Pođi na ispovijed! </a:t>
          </a:r>
          <a:br>
            <a:rPr lang="hr-HR" dirty="0"/>
          </a:br>
          <a:r>
            <a:rPr lang="hr-HR" dirty="0"/>
            <a:t>– Dopusti Isusu da mijenja tvoje slabosti!</a:t>
          </a:r>
        </a:p>
      </dgm:t>
    </dgm:pt>
    <dgm:pt modelId="{DA4F702B-4A81-4BFE-8622-D4F80F6DEC41}" type="parTrans" cxnId="{40D4548A-E0B7-4249-B18C-4A4F41878D3D}">
      <dgm:prSet/>
      <dgm:spPr/>
      <dgm:t>
        <a:bodyPr/>
        <a:lstStyle/>
        <a:p>
          <a:endParaRPr lang="hr-HR"/>
        </a:p>
      </dgm:t>
    </dgm:pt>
    <dgm:pt modelId="{F71BFCB7-E661-4C8B-AD91-B7AC54C1D079}" type="sibTrans" cxnId="{40D4548A-E0B7-4249-B18C-4A4F41878D3D}">
      <dgm:prSet/>
      <dgm:spPr/>
      <dgm:t>
        <a:bodyPr/>
        <a:lstStyle/>
        <a:p>
          <a:endParaRPr lang="hr-HR"/>
        </a:p>
      </dgm:t>
    </dgm:pt>
    <dgm:pt modelId="{95F25CA7-C0E9-490F-8450-E3D6786948DB}">
      <dgm:prSet/>
      <dgm:spPr/>
      <dgm:t>
        <a:bodyPr/>
        <a:lstStyle/>
        <a:p>
          <a:pPr>
            <a:buSzPts val="1000"/>
            <a:buFont typeface="Symbol" panose="05050102010706020507" pitchFamily="18" charset="2"/>
            <a:buChar char=""/>
          </a:pPr>
          <a:r>
            <a:rPr lang="hr-HR" dirty="0"/>
            <a:t>Sudjeluj na pobožnosti križnoga puta! </a:t>
          </a:r>
          <a:br>
            <a:rPr lang="hr-HR" dirty="0"/>
          </a:br>
          <a:r>
            <a:rPr lang="hr-HR" dirty="0"/>
            <a:t>– To je put na kojemu Isus liječi tvoje rane </a:t>
          </a:r>
          <a:br>
            <a:rPr lang="hr-HR" dirty="0"/>
          </a:br>
          <a:r>
            <a:rPr lang="hr-HR" dirty="0"/>
            <a:t>i pokazuje ti put </a:t>
          </a:r>
          <a:br>
            <a:rPr lang="hr-HR" dirty="0"/>
          </a:br>
          <a:r>
            <a:rPr lang="hr-HR" dirty="0"/>
            <a:t>ka vječnoj slavi.</a:t>
          </a:r>
        </a:p>
      </dgm:t>
    </dgm:pt>
    <dgm:pt modelId="{FB66880B-A41B-4432-AFC1-947AD018AB70}" type="parTrans" cxnId="{069516DB-DE67-47BA-A147-1975C360C8B9}">
      <dgm:prSet/>
      <dgm:spPr/>
      <dgm:t>
        <a:bodyPr/>
        <a:lstStyle/>
        <a:p>
          <a:endParaRPr lang="hr-HR"/>
        </a:p>
      </dgm:t>
    </dgm:pt>
    <dgm:pt modelId="{C9C0A3B7-32D5-422A-B0C9-53F1265A335D}" type="sibTrans" cxnId="{069516DB-DE67-47BA-A147-1975C360C8B9}">
      <dgm:prSet/>
      <dgm:spPr/>
      <dgm:t>
        <a:bodyPr/>
        <a:lstStyle/>
        <a:p>
          <a:endParaRPr lang="hr-HR"/>
        </a:p>
      </dgm:t>
    </dgm:pt>
    <dgm:pt modelId="{228A397E-58C7-424C-8E75-505C61484F0C}">
      <dgm:prSet/>
      <dgm:spPr/>
      <dgm:t>
        <a:bodyPr/>
        <a:lstStyle/>
        <a:p>
          <a:pPr>
            <a:buSzPts val="1000"/>
            <a:buFont typeface="Symbol" panose="05050102010706020507" pitchFamily="18" charset="2"/>
            <a:buChar char=""/>
          </a:pPr>
          <a:r>
            <a:rPr lang="hr-HR" dirty="0"/>
            <a:t>Uključi se </a:t>
          </a:r>
          <a:br>
            <a:rPr lang="hr-HR" dirty="0"/>
          </a:br>
          <a:r>
            <a:rPr lang="hr-HR" dirty="0"/>
            <a:t>u karitativne aktivnosti </a:t>
          </a:r>
          <a:br>
            <a:rPr lang="hr-HR" dirty="0"/>
          </a:br>
          <a:r>
            <a:rPr lang="hr-HR" dirty="0"/>
            <a:t>i posvjedoči </a:t>
          </a:r>
          <a:br>
            <a:rPr lang="hr-HR" dirty="0"/>
          </a:br>
          <a:r>
            <a:rPr lang="hr-HR" dirty="0"/>
            <a:t>svoju vjeru!</a:t>
          </a:r>
        </a:p>
      </dgm:t>
    </dgm:pt>
    <dgm:pt modelId="{428FE5A8-2732-4FE4-8609-1ED12F632456}" type="parTrans" cxnId="{0B19E864-5C2C-40E2-AE3B-648D5DA42BE7}">
      <dgm:prSet/>
      <dgm:spPr/>
      <dgm:t>
        <a:bodyPr/>
        <a:lstStyle/>
        <a:p>
          <a:endParaRPr lang="hr-HR"/>
        </a:p>
      </dgm:t>
    </dgm:pt>
    <dgm:pt modelId="{D4F3F808-48EC-48A7-B72E-8F9D54339E07}" type="sibTrans" cxnId="{0B19E864-5C2C-40E2-AE3B-648D5DA42BE7}">
      <dgm:prSet/>
      <dgm:spPr/>
      <dgm:t>
        <a:bodyPr/>
        <a:lstStyle/>
        <a:p>
          <a:endParaRPr lang="hr-HR"/>
        </a:p>
      </dgm:t>
    </dgm:pt>
    <dgm:pt modelId="{9AF78D3D-1E1F-4F91-BDF4-414AF4E70D1D}">
      <dgm:prSet phldrT="[Tekst]"/>
      <dgm:spPr/>
      <dgm:t>
        <a:bodyPr/>
        <a:lstStyle/>
        <a:p>
          <a:pPr>
            <a:buSzPts val="1000"/>
            <a:buFont typeface="Symbol" panose="05050102010706020507" pitchFamily="18" charset="2"/>
            <a:buChar char=""/>
          </a:pPr>
          <a:r>
            <a:rPr lang="hr-HR" b="0" dirty="0"/>
            <a:t>Osobito moli sv. krunicu – 4. otajstvo svjetla: „Koji se na gori preobrazio i svoju nam slavu objavio“!</a:t>
          </a:r>
        </a:p>
      </dgm:t>
    </dgm:pt>
    <dgm:pt modelId="{64EE6024-BB4C-43A1-8735-9F740B82C3BD}" type="parTrans" cxnId="{337534DA-B40E-4117-BB9D-C45E12AEE76E}">
      <dgm:prSet/>
      <dgm:spPr/>
      <dgm:t>
        <a:bodyPr/>
        <a:lstStyle/>
        <a:p>
          <a:endParaRPr lang="hr-HR"/>
        </a:p>
      </dgm:t>
    </dgm:pt>
    <dgm:pt modelId="{F7F9535C-823E-4DE8-8410-5665279C3706}" type="sibTrans" cxnId="{337534DA-B40E-4117-BB9D-C45E12AEE76E}">
      <dgm:prSet/>
      <dgm:spPr/>
      <dgm:t>
        <a:bodyPr/>
        <a:lstStyle/>
        <a:p>
          <a:endParaRPr lang="hr-HR"/>
        </a:p>
      </dgm:t>
    </dgm:pt>
    <dgm:pt modelId="{F04ED7DB-E21B-4376-B6BD-383545D7FCD1}" type="pres">
      <dgm:prSet presAssocID="{C0266E12-7EC5-408B-BAE3-CEE0AC15C916}" presName="Name0" presStyleCnt="0">
        <dgm:presLayoutVars>
          <dgm:dir/>
          <dgm:resizeHandles val="exact"/>
        </dgm:presLayoutVars>
      </dgm:prSet>
      <dgm:spPr/>
    </dgm:pt>
    <dgm:pt modelId="{191EC696-5586-4677-9933-C8C275182778}" type="pres">
      <dgm:prSet presAssocID="{C0266E12-7EC5-408B-BAE3-CEE0AC15C916}" presName="fgShape" presStyleLbl="fgShp" presStyleIdx="0" presStyleCnt="1"/>
      <dgm:spPr/>
    </dgm:pt>
    <dgm:pt modelId="{5285910A-9A97-410E-8D0E-488EF7FB11F3}" type="pres">
      <dgm:prSet presAssocID="{C0266E12-7EC5-408B-BAE3-CEE0AC15C916}" presName="linComp" presStyleCnt="0"/>
      <dgm:spPr/>
    </dgm:pt>
    <dgm:pt modelId="{F21F2734-3736-4061-BC58-1FA5B4E4DE6D}" type="pres">
      <dgm:prSet presAssocID="{13378759-8EA2-4AB6-8FB8-E3560595F485}" presName="compNode" presStyleCnt="0"/>
      <dgm:spPr/>
    </dgm:pt>
    <dgm:pt modelId="{818F7DB9-ED59-4102-A4B1-C71BAB9187BB}" type="pres">
      <dgm:prSet presAssocID="{13378759-8EA2-4AB6-8FB8-E3560595F485}" presName="bkgdShape" presStyleLbl="node1" presStyleIdx="0" presStyleCnt="6"/>
      <dgm:spPr/>
    </dgm:pt>
    <dgm:pt modelId="{76189D2F-D788-4B5C-B48F-2CB7CAB8915A}" type="pres">
      <dgm:prSet presAssocID="{13378759-8EA2-4AB6-8FB8-E3560595F485}" presName="nodeTx" presStyleLbl="node1" presStyleIdx="0" presStyleCnt="6">
        <dgm:presLayoutVars>
          <dgm:bulletEnabled val="1"/>
        </dgm:presLayoutVars>
      </dgm:prSet>
      <dgm:spPr/>
    </dgm:pt>
    <dgm:pt modelId="{D73F3225-AADE-40AB-BEC4-22490E69AA05}" type="pres">
      <dgm:prSet presAssocID="{13378759-8EA2-4AB6-8FB8-E3560595F485}" presName="invisiNode" presStyleLbl="node1" presStyleIdx="0" presStyleCnt="6"/>
      <dgm:spPr/>
    </dgm:pt>
    <dgm:pt modelId="{9E63AD6C-89AD-404F-AED9-E34D089C1B87}" type="pres">
      <dgm:prSet presAssocID="{13378759-8EA2-4AB6-8FB8-E3560595F485}" presName="imagNode"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D1CAD929-591F-4072-8C65-7F1F9A71745D}" type="pres">
      <dgm:prSet presAssocID="{EF6B0E4C-D926-453C-987F-C85E786121CC}" presName="sibTrans" presStyleLbl="sibTrans2D1" presStyleIdx="0" presStyleCnt="0"/>
      <dgm:spPr/>
    </dgm:pt>
    <dgm:pt modelId="{672909E7-87AD-46DA-9728-EC9F3EAD4534}" type="pres">
      <dgm:prSet presAssocID="{9AF78D3D-1E1F-4F91-BDF4-414AF4E70D1D}" presName="compNode" presStyleCnt="0"/>
      <dgm:spPr/>
    </dgm:pt>
    <dgm:pt modelId="{C33B4AC4-1CC1-4CE1-8DE9-EA0CD9D7EE4F}" type="pres">
      <dgm:prSet presAssocID="{9AF78D3D-1E1F-4F91-BDF4-414AF4E70D1D}" presName="bkgdShape" presStyleLbl="node1" presStyleIdx="1" presStyleCnt="6"/>
      <dgm:spPr/>
    </dgm:pt>
    <dgm:pt modelId="{E1CC5129-8030-4031-A961-5131DB04C4C4}" type="pres">
      <dgm:prSet presAssocID="{9AF78D3D-1E1F-4F91-BDF4-414AF4E70D1D}" presName="nodeTx" presStyleLbl="node1" presStyleIdx="1" presStyleCnt="6">
        <dgm:presLayoutVars>
          <dgm:bulletEnabled val="1"/>
        </dgm:presLayoutVars>
      </dgm:prSet>
      <dgm:spPr/>
    </dgm:pt>
    <dgm:pt modelId="{A1F4B7A3-D867-45A2-BB8A-2ECA91F114B1}" type="pres">
      <dgm:prSet presAssocID="{9AF78D3D-1E1F-4F91-BDF4-414AF4E70D1D}" presName="invisiNode" presStyleLbl="node1" presStyleIdx="1" presStyleCnt="6"/>
      <dgm:spPr/>
    </dgm:pt>
    <dgm:pt modelId="{259E7A1A-9A39-453D-8C05-1DA5B7E307D8}" type="pres">
      <dgm:prSet presAssocID="{9AF78D3D-1E1F-4F91-BDF4-414AF4E70D1D}" presName="imagNode" presStyleLbl="fgImgPlace1"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32D2CFA4-A8E3-42E2-A3E3-1DD2388C9600}" type="pres">
      <dgm:prSet presAssocID="{F7F9535C-823E-4DE8-8410-5665279C3706}" presName="sibTrans" presStyleLbl="sibTrans2D1" presStyleIdx="0" presStyleCnt="0"/>
      <dgm:spPr/>
    </dgm:pt>
    <dgm:pt modelId="{0DB76943-FFFB-4CC7-BFD0-F65D6FC71B5D}" type="pres">
      <dgm:prSet presAssocID="{0D23154A-AB4D-48DC-89E7-1AB3ECF0ACCA}" presName="compNode" presStyleCnt="0"/>
      <dgm:spPr/>
    </dgm:pt>
    <dgm:pt modelId="{2E262EEC-CB77-4299-8F9E-0FBA6E4DDBF8}" type="pres">
      <dgm:prSet presAssocID="{0D23154A-AB4D-48DC-89E7-1AB3ECF0ACCA}" presName="bkgdShape" presStyleLbl="node1" presStyleIdx="2" presStyleCnt="6"/>
      <dgm:spPr/>
    </dgm:pt>
    <dgm:pt modelId="{A4D8F111-E0E5-44E3-A7AE-36B7967F54AB}" type="pres">
      <dgm:prSet presAssocID="{0D23154A-AB4D-48DC-89E7-1AB3ECF0ACCA}" presName="nodeTx" presStyleLbl="node1" presStyleIdx="2" presStyleCnt="6">
        <dgm:presLayoutVars>
          <dgm:bulletEnabled val="1"/>
        </dgm:presLayoutVars>
      </dgm:prSet>
      <dgm:spPr/>
    </dgm:pt>
    <dgm:pt modelId="{C2DAC062-EA47-48FD-AD88-A4DD4A1C0658}" type="pres">
      <dgm:prSet presAssocID="{0D23154A-AB4D-48DC-89E7-1AB3ECF0ACCA}" presName="invisiNode" presStyleLbl="node1" presStyleIdx="2" presStyleCnt="6"/>
      <dgm:spPr/>
    </dgm:pt>
    <dgm:pt modelId="{F64152F4-3372-41FA-9640-1BC4D2F1AE7D}" type="pres">
      <dgm:prSet presAssocID="{0D23154A-AB4D-48DC-89E7-1AB3ECF0ACCA}" presName="imagNode"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B78AEF86-892C-424B-A753-0D4754276636}" type="pres">
      <dgm:prSet presAssocID="{4C434F4B-C624-4E9C-A90A-D5A96133C4AF}" presName="sibTrans" presStyleLbl="sibTrans2D1" presStyleIdx="0" presStyleCnt="0"/>
      <dgm:spPr/>
    </dgm:pt>
    <dgm:pt modelId="{706ACDA2-2773-4DAD-93BF-F7017BB12ECE}" type="pres">
      <dgm:prSet presAssocID="{5D07E373-C4CB-409B-8448-21C3F200A36C}" presName="compNode" presStyleCnt="0"/>
      <dgm:spPr/>
    </dgm:pt>
    <dgm:pt modelId="{3B5905C8-BEC7-4D85-B74B-DC4EEE7A9613}" type="pres">
      <dgm:prSet presAssocID="{5D07E373-C4CB-409B-8448-21C3F200A36C}" presName="bkgdShape" presStyleLbl="node1" presStyleIdx="3" presStyleCnt="6"/>
      <dgm:spPr/>
    </dgm:pt>
    <dgm:pt modelId="{86C11F0F-E44D-46C5-8CDB-13FC1EC3F003}" type="pres">
      <dgm:prSet presAssocID="{5D07E373-C4CB-409B-8448-21C3F200A36C}" presName="nodeTx" presStyleLbl="node1" presStyleIdx="3" presStyleCnt="6">
        <dgm:presLayoutVars>
          <dgm:bulletEnabled val="1"/>
        </dgm:presLayoutVars>
      </dgm:prSet>
      <dgm:spPr/>
    </dgm:pt>
    <dgm:pt modelId="{25BDEE38-4ABD-41CD-A522-1936E8E8DAB8}" type="pres">
      <dgm:prSet presAssocID="{5D07E373-C4CB-409B-8448-21C3F200A36C}" presName="invisiNode" presStyleLbl="node1" presStyleIdx="3" presStyleCnt="6"/>
      <dgm:spPr/>
    </dgm:pt>
    <dgm:pt modelId="{D77D2326-8A7D-4D9B-8F18-6BD1AFB76EB3}" type="pres">
      <dgm:prSet presAssocID="{5D07E373-C4CB-409B-8448-21C3F200A36C}" presName="imagNode" presStyleLbl="fgImgPlac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84167A5-F344-49E3-8D39-E3597CB6E001}" type="pres">
      <dgm:prSet presAssocID="{F71BFCB7-E661-4C8B-AD91-B7AC54C1D079}" presName="sibTrans" presStyleLbl="sibTrans2D1" presStyleIdx="0" presStyleCnt="0"/>
      <dgm:spPr/>
    </dgm:pt>
    <dgm:pt modelId="{6E851CA4-C3D1-4DAE-A449-6513D6E9AC25}" type="pres">
      <dgm:prSet presAssocID="{95F25CA7-C0E9-490F-8450-E3D6786948DB}" presName="compNode" presStyleCnt="0"/>
      <dgm:spPr/>
    </dgm:pt>
    <dgm:pt modelId="{691BBE92-894F-4DFD-8A45-F114A46F4A23}" type="pres">
      <dgm:prSet presAssocID="{95F25CA7-C0E9-490F-8450-E3D6786948DB}" presName="bkgdShape" presStyleLbl="node1" presStyleIdx="4" presStyleCnt="6"/>
      <dgm:spPr/>
    </dgm:pt>
    <dgm:pt modelId="{0142B708-62DF-48A9-A482-D9E155EBA0AA}" type="pres">
      <dgm:prSet presAssocID="{95F25CA7-C0E9-490F-8450-E3D6786948DB}" presName="nodeTx" presStyleLbl="node1" presStyleIdx="4" presStyleCnt="6">
        <dgm:presLayoutVars>
          <dgm:bulletEnabled val="1"/>
        </dgm:presLayoutVars>
      </dgm:prSet>
      <dgm:spPr/>
    </dgm:pt>
    <dgm:pt modelId="{115111C1-CC24-4184-BF43-DAB66128E8E6}" type="pres">
      <dgm:prSet presAssocID="{95F25CA7-C0E9-490F-8450-E3D6786948DB}" presName="invisiNode" presStyleLbl="node1" presStyleIdx="4" presStyleCnt="6"/>
      <dgm:spPr/>
    </dgm:pt>
    <dgm:pt modelId="{F3ABE36B-2188-4B04-B6E6-86097C2901B3}" type="pres">
      <dgm:prSet presAssocID="{95F25CA7-C0E9-490F-8450-E3D6786948DB}" presName="imagNode" presStyleLbl="fgImgPlace1"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69F85B9A-56A7-4B18-B9E7-3EDCFC42C404}" type="pres">
      <dgm:prSet presAssocID="{C9C0A3B7-32D5-422A-B0C9-53F1265A335D}" presName="sibTrans" presStyleLbl="sibTrans2D1" presStyleIdx="0" presStyleCnt="0"/>
      <dgm:spPr/>
    </dgm:pt>
    <dgm:pt modelId="{94A8937B-092D-4278-891B-D97530B7B1FE}" type="pres">
      <dgm:prSet presAssocID="{228A397E-58C7-424C-8E75-505C61484F0C}" presName="compNode" presStyleCnt="0"/>
      <dgm:spPr/>
    </dgm:pt>
    <dgm:pt modelId="{ACF1F9FA-1BEC-4A5A-8C3A-CBF4EA35BCA4}" type="pres">
      <dgm:prSet presAssocID="{228A397E-58C7-424C-8E75-505C61484F0C}" presName="bkgdShape" presStyleLbl="node1" presStyleIdx="5" presStyleCnt="6"/>
      <dgm:spPr/>
    </dgm:pt>
    <dgm:pt modelId="{9251EFCD-C37B-4A4C-8B38-A5B634B1232E}" type="pres">
      <dgm:prSet presAssocID="{228A397E-58C7-424C-8E75-505C61484F0C}" presName="nodeTx" presStyleLbl="node1" presStyleIdx="5" presStyleCnt="6">
        <dgm:presLayoutVars>
          <dgm:bulletEnabled val="1"/>
        </dgm:presLayoutVars>
      </dgm:prSet>
      <dgm:spPr/>
    </dgm:pt>
    <dgm:pt modelId="{EA1A26C6-810A-4AA9-9F96-6B02C45F540D}" type="pres">
      <dgm:prSet presAssocID="{228A397E-58C7-424C-8E75-505C61484F0C}" presName="invisiNode" presStyleLbl="node1" presStyleIdx="5" presStyleCnt="6"/>
      <dgm:spPr/>
    </dgm:pt>
    <dgm:pt modelId="{EFA9F674-5CF6-442E-8503-DE897C281410}" type="pres">
      <dgm:prSet presAssocID="{228A397E-58C7-424C-8E75-505C61484F0C}" presName="imagNode" presStyleLbl="fgImgPlac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Lst>
  <dgm:cxnLst>
    <dgm:cxn modelId="{52CBE406-3AE8-423A-8B39-FBFC60A12C03}" type="presOf" srcId="{13378759-8EA2-4AB6-8FB8-E3560595F485}" destId="{818F7DB9-ED59-4102-A4B1-C71BAB9187BB}" srcOrd="0" destOrd="0" presId="urn:microsoft.com/office/officeart/2005/8/layout/hList7"/>
    <dgm:cxn modelId="{C2A25B0D-3A75-46C9-A31D-50E63AEF2FEE}" srcId="{C0266E12-7EC5-408B-BAE3-CEE0AC15C916}" destId="{13378759-8EA2-4AB6-8FB8-E3560595F485}" srcOrd="0" destOrd="0" parTransId="{1EED3752-F6DF-409F-A54B-693ABC4FDB10}" sibTransId="{EF6B0E4C-D926-453C-987F-C85E786121CC}"/>
    <dgm:cxn modelId="{B8901B1E-C45F-4F31-ABD2-FA5672DE93C8}" type="presOf" srcId="{95F25CA7-C0E9-490F-8450-E3D6786948DB}" destId="{0142B708-62DF-48A9-A482-D9E155EBA0AA}" srcOrd="1" destOrd="0" presId="urn:microsoft.com/office/officeart/2005/8/layout/hList7"/>
    <dgm:cxn modelId="{F17BAD23-42DC-49E8-9D4A-807A504130A2}" type="presOf" srcId="{5D07E373-C4CB-409B-8448-21C3F200A36C}" destId="{86C11F0F-E44D-46C5-8CDB-13FC1EC3F003}" srcOrd="1" destOrd="0" presId="urn:microsoft.com/office/officeart/2005/8/layout/hList7"/>
    <dgm:cxn modelId="{E8551D34-BCCE-4C8E-A725-8CD0826949E8}" type="presOf" srcId="{C0266E12-7EC5-408B-BAE3-CEE0AC15C916}" destId="{F04ED7DB-E21B-4376-B6BD-383545D7FCD1}" srcOrd="0" destOrd="0" presId="urn:microsoft.com/office/officeart/2005/8/layout/hList7"/>
    <dgm:cxn modelId="{DDFF5738-CD2A-4357-9B07-6ED8A06A4F1B}" type="presOf" srcId="{EF6B0E4C-D926-453C-987F-C85E786121CC}" destId="{D1CAD929-591F-4072-8C65-7F1F9A71745D}" srcOrd="0" destOrd="0" presId="urn:microsoft.com/office/officeart/2005/8/layout/hList7"/>
    <dgm:cxn modelId="{1879925D-07D8-48BE-9A74-E87813B23E15}" type="presOf" srcId="{F71BFCB7-E661-4C8B-AD91-B7AC54C1D079}" destId="{384167A5-F344-49E3-8D39-E3597CB6E001}" srcOrd="0" destOrd="0" presId="urn:microsoft.com/office/officeart/2005/8/layout/hList7"/>
    <dgm:cxn modelId="{0B19E864-5C2C-40E2-AE3B-648D5DA42BE7}" srcId="{C0266E12-7EC5-408B-BAE3-CEE0AC15C916}" destId="{228A397E-58C7-424C-8E75-505C61484F0C}" srcOrd="5" destOrd="0" parTransId="{428FE5A8-2732-4FE4-8609-1ED12F632456}" sibTransId="{D4F3F808-48EC-48A7-B72E-8F9D54339E07}"/>
    <dgm:cxn modelId="{2EBC2173-4A47-4EAB-A074-5EDBCADF62FD}" type="presOf" srcId="{0D23154A-AB4D-48DC-89E7-1AB3ECF0ACCA}" destId="{A4D8F111-E0E5-44E3-A7AE-36B7967F54AB}" srcOrd="1" destOrd="0" presId="urn:microsoft.com/office/officeart/2005/8/layout/hList7"/>
    <dgm:cxn modelId="{348CB378-E39C-45BC-B4CC-E495DECA0D8B}" type="presOf" srcId="{5D07E373-C4CB-409B-8448-21C3F200A36C}" destId="{3B5905C8-BEC7-4D85-B74B-DC4EEE7A9613}" srcOrd="0" destOrd="0" presId="urn:microsoft.com/office/officeart/2005/8/layout/hList7"/>
    <dgm:cxn modelId="{EAF4867D-7D36-4DBE-B281-AEE0E920EFD1}" type="presOf" srcId="{95F25CA7-C0E9-490F-8450-E3D6786948DB}" destId="{691BBE92-894F-4DFD-8A45-F114A46F4A23}" srcOrd="0" destOrd="0" presId="urn:microsoft.com/office/officeart/2005/8/layout/hList7"/>
    <dgm:cxn modelId="{40D4548A-E0B7-4249-B18C-4A4F41878D3D}" srcId="{C0266E12-7EC5-408B-BAE3-CEE0AC15C916}" destId="{5D07E373-C4CB-409B-8448-21C3F200A36C}" srcOrd="3" destOrd="0" parTransId="{DA4F702B-4A81-4BFE-8622-D4F80F6DEC41}" sibTransId="{F71BFCB7-E661-4C8B-AD91-B7AC54C1D079}"/>
    <dgm:cxn modelId="{3315B48E-BF21-4207-AD06-0C127C499C1A}" srcId="{C0266E12-7EC5-408B-BAE3-CEE0AC15C916}" destId="{0D23154A-AB4D-48DC-89E7-1AB3ECF0ACCA}" srcOrd="2" destOrd="0" parTransId="{AD9F2BC0-4F24-4D9E-8BA6-C482DCE9A319}" sibTransId="{4C434F4B-C624-4E9C-A90A-D5A96133C4AF}"/>
    <dgm:cxn modelId="{7900938F-19FF-4BD5-BD58-05AC5002E91D}" type="presOf" srcId="{9AF78D3D-1E1F-4F91-BDF4-414AF4E70D1D}" destId="{C33B4AC4-1CC1-4CE1-8DE9-EA0CD9D7EE4F}" srcOrd="0" destOrd="0" presId="urn:microsoft.com/office/officeart/2005/8/layout/hList7"/>
    <dgm:cxn modelId="{24AF409B-4523-41D9-8862-D04FBA7DB339}" type="presOf" srcId="{4C434F4B-C624-4E9C-A90A-D5A96133C4AF}" destId="{B78AEF86-892C-424B-A753-0D4754276636}" srcOrd="0" destOrd="0" presId="urn:microsoft.com/office/officeart/2005/8/layout/hList7"/>
    <dgm:cxn modelId="{6D692FBB-AB62-438D-9A70-3B2F894ABA50}" type="presOf" srcId="{F7F9535C-823E-4DE8-8410-5665279C3706}" destId="{32D2CFA4-A8E3-42E2-A3E3-1DD2388C9600}" srcOrd="0" destOrd="0" presId="urn:microsoft.com/office/officeart/2005/8/layout/hList7"/>
    <dgm:cxn modelId="{E214C3BB-6DAC-40D2-9F33-78FFCD1F19F7}" type="presOf" srcId="{228A397E-58C7-424C-8E75-505C61484F0C}" destId="{9251EFCD-C37B-4A4C-8B38-A5B634B1232E}" srcOrd="1" destOrd="0" presId="urn:microsoft.com/office/officeart/2005/8/layout/hList7"/>
    <dgm:cxn modelId="{6F7420C7-C61E-47C1-A4A4-087DAA69654C}" type="presOf" srcId="{C9C0A3B7-32D5-422A-B0C9-53F1265A335D}" destId="{69F85B9A-56A7-4B18-B9E7-3EDCFC42C404}" srcOrd="0" destOrd="0" presId="urn:microsoft.com/office/officeart/2005/8/layout/hList7"/>
    <dgm:cxn modelId="{50D38FD9-0D99-4696-B6A5-2C952FE4804C}" type="presOf" srcId="{13378759-8EA2-4AB6-8FB8-E3560595F485}" destId="{76189D2F-D788-4B5C-B48F-2CB7CAB8915A}" srcOrd="1" destOrd="0" presId="urn:microsoft.com/office/officeart/2005/8/layout/hList7"/>
    <dgm:cxn modelId="{337534DA-B40E-4117-BB9D-C45E12AEE76E}" srcId="{C0266E12-7EC5-408B-BAE3-CEE0AC15C916}" destId="{9AF78D3D-1E1F-4F91-BDF4-414AF4E70D1D}" srcOrd="1" destOrd="0" parTransId="{64EE6024-BB4C-43A1-8735-9F740B82C3BD}" sibTransId="{F7F9535C-823E-4DE8-8410-5665279C3706}"/>
    <dgm:cxn modelId="{069516DB-DE67-47BA-A147-1975C360C8B9}" srcId="{C0266E12-7EC5-408B-BAE3-CEE0AC15C916}" destId="{95F25CA7-C0E9-490F-8450-E3D6786948DB}" srcOrd="4" destOrd="0" parTransId="{FB66880B-A41B-4432-AFC1-947AD018AB70}" sibTransId="{C9C0A3B7-32D5-422A-B0C9-53F1265A335D}"/>
    <dgm:cxn modelId="{1F389DDB-E004-4024-A1C4-0511C4933D9E}" type="presOf" srcId="{228A397E-58C7-424C-8E75-505C61484F0C}" destId="{ACF1F9FA-1BEC-4A5A-8C3A-CBF4EA35BCA4}" srcOrd="0" destOrd="0" presId="urn:microsoft.com/office/officeart/2005/8/layout/hList7"/>
    <dgm:cxn modelId="{C07395F6-D357-448B-AE8D-89649D2EF603}" type="presOf" srcId="{9AF78D3D-1E1F-4F91-BDF4-414AF4E70D1D}" destId="{E1CC5129-8030-4031-A961-5131DB04C4C4}" srcOrd="1" destOrd="0" presId="urn:microsoft.com/office/officeart/2005/8/layout/hList7"/>
    <dgm:cxn modelId="{2E4329F9-2B9D-466B-97EE-28B630D28F70}" type="presOf" srcId="{0D23154A-AB4D-48DC-89E7-1AB3ECF0ACCA}" destId="{2E262EEC-CB77-4299-8F9E-0FBA6E4DDBF8}" srcOrd="0" destOrd="0" presId="urn:microsoft.com/office/officeart/2005/8/layout/hList7"/>
    <dgm:cxn modelId="{D3E7E513-B038-465D-836D-51CF18ADD148}" type="presParOf" srcId="{F04ED7DB-E21B-4376-B6BD-383545D7FCD1}" destId="{191EC696-5586-4677-9933-C8C275182778}" srcOrd="0" destOrd="0" presId="urn:microsoft.com/office/officeart/2005/8/layout/hList7"/>
    <dgm:cxn modelId="{DA50FBD2-3A5D-4BBF-AF73-CB2F43677876}" type="presParOf" srcId="{F04ED7DB-E21B-4376-B6BD-383545D7FCD1}" destId="{5285910A-9A97-410E-8D0E-488EF7FB11F3}" srcOrd="1" destOrd="0" presId="urn:microsoft.com/office/officeart/2005/8/layout/hList7"/>
    <dgm:cxn modelId="{36C04B52-C8D7-4BAC-B7FD-4453CA879CCC}" type="presParOf" srcId="{5285910A-9A97-410E-8D0E-488EF7FB11F3}" destId="{F21F2734-3736-4061-BC58-1FA5B4E4DE6D}" srcOrd="0" destOrd="0" presId="urn:microsoft.com/office/officeart/2005/8/layout/hList7"/>
    <dgm:cxn modelId="{321F6496-7FC0-46F6-8D98-61A4F4867F88}" type="presParOf" srcId="{F21F2734-3736-4061-BC58-1FA5B4E4DE6D}" destId="{818F7DB9-ED59-4102-A4B1-C71BAB9187BB}" srcOrd="0" destOrd="0" presId="urn:microsoft.com/office/officeart/2005/8/layout/hList7"/>
    <dgm:cxn modelId="{5BBF9EE5-ECDB-4A37-BBB3-43EB5DAC45D5}" type="presParOf" srcId="{F21F2734-3736-4061-BC58-1FA5B4E4DE6D}" destId="{76189D2F-D788-4B5C-B48F-2CB7CAB8915A}" srcOrd="1" destOrd="0" presId="urn:microsoft.com/office/officeart/2005/8/layout/hList7"/>
    <dgm:cxn modelId="{857C1BAF-9A9F-40EB-B446-9A60DBA8327F}" type="presParOf" srcId="{F21F2734-3736-4061-BC58-1FA5B4E4DE6D}" destId="{D73F3225-AADE-40AB-BEC4-22490E69AA05}" srcOrd="2" destOrd="0" presId="urn:microsoft.com/office/officeart/2005/8/layout/hList7"/>
    <dgm:cxn modelId="{73B54EA1-6109-48A0-A575-389238E34F60}" type="presParOf" srcId="{F21F2734-3736-4061-BC58-1FA5B4E4DE6D}" destId="{9E63AD6C-89AD-404F-AED9-E34D089C1B87}" srcOrd="3" destOrd="0" presId="urn:microsoft.com/office/officeart/2005/8/layout/hList7"/>
    <dgm:cxn modelId="{4FB2E7A6-4A7F-4E9A-B758-B4E3E07DE127}" type="presParOf" srcId="{5285910A-9A97-410E-8D0E-488EF7FB11F3}" destId="{D1CAD929-591F-4072-8C65-7F1F9A71745D}" srcOrd="1" destOrd="0" presId="urn:microsoft.com/office/officeart/2005/8/layout/hList7"/>
    <dgm:cxn modelId="{9E4BA07E-B28B-4D27-A271-D6330FF9D7C0}" type="presParOf" srcId="{5285910A-9A97-410E-8D0E-488EF7FB11F3}" destId="{672909E7-87AD-46DA-9728-EC9F3EAD4534}" srcOrd="2" destOrd="0" presId="urn:microsoft.com/office/officeart/2005/8/layout/hList7"/>
    <dgm:cxn modelId="{82356DCF-BF85-4E02-BE40-EEA78462AC8D}" type="presParOf" srcId="{672909E7-87AD-46DA-9728-EC9F3EAD4534}" destId="{C33B4AC4-1CC1-4CE1-8DE9-EA0CD9D7EE4F}" srcOrd="0" destOrd="0" presId="urn:microsoft.com/office/officeart/2005/8/layout/hList7"/>
    <dgm:cxn modelId="{34936631-EF6D-45F4-AEA7-910FE6AA7D05}" type="presParOf" srcId="{672909E7-87AD-46DA-9728-EC9F3EAD4534}" destId="{E1CC5129-8030-4031-A961-5131DB04C4C4}" srcOrd="1" destOrd="0" presId="urn:microsoft.com/office/officeart/2005/8/layout/hList7"/>
    <dgm:cxn modelId="{5C13D9B4-3A97-474A-9DC1-F1565A92F952}" type="presParOf" srcId="{672909E7-87AD-46DA-9728-EC9F3EAD4534}" destId="{A1F4B7A3-D867-45A2-BB8A-2ECA91F114B1}" srcOrd="2" destOrd="0" presId="urn:microsoft.com/office/officeart/2005/8/layout/hList7"/>
    <dgm:cxn modelId="{E27D4AB8-4525-425E-A5B4-1D8B98FA72AC}" type="presParOf" srcId="{672909E7-87AD-46DA-9728-EC9F3EAD4534}" destId="{259E7A1A-9A39-453D-8C05-1DA5B7E307D8}" srcOrd="3" destOrd="0" presId="urn:microsoft.com/office/officeart/2005/8/layout/hList7"/>
    <dgm:cxn modelId="{7C31C27F-5CC2-4D30-B98C-EFE002BE5416}" type="presParOf" srcId="{5285910A-9A97-410E-8D0E-488EF7FB11F3}" destId="{32D2CFA4-A8E3-42E2-A3E3-1DD2388C9600}" srcOrd="3" destOrd="0" presId="urn:microsoft.com/office/officeart/2005/8/layout/hList7"/>
    <dgm:cxn modelId="{2BD0602E-88A9-4D3E-874F-BEEE6D757156}" type="presParOf" srcId="{5285910A-9A97-410E-8D0E-488EF7FB11F3}" destId="{0DB76943-FFFB-4CC7-BFD0-F65D6FC71B5D}" srcOrd="4" destOrd="0" presId="urn:microsoft.com/office/officeart/2005/8/layout/hList7"/>
    <dgm:cxn modelId="{7EF3826E-E987-4105-989B-D6050AF90492}" type="presParOf" srcId="{0DB76943-FFFB-4CC7-BFD0-F65D6FC71B5D}" destId="{2E262EEC-CB77-4299-8F9E-0FBA6E4DDBF8}" srcOrd="0" destOrd="0" presId="urn:microsoft.com/office/officeart/2005/8/layout/hList7"/>
    <dgm:cxn modelId="{75BCCB26-B0C2-4A80-9C45-545C67E25CA5}" type="presParOf" srcId="{0DB76943-FFFB-4CC7-BFD0-F65D6FC71B5D}" destId="{A4D8F111-E0E5-44E3-A7AE-36B7967F54AB}" srcOrd="1" destOrd="0" presId="urn:microsoft.com/office/officeart/2005/8/layout/hList7"/>
    <dgm:cxn modelId="{607F891D-6EBC-4407-87DB-243BDE307B95}" type="presParOf" srcId="{0DB76943-FFFB-4CC7-BFD0-F65D6FC71B5D}" destId="{C2DAC062-EA47-48FD-AD88-A4DD4A1C0658}" srcOrd="2" destOrd="0" presId="urn:microsoft.com/office/officeart/2005/8/layout/hList7"/>
    <dgm:cxn modelId="{AF6FD75A-88EE-4F18-9562-96F9CF8FB2AE}" type="presParOf" srcId="{0DB76943-FFFB-4CC7-BFD0-F65D6FC71B5D}" destId="{F64152F4-3372-41FA-9640-1BC4D2F1AE7D}" srcOrd="3" destOrd="0" presId="urn:microsoft.com/office/officeart/2005/8/layout/hList7"/>
    <dgm:cxn modelId="{D9077212-0B61-45D6-AEAB-2F64C4F77AFF}" type="presParOf" srcId="{5285910A-9A97-410E-8D0E-488EF7FB11F3}" destId="{B78AEF86-892C-424B-A753-0D4754276636}" srcOrd="5" destOrd="0" presId="urn:microsoft.com/office/officeart/2005/8/layout/hList7"/>
    <dgm:cxn modelId="{40B8A9EA-D97B-40B1-912B-A816D984812A}" type="presParOf" srcId="{5285910A-9A97-410E-8D0E-488EF7FB11F3}" destId="{706ACDA2-2773-4DAD-93BF-F7017BB12ECE}" srcOrd="6" destOrd="0" presId="urn:microsoft.com/office/officeart/2005/8/layout/hList7"/>
    <dgm:cxn modelId="{1CC67FAD-10CE-4015-9900-F14C3FAE09D2}" type="presParOf" srcId="{706ACDA2-2773-4DAD-93BF-F7017BB12ECE}" destId="{3B5905C8-BEC7-4D85-B74B-DC4EEE7A9613}" srcOrd="0" destOrd="0" presId="urn:microsoft.com/office/officeart/2005/8/layout/hList7"/>
    <dgm:cxn modelId="{76D0AA5C-C503-4844-A3C3-D510F44B9EE1}" type="presParOf" srcId="{706ACDA2-2773-4DAD-93BF-F7017BB12ECE}" destId="{86C11F0F-E44D-46C5-8CDB-13FC1EC3F003}" srcOrd="1" destOrd="0" presId="urn:microsoft.com/office/officeart/2005/8/layout/hList7"/>
    <dgm:cxn modelId="{52AF01FA-C7D6-443A-900C-986DCAC90746}" type="presParOf" srcId="{706ACDA2-2773-4DAD-93BF-F7017BB12ECE}" destId="{25BDEE38-4ABD-41CD-A522-1936E8E8DAB8}" srcOrd="2" destOrd="0" presId="urn:microsoft.com/office/officeart/2005/8/layout/hList7"/>
    <dgm:cxn modelId="{ABE43651-4C1F-4386-9E8D-953CD621CECF}" type="presParOf" srcId="{706ACDA2-2773-4DAD-93BF-F7017BB12ECE}" destId="{D77D2326-8A7D-4D9B-8F18-6BD1AFB76EB3}" srcOrd="3" destOrd="0" presId="urn:microsoft.com/office/officeart/2005/8/layout/hList7"/>
    <dgm:cxn modelId="{B7006F45-B654-4A74-9944-A67F45136E77}" type="presParOf" srcId="{5285910A-9A97-410E-8D0E-488EF7FB11F3}" destId="{384167A5-F344-49E3-8D39-E3597CB6E001}" srcOrd="7" destOrd="0" presId="urn:microsoft.com/office/officeart/2005/8/layout/hList7"/>
    <dgm:cxn modelId="{564A4676-A609-437E-976E-C1211D707E80}" type="presParOf" srcId="{5285910A-9A97-410E-8D0E-488EF7FB11F3}" destId="{6E851CA4-C3D1-4DAE-A449-6513D6E9AC25}" srcOrd="8" destOrd="0" presId="urn:microsoft.com/office/officeart/2005/8/layout/hList7"/>
    <dgm:cxn modelId="{87C5C386-276F-4CBB-8CB7-901EE1B73DC4}" type="presParOf" srcId="{6E851CA4-C3D1-4DAE-A449-6513D6E9AC25}" destId="{691BBE92-894F-4DFD-8A45-F114A46F4A23}" srcOrd="0" destOrd="0" presId="urn:microsoft.com/office/officeart/2005/8/layout/hList7"/>
    <dgm:cxn modelId="{11A87193-C4B2-4312-8CFD-50018CC6E2E1}" type="presParOf" srcId="{6E851CA4-C3D1-4DAE-A449-6513D6E9AC25}" destId="{0142B708-62DF-48A9-A482-D9E155EBA0AA}" srcOrd="1" destOrd="0" presId="urn:microsoft.com/office/officeart/2005/8/layout/hList7"/>
    <dgm:cxn modelId="{FED2BE60-D183-4EC5-A10E-A1EDC00792F4}" type="presParOf" srcId="{6E851CA4-C3D1-4DAE-A449-6513D6E9AC25}" destId="{115111C1-CC24-4184-BF43-DAB66128E8E6}" srcOrd="2" destOrd="0" presId="urn:microsoft.com/office/officeart/2005/8/layout/hList7"/>
    <dgm:cxn modelId="{98FF1C23-A574-4D84-9873-19F5A986ED3B}" type="presParOf" srcId="{6E851CA4-C3D1-4DAE-A449-6513D6E9AC25}" destId="{F3ABE36B-2188-4B04-B6E6-86097C2901B3}" srcOrd="3" destOrd="0" presId="urn:microsoft.com/office/officeart/2005/8/layout/hList7"/>
    <dgm:cxn modelId="{26B14C99-9104-4A51-BC16-6704ED133D1A}" type="presParOf" srcId="{5285910A-9A97-410E-8D0E-488EF7FB11F3}" destId="{69F85B9A-56A7-4B18-B9E7-3EDCFC42C404}" srcOrd="9" destOrd="0" presId="urn:microsoft.com/office/officeart/2005/8/layout/hList7"/>
    <dgm:cxn modelId="{F677915B-6020-4676-8E72-961841DCCEEB}" type="presParOf" srcId="{5285910A-9A97-410E-8D0E-488EF7FB11F3}" destId="{94A8937B-092D-4278-891B-D97530B7B1FE}" srcOrd="10" destOrd="0" presId="urn:microsoft.com/office/officeart/2005/8/layout/hList7"/>
    <dgm:cxn modelId="{51CAAA60-B746-4054-9B93-A15390BB4EFC}" type="presParOf" srcId="{94A8937B-092D-4278-891B-D97530B7B1FE}" destId="{ACF1F9FA-1BEC-4A5A-8C3A-CBF4EA35BCA4}" srcOrd="0" destOrd="0" presId="urn:microsoft.com/office/officeart/2005/8/layout/hList7"/>
    <dgm:cxn modelId="{6E55378F-ED6E-459E-8E91-B45A441EC7FF}" type="presParOf" srcId="{94A8937B-092D-4278-891B-D97530B7B1FE}" destId="{9251EFCD-C37B-4A4C-8B38-A5B634B1232E}" srcOrd="1" destOrd="0" presId="urn:microsoft.com/office/officeart/2005/8/layout/hList7"/>
    <dgm:cxn modelId="{FF7F53EB-764C-4CA0-9A67-036BC82BD0AA}" type="presParOf" srcId="{94A8937B-092D-4278-891B-D97530B7B1FE}" destId="{EA1A26C6-810A-4AA9-9F96-6B02C45F540D}" srcOrd="2" destOrd="0" presId="urn:microsoft.com/office/officeart/2005/8/layout/hList7"/>
    <dgm:cxn modelId="{3709AB48-8566-4C4E-AAA3-31065ED85596}" type="presParOf" srcId="{94A8937B-092D-4278-891B-D97530B7B1FE}" destId="{EFA9F674-5CF6-442E-8503-DE897C281410}"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8199F-95A0-40D3-92F2-ABD44366C70A}" type="doc">
      <dgm:prSet loTypeId="urn:microsoft.com/office/officeart/2005/8/layout/arrow6" loCatId="relationship" qsTypeId="urn:microsoft.com/office/officeart/2005/8/quickstyle/simple1" qsCatId="simple" csTypeId="urn:microsoft.com/office/officeart/2005/8/colors/accent3_2" csCatId="accent3" phldr="1"/>
      <dgm:spPr/>
      <dgm:t>
        <a:bodyPr/>
        <a:lstStyle/>
        <a:p>
          <a:endParaRPr lang="hr-HR"/>
        </a:p>
      </dgm:t>
    </dgm:pt>
    <dgm:pt modelId="{A2245CBF-85CB-43A1-B5BE-BA798688C128}">
      <dgm:prSet/>
      <dgm:spPr/>
      <dgm:t>
        <a:bodyPr/>
        <a:lstStyle/>
        <a:p>
          <a:r>
            <a:rPr lang="hr-HR" dirty="0"/>
            <a:t>Isus pruža trojici učenika posebno iskustvo</a:t>
          </a:r>
        </a:p>
      </dgm:t>
    </dgm:pt>
    <dgm:pt modelId="{DA6738E2-F2C9-4DDC-A4A2-D9BCA1221C9C}" type="parTrans" cxnId="{23E0ACCC-4465-45FB-B5D3-E169B5202EA9}">
      <dgm:prSet/>
      <dgm:spPr/>
      <dgm:t>
        <a:bodyPr/>
        <a:lstStyle/>
        <a:p>
          <a:endParaRPr lang="hr-HR"/>
        </a:p>
      </dgm:t>
    </dgm:pt>
    <dgm:pt modelId="{5B4793A1-00A5-4348-BC34-CD57C293C55D}" type="sibTrans" cxnId="{23E0ACCC-4465-45FB-B5D3-E169B5202EA9}">
      <dgm:prSet/>
      <dgm:spPr/>
      <dgm:t>
        <a:bodyPr/>
        <a:lstStyle/>
        <a:p>
          <a:endParaRPr lang="hr-HR"/>
        </a:p>
      </dgm:t>
    </dgm:pt>
    <dgm:pt modelId="{5D189DAE-BFE7-4015-8E44-540004B08C17}">
      <dgm:prSet/>
      <dgm:spPr/>
      <dgm:t>
        <a:bodyPr/>
        <a:lstStyle/>
        <a:p>
          <a:r>
            <a:rPr lang="hr-HR"/>
            <a:t>Traži da nikome o tome ne govore (dok ‘Sin Čovječji od mrtvih ne ustane’)</a:t>
          </a:r>
        </a:p>
      </dgm:t>
    </dgm:pt>
    <dgm:pt modelId="{3FB2C404-A14B-41FE-AB60-54F6D5B27CDF}" type="parTrans" cxnId="{4FBE101A-5BD4-41D1-99B1-70EA29711BE3}">
      <dgm:prSet/>
      <dgm:spPr/>
      <dgm:t>
        <a:bodyPr/>
        <a:lstStyle/>
        <a:p>
          <a:endParaRPr lang="hr-HR"/>
        </a:p>
      </dgm:t>
    </dgm:pt>
    <dgm:pt modelId="{B60D915A-0B85-41AE-AAD2-2E4E4843AE96}" type="sibTrans" cxnId="{4FBE101A-5BD4-41D1-99B1-70EA29711BE3}">
      <dgm:prSet/>
      <dgm:spPr/>
      <dgm:t>
        <a:bodyPr/>
        <a:lstStyle/>
        <a:p>
          <a:endParaRPr lang="hr-HR"/>
        </a:p>
      </dgm:t>
    </dgm:pt>
    <dgm:pt modelId="{5479BF60-EDA9-4FD3-915C-A0E6251E4C14}" type="pres">
      <dgm:prSet presAssocID="{09F8199F-95A0-40D3-92F2-ABD44366C70A}" presName="compositeShape" presStyleCnt="0">
        <dgm:presLayoutVars>
          <dgm:chMax val="2"/>
          <dgm:dir/>
          <dgm:resizeHandles val="exact"/>
        </dgm:presLayoutVars>
      </dgm:prSet>
      <dgm:spPr/>
    </dgm:pt>
    <dgm:pt modelId="{12C63151-5421-4B36-B834-1B81B0C79E73}" type="pres">
      <dgm:prSet presAssocID="{09F8199F-95A0-40D3-92F2-ABD44366C70A}" presName="ribbon" presStyleLbl="node1" presStyleIdx="0" presStyleCnt="1"/>
      <dgm:spPr/>
    </dgm:pt>
    <dgm:pt modelId="{BF7B8EC1-E46B-473D-BA47-4AE26DC242EF}" type="pres">
      <dgm:prSet presAssocID="{09F8199F-95A0-40D3-92F2-ABD44366C70A}" presName="leftArrowText" presStyleLbl="node1" presStyleIdx="0" presStyleCnt="1">
        <dgm:presLayoutVars>
          <dgm:chMax val="0"/>
          <dgm:bulletEnabled val="1"/>
        </dgm:presLayoutVars>
      </dgm:prSet>
      <dgm:spPr/>
    </dgm:pt>
    <dgm:pt modelId="{EA239960-F555-4C92-A961-4E78F2127D9D}" type="pres">
      <dgm:prSet presAssocID="{09F8199F-95A0-40D3-92F2-ABD44366C70A}" presName="rightArrowText" presStyleLbl="node1" presStyleIdx="0" presStyleCnt="1">
        <dgm:presLayoutVars>
          <dgm:chMax val="0"/>
          <dgm:bulletEnabled val="1"/>
        </dgm:presLayoutVars>
      </dgm:prSet>
      <dgm:spPr/>
    </dgm:pt>
  </dgm:ptLst>
  <dgm:cxnLst>
    <dgm:cxn modelId="{11D54415-7F4D-45BD-BD2E-0E3B3AFC9AC8}" type="presOf" srcId="{5D189DAE-BFE7-4015-8E44-540004B08C17}" destId="{EA239960-F555-4C92-A961-4E78F2127D9D}" srcOrd="0" destOrd="0" presId="urn:microsoft.com/office/officeart/2005/8/layout/arrow6"/>
    <dgm:cxn modelId="{4FBE101A-5BD4-41D1-99B1-70EA29711BE3}" srcId="{09F8199F-95A0-40D3-92F2-ABD44366C70A}" destId="{5D189DAE-BFE7-4015-8E44-540004B08C17}" srcOrd="1" destOrd="0" parTransId="{3FB2C404-A14B-41FE-AB60-54F6D5B27CDF}" sibTransId="{B60D915A-0B85-41AE-AAD2-2E4E4843AE96}"/>
    <dgm:cxn modelId="{7347DBBA-2BEE-4D6E-AEF3-5485A69BD5E0}" type="presOf" srcId="{09F8199F-95A0-40D3-92F2-ABD44366C70A}" destId="{5479BF60-EDA9-4FD3-915C-A0E6251E4C14}" srcOrd="0" destOrd="0" presId="urn:microsoft.com/office/officeart/2005/8/layout/arrow6"/>
    <dgm:cxn modelId="{23E0ACCC-4465-45FB-B5D3-E169B5202EA9}" srcId="{09F8199F-95A0-40D3-92F2-ABD44366C70A}" destId="{A2245CBF-85CB-43A1-B5BE-BA798688C128}" srcOrd="0" destOrd="0" parTransId="{DA6738E2-F2C9-4DDC-A4A2-D9BCA1221C9C}" sibTransId="{5B4793A1-00A5-4348-BC34-CD57C293C55D}"/>
    <dgm:cxn modelId="{813FF5E4-B96C-4B4B-84E2-0D888701ACAE}" type="presOf" srcId="{A2245CBF-85CB-43A1-B5BE-BA798688C128}" destId="{BF7B8EC1-E46B-473D-BA47-4AE26DC242EF}" srcOrd="0" destOrd="0" presId="urn:microsoft.com/office/officeart/2005/8/layout/arrow6"/>
    <dgm:cxn modelId="{970AF4F4-E0D2-4733-83C9-205866711960}" type="presParOf" srcId="{5479BF60-EDA9-4FD3-915C-A0E6251E4C14}" destId="{12C63151-5421-4B36-B834-1B81B0C79E73}" srcOrd="0" destOrd="0" presId="urn:microsoft.com/office/officeart/2005/8/layout/arrow6"/>
    <dgm:cxn modelId="{6B247E31-8F32-4C26-B430-B77A5FB19593}" type="presParOf" srcId="{5479BF60-EDA9-4FD3-915C-A0E6251E4C14}" destId="{BF7B8EC1-E46B-473D-BA47-4AE26DC242EF}" srcOrd="1" destOrd="0" presId="urn:microsoft.com/office/officeart/2005/8/layout/arrow6"/>
    <dgm:cxn modelId="{80DFAE95-AD03-4F0E-9D2F-77EF2F7E5EAD}" type="presParOf" srcId="{5479BF60-EDA9-4FD3-915C-A0E6251E4C14}" destId="{EA239960-F555-4C92-A961-4E78F2127D9D}"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F8199F-95A0-40D3-92F2-ABD44366C7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hr-HR"/>
        </a:p>
      </dgm:t>
    </dgm:pt>
    <dgm:pt modelId="{A2245CBF-85CB-43A1-B5BE-BA798688C128}">
      <dgm:prSet/>
      <dgm:spPr/>
      <dgm:t>
        <a:bodyPr/>
        <a:lstStyle/>
        <a:p>
          <a:r>
            <a:rPr lang="hr-HR" dirty="0"/>
            <a:t>Što znači ‘od mrtvih ustati’?</a:t>
          </a:r>
        </a:p>
      </dgm:t>
    </dgm:pt>
    <dgm:pt modelId="{DA6738E2-F2C9-4DDC-A4A2-D9BCA1221C9C}" type="parTrans" cxnId="{23E0ACCC-4465-45FB-B5D3-E169B5202EA9}">
      <dgm:prSet/>
      <dgm:spPr/>
      <dgm:t>
        <a:bodyPr/>
        <a:lstStyle/>
        <a:p>
          <a:endParaRPr lang="hr-HR"/>
        </a:p>
      </dgm:t>
    </dgm:pt>
    <dgm:pt modelId="{5B4793A1-00A5-4348-BC34-CD57C293C55D}" type="sibTrans" cxnId="{23E0ACCC-4465-45FB-B5D3-E169B5202EA9}">
      <dgm:prSet/>
      <dgm:spPr/>
      <dgm:t>
        <a:bodyPr/>
        <a:lstStyle/>
        <a:p>
          <a:endParaRPr lang="hr-HR"/>
        </a:p>
      </dgm:t>
    </dgm:pt>
    <dgm:pt modelId="{EAC3D7C3-0FDD-433B-94E8-D097DF1E5B3F}">
      <dgm:prSet/>
      <dgm:spPr/>
      <dgm:t>
        <a:bodyPr/>
        <a:lstStyle/>
        <a:p>
          <a:r>
            <a:rPr lang="hr-HR" dirty="0"/>
            <a:t>Što znači događaj preobraženja?</a:t>
          </a:r>
        </a:p>
      </dgm:t>
    </dgm:pt>
    <dgm:pt modelId="{03B0C892-A4DD-4F61-B827-EDBFDCCEB46A}" type="parTrans" cxnId="{71929715-2E7C-4179-9DF2-DBE4CC65E31E}">
      <dgm:prSet/>
      <dgm:spPr/>
      <dgm:t>
        <a:bodyPr/>
        <a:lstStyle/>
        <a:p>
          <a:endParaRPr lang="hr-HR"/>
        </a:p>
      </dgm:t>
    </dgm:pt>
    <dgm:pt modelId="{EA8482C9-798B-4A2F-8783-F665895505DA}" type="sibTrans" cxnId="{71929715-2E7C-4179-9DF2-DBE4CC65E31E}">
      <dgm:prSet/>
      <dgm:spPr/>
      <dgm:t>
        <a:bodyPr/>
        <a:lstStyle/>
        <a:p>
          <a:endParaRPr lang="hr-HR"/>
        </a:p>
      </dgm:t>
    </dgm:pt>
    <dgm:pt modelId="{315D9A5D-45F5-4E92-9638-E37C6B473928}">
      <dgm:prSet/>
      <dgm:spPr/>
      <dgm:t>
        <a:bodyPr/>
        <a:lstStyle/>
        <a:p>
          <a:r>
            <a:rPr lang="hr-HR"/>
            <a:t>prestrašeni</a:t>
          </a:r>
        </a:p>
      </dgm:t>
    </dgm:pt>
    <dgm:pt modelId="{2E956029-A0CD-4948-B3F1-7B48F982100A}" type="parTrans" cxnId="{4FFE3FB6-7A09-4697-AFF0-AB43CB2F4400}">
      <dgm:prSet/>
      <dgm:spPr/>
      <dgm:t>
        <a:bodyPr/>
        <a:lstStyle/>
        <a:p>
          <a:endParaRPr lang="hr-HR"/>
        </a:p>
      </dgm:t>
    </dgm:pt>
    <dgm:pt modelId="{2D9B5A47-E2EE-4ADD-9B3D-C9EBEDB224F2}" type="sibTrans" cxnId="{4FFE3FB6-7A09-4697-AFF0-AB43CB2F4400}">
      <dgm:prSet/>
      <dgm:spPr/>
      <dgm:t>
        <a:bodyPr/>
        <a:lstStyle/>
        <a:p>
          <a:endParaRPr lang="hr-HR"/>
        </a:p>
      </dgm:t>
    </dgm:pt>
    <dgm:pt modelId="{56D40E44-CCC9-4792-98F1-2AAE6863BC64}">
      <dgm:prSet/>
      <dgm:spPr/>
      <dgm:t>
        <a:bodyPr/>
        <a:lstStyle/>
        <a:p>
          <a:r>
            <a:rPr lang="hr-HR"/>
            <a:t>nisu znali što reći</a:t>
          </a:r>
        </a:p>
      </dgm:t>
    </dgm:pt>
    <dgm:pt modelId="{61A4D980-C636-413F-8107-4BFB75D91B60}" type="parTrans" cxnId="{3CA0E111-6B0C-41F2-81B3-E4B7D11BE15D}">
      <dgm:prSet/>
      <dgm:spPr/>
      <dgm:t>
        <a:bodyPr/>
        <a:lstStyle/>
        <a:p>
          <a:endParaRPr lang="hr-HR"/>
        </a:p>
      </dgm:t>
    </dgm:pt>
    <dgm:pt modelId="{BF35A5A0-9FB9-47A1-A11E-CB8BFA092A3B}" type="sibTrans" cxnId="{3CA0E111-6B0C-41F2-81B3-E4B7D11BE15D}">
      <dgm:prSet/>
      <dgm:spPr/>
      <dgm:t>
        <a:bodyPr/>
        <a:lstStyle/>
        <a:p>
          <a:endParaRPr lang="hr-HR"/>
        </a:p>
      </dgm:t>
    </dgm:pt>
    <dgm:pt modelId="{89948552-D6B6-4B90-8B36-6739BE8AB16D}" type="pres">
      <dgm:prSet presAssocID="{09F8199F-95A0-40D3-92F2-ABD44366C70A}" presName="linear" presStyleCnt="0">
        <dgm:presLayoutVars>
          <dgm:animLvl val="lvl"/>
          <dgm:resizeHandles val="exact"/>
        </dgm:presLayoutVars>
      </dgm:prSet>
      <dgm:spPr/>
    </dgm:pt>
    <dgm:pt modelId="{844CF5C9-33CB-4D5E-A970-B8C3B674256A}" type="pres">
      <dgm:prSet presAssocID="{A2245CBF-85CB-43A1-B5BE-BA798688C128}" presName="parentText" presStyleLbl="node1" presStyleIdx="0" presStyleCnt="2">
        <dgm:presLayoutVars>
          <dgm:chMax val="0"/>
          <dgm:bulletEnabled val="1"/>
        </dgm:presLayoutVars>
      </dgm:prSet>
      <dgm:spPr/>
    </dgm:pt>
    <dgm:pt modelId="{EFB254E5-98DC-4F83-A282-2891775A51E5}" type="pres">
      <dgm:prSet presAssocID="{5B4793A1-00A5-4348-BC34-CD57C293C55D}" presName="spacer" presStyleCnt="0"/>
      <dgm:spPr/>
    </dgm:pt>
    <dgm:pt modelId="{6F67029A-36AE-4DA6-9EAF-3F24C322EAF6}" type="pres">
      <dgm:prSet presAssocID="{EAC3D7C3-0FDD-433B-94E8-D097DF1E5B3F}" presName="parentText" presStyleLbl="node1" presStyleIdx="1" presStyleCnt="2">
        <dgm:presLayoutVars>
          <dgm:chMax val="0"/>
          <dgm:bulletEnabled val="1"/>
        </dgm:presLayoutVars>
      </dgm:prSet>
      <dgm:spPr/>
    </dgm:pt>
    <dgm:pt modelId="{7586DFC9-46AA-4D46-91C7-238153CAE77D}" type="pres">
      <dgm:prSet presAssocID="{EAC3D7C3-0FDD-433B-94E8-D097DF1E5B3F}" presName="childText" presStyleLbl="revTx" presStyleIdx="0" presStyleCnt="1">
        <dgm:presLayoutVars>
          <dgm:bulletEnabled val="1"/>
        </dgm:presLayoutVars>
      </dgm:prSet>
      <dgm:spPr/>
    </dgm:pt>
  </dgm:ptLst>
  <dgm:cxnLst>
    <dgm:cxn modelId="{5D696810-0706-4321-9CE8-2246F0D879DA}" type="presOf" srcId="{56D40E44-CCC9-4792-98F1-2AAE6863BC64}" destId="{7586DFC9-46AA-4D46-91C7-238153CAE77D}" srcOrd="0" destOrd="1" presId="urn:microsoft.com/office/officeart/2005/8/layout/vList2"/>
    <dgm:cxn modelId="{3CA0E111-6B0C-41F2-81B3-E4B7D11BE15D}" srcId="{EAC3D7C3-0FDD-433B-94E8-D097DF1E5B3F}" destId="{56D40E44-CCC9-4792-98F1-2AAE6863BC64}" srcOrd="1" destOrd="0" parTransId="{61A4D980-C636-413F-8107-4BFB75D91B60}" sibTransId="{BF35A5A0-9FB9-47A1-A11E-CB8BFA092A3B}"/>
    <dgm:cxn modelId="{71929715-2E7C-4179-9DF2-DBE4CC65E31E}" srcId="{09F8199F-95A0-40D3-92F2-ABD44366C70A}" destId="{EAC3D7C3-0FDD-433B-94E8-D097DF1E5B3F}" srcOrd="1" destOrd="0" parTransId="{03B0C892-A4DD-4F61-B827-EDBFDCCEB46A}" sibTransId="{EA8482C9-798B-4A2F-8783-F665895505DA}"/>
    <dgm:cxn modelId="{97168E3F-B0CC-4FA4-BA07-3C79E42567A0}" type="presOf" srcId="{EAC3D7C3-0FDD-433B-94E8-D097DF1E5B3F}" destId="{6F67029A-36AE-4DA6-9EAF-3F24C322EAF6}" srcOrd="0" destOrd="0" presId="urn:microsoft.com/office/officeart/2005/8/layout/vList2"/>
    <dgm:cxn modelId="{C75F245B-DAC9-4FE3-BA0A-256FBB46EE18}" type="presOf" srcId="{09F8199F-95A0-40D3-92F2-ABD44366C70A}" destId="{89948552-D6B6-4B90-8B36-6739BE8AB16D}" srcOrd="0" destOrd="0" presId="urn:microsoft.com/office/officeart/2005/8/layout/vList2"/>
    <dgm:cxn modelId="{A54C33A0-D2E3-438B-81E4-7B5411439CBA}" type="presOf" srcId="{315D9A5D-45F5-4E92-9638-E37C6B473928}" destId="{7586DFC9-46AA-4D46-91C7-238153CAE77D}" srcOrd="0" destOrd="0" presId="urn:microsoft.com/office/officeart/2005/8/layout/vList2"/>
    <dgm:cxn modelId="{4FFE3FB6-7A09-4697-AFF0-AB43CB2F4400}" srcId="{EAC3D7C3-0FDD-433B-94E8-D097DF1E5B3F}" destId="{315D9A5D-45F5-4E92-9638-E37C6B473928}" srcOrd="0" destOrd="0" parTransId="{2E956029-A0CD-4948-B3F1-7B48F982100A}" sibTransId="{2D9B5A47-E2EE-4ADD-9B3D-C9EBEDB224F2}"/>
    <dgm:cxn modelId="{7F3C79B8-74E2-498E-919B-8C6BF70A6857}" type="presOf" srcId="{A2245CBF-85CB-43A1-B5BE-BA798688C128}" destId="{844CF5C9-33CB-4D5E-A970-B8C3B674256A}" srcOrd="0" destOrd="0" presId="urn:microsoft.com/office/officeart/2005/8/layout/vList2"/>
    <dgm:cxn modelId="{23E0ACCC-4465-45FB-B5D3-E169B5202EA9}" srcId="{09F8199F-95A0-40D3-92F2-ABD44366C70A}" destId="{A2245CBF-85CB-43A1-B5BE-BA798688C128}" srcOrd="0" destOrd="0" parTransId="{DA6738E2-F2C9-4DDC-A4A2-D9BCA1221C9C}" sibTransId="{5B4793A1-00A5-4348-BC34-CD57C293C55D}"/>
    <dgm:cxn modelId="{CD85996D-8562-408C-816D-4F2CEEB22651}" type="presParOf" srcId="{89948552-D6B6-4B90-8B36-6739BE8AB16D}" destId="{844CF5C9-33CB-4D5E-A970-B8C3B674256A}" srcOrd="0" destOrd="0" presId="urn:microsoft.com/office/officeart/2005/8/layout/vList2"/>
    <dgm:cxn modelId="{F6FA2FB3-7986-4273-85F4-E5E8163890AB}" type="presParOf" srcId="{89948552-D6B6-4B90-8B36-6739BE8AB16D}" destId="{EFB254E5-98DC-4F83-A282-2891775A51E5}" srcOrd="1" destOrd="0" presId="urn:microsoft.com/office/officeart/2005/8/layout/vList2"/>
    <dgm:cxn modelId="{5B9FEE44-FB67-4E4B-A5FB-FBA8FE0777A2}" type="presParOf" srcId="{89948552-D6B6-4B90-8B36-6739BE8AB16D}" destId="{6F67029A-36AE-4DA6-9EAF-3F24C322EAF6}" srcOrd="2" destOrd="0" presId="urn:microsoft.com/office/officeart/2005/8/layout/vList2"/>
    <dgm:cxn modelId="{16365C9C-900A-4725-838E-F93E26EBB7D2}" type="presParOf" srcId="{89948552-D6B6-4B90-8B36-6739BE8AB16D}" destId="{7586DFC9-46AA-4D46-91C7-238153CAE77D}"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F8199F-95A0-40D3-92F2-ABD44366C7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hr-HR"/>
        </a:p>
      </dgm:t>
    </dgm:pt>
    <dgm:pt modelId="{A2245CBF-85CB-43A1-B5BE-BA798688C128}">
      <dgm:prSet/>
      <dgm:spPr/>
      <dgm:t>
        <a:bodyPr/>
        <a:lstStyle/>
        <a:p>
          <a:r>
            <a:rPr lang="hr-HR" dirty="0"/>
            <a:t>Isus pokazuje uzvišenu točku kojoj teži čovječanstvo - preobraženje ljudske naravi Božjom slavom.</a:t>
          </a:r>
        </a:p>
      </dgm:t>
    </dgm:pt>
    <dgm:pt modelId="{DA6738E2-F2C9-4DDC-A4A2-D9BCA1221C9C}" type="parTrans" cxnId="{23E0ACCC-4465-45FB-B5D3-E169B5202EA9}">
      <dgm:prSet/>
      <dgm:spPr/>
      <dgm:t>
        <a:bodyPr/>
        <a:lstStyle/>
        <a:p>
          <a:endParaRPr lang="hr-HR"/>
        </a:p>
      </dgm:t>
    </dgm:pt>
    <dgm:pt modelId="{5B4793A1-00A5-4348-BC34-CD57C293C55D}" type="sibTrans" cxnId="{23E0ACCC-4465-45FB-B5D3-E169B5202EA9}">
      <dgm:prSet/>
      <dgm:spPr/>
      <dgm:t>
        <a:bodyPr/>
        <a:lstStyle/>
        <a:p>
          <a:endParaRPr lang="hr-HR"/>
        </a:p>
      </dgm:t>
    </dgm:pt>
    <dgm:pt modelId="{9F613F89-87F3-45C0-9739-6FA689B5C397}">
      <dgm:prSet/>
      <dgm:spPr/>
      <dgm:t>
        <a:bodyPr/>
        <a:lstStyle/>
        <a:p>
          <a:r>
            <a:rPr lang="hr-HR" dirty="0"/>
            <a:t>Nije ih htio potaknuti da teže za slavom pod svaku cijenu.</a:t>
          </a:r>
        </a:p>
      </dgm:t>
    </dgm:pt>
    <dgm:pt modelId="{8A529B47-BF22-4EEC-8E64-254F41B9DD61}" type="parTrans" cxnId="{1412A960-B3D1-4650-BD8F-30E889285389}">
      <dgm:prSet/>
      <dgm:spPr/>
      <dgm:t>
        <a:bodyPr/>
        <a:lstStyle/>
        <a:p>
          <a:endParaRPr lang="hr-HR"/>
        </a:p>
      </dgm:t>
    </dgm:pt>
    <dgm:pt modelId="{F39D9D31-9194-4C78-93DC-2090CDAA8F72}" type="sibTrans" cxnId="{1412A960-B3D1-4650-BD8F-30E889285389}">
      <dgm:prSet/>
      <dgm:spPr/>
      <dgm:t>
        <a:bodyPr/>
        <a:lstStyle/>
        <a:p>
          <a:endParaRPr lang="hr-HR"/>
        </a:p>
      </dgm:t>
    </dgm:pt>
    <dgm:pt modelId="{E809C670-9D7B-4BBF-839E-FD76E0BE718E}">
      <dgm:prSet/>
      <dgm:spPr/>
      <dgm:t>
        <a:bodyPr/>
        <a:lstStyle/>
        <a:p>
          <a:r>
            <a:rPr lang="hr-HR" dirty="0"/>
            <a:t>Zato im je rekao da o tome ne govore dok on ‘od mrtvih ne ustane’.</a:t>
          </a:r>
        </a:p>
      </dgm:t>
    </dgm:pt>
    <dgm:pt modelId="{C1122091-07D5-4303-865D-E6DA1E4CDE57}" type="parTrans" cxnId="{055BFFB4-E3D5-4FCB-B05A-25EB0DCCFCCE}">
      <dgm:prSet/>
      <dgm:spPr/>
      <dgm:t>
        <a:bodyPr/>
        <a:lstStyle/>
        <a:p>
          <a:endParaRPr lang="hr-HR"/>
        </a:p>
      </dgm:t>
    </dgm:pt>
    <dgm:pt modelId="{38DD5ADB-A31C-4592-93BE-D44C0B75D35F}" type="sibTrans" cxnId="{055BFFB4-E3D5-4FCB-B05A-25EB0DCCFCCE}">
      <dgm:prSet/>
      <dgm:spPr/>
      <dgm:t>
        <a:bodyPr/>
        <a:lstStyle/>
        <a:p>
          <a:endParaRPr lang="hr-HR"/>
        </a:p>
      </dgm:t>
    </dgm:pt>
    <dgm:pt modelId="{89948552-D6B6-4B90-8B36-6739BE8AB16D}" type="pres">
      <dgm:prSet presAssocID="{09F8199F-95A0-40D3-92F2-ABD44366C70A}" presName="linear" presStyleCnt="0">
        <dgm:presLayoutVars>
          <dgm:animLvl val="lvl"/>
          <dgm:resizeHandles val="exact"/>
        </dgm:presLayoutVars>
      </dgm:prSet>
      <dgm:spPr/>
    </dgm:pt>
    <dgm:pt modelId="{844CF5C9-33CB-4D5E-A970-B8C3B674256A}" type="pres">
      <dgm:prSet presAssocID="{A2245CBF-85CB-43A1-B5BE-BA798688C128}" presName="parentText" presStyleLbl="node1" presStyleIdx="0" presStyleCnt="3">
        <dgm:presLayoutVars>
          <dgm:chMax val="0"/>
          <dgm:bulletEnabled val="1"/>
        </dgm:presLayoutVars>
      </dgm:prSet>
      <dgm:spPr/>
    </dgm:pt>
    <dgm:pt modelId="{EFB254E5-98DC-4F83-A282-2891775A51E5}" type="pres">
      <dgm:prSet presAssocID="{5B4793A1-00A5-4348-BC34-CD57C293C55D}" presName="spacer" presStyleCnt="0"/>
      <dgm:spPr/>
    </dgm:pt>
    <dgm:pt modelId="{AB5F9D52-4715-464E-B68B-0E29217991F2}" type="pres">
      <dgm:prSet presAssocID="{9F613F89-87F3-45C0-9739-6FA689B5C397}" presName="parentText" presStyleLbl="node1" presStyleIdx="1" presStyleCnt="3">
        <dgm:presLayoutVars>
          <dgm:chMax val="0"/>
          <dgm:bulletEnabled val="1"/>
        </dgm:presLayoutVars>
      </dgm:prSet>
      <dgm:spPr/>
    </dgm:pt>
    <dgm:pt modelId="{B26D845F-B5F9-4A0D-9805-DBF98CC4D0E9}" type="pres">
      <dgm:prSet presAssocID="{F39D9D31-9194-4C78-93DC-2090CDAA8F72}" presName="spacer" presStyleCnt="0"/>
      <dgm:spPr/>
    </dgm:pt>
    <dgm:pt modelId="{8AD1F9EE-9179-4388-BCF3-901353EBE75A}" type="pres">
      <dgm:prSet presAssocID="{E809C670-9D7B-4BBF-839E-FD76E0BE718E}" presName="parentText" presStyleLbl="node1" presStyleIdx="2" presStyleCnt="3">
        <dgm:presLayoutVars>
          <dgm:chMax val="0"/>
          <dgm:bulletEnabled val="1"/>
        </dgm:presLayoutVars>
      </dgm:prSet>
      <dgm:spPr/>
    </dgm:pt>
  </dgm:ptLst>
  <dgm:cxnLst>
    <dgm:cxn modelId="{C75F245B-DAC9-4FE3-BA0A-256FBB46EE18}" type="presOf" srcId="{09F8199F-95A0-40D3-92F2-ABD44366C70A}" destId="{89948552-D6B6-4B90-8B36-6739BE8AB16D}" srcOrd="0" destOrd="0" presId="urn:microsoft.com/office/officeart/2005/8/layout/vList2"/>
    <dgm:cxn modelId="{1412A960-B3D1-4650-BD8F-30E889285389}" srcId="{09F8199F-95A0-40D3-92F2-ABD44366C70A}" destId="{9F613F89-87F3-45C0-9739-6FA689B5C397}" srcOrd="1" destOrd="0" parTransId="{8A529B47-BF22-4EEC-8E64-254F41B9DD61}" sibTransId="{F39D9D31-9194-4C78-93DC-2090CDAA8F72}"/>
    <dgm:cxn modelId="{055BFFB4-E3D5-4FCB-B05A-25EB0DCCFCCE}" srcId="{09F8199F-95A0-40D3-92F2-ABD44366C70A}" destId="{E809C670-9D7B-4BBF-839E-FD76E0BE718E}" srcOrd="2" destOrd="0" parTransId="{C1122091-07D5-4303-865D-E6DA1E4CDE57}" sibTransId="{38DD5ADB-A31C-4592-93BE-D44C0B75D35F}"/>
    <dgm:cxn modelId="{7F3C79B8-74E2-498E-919B-8C6BF70A6857}" type="presOf" srcId="{A2245CBF-85CB-43A1-B5BE-BA798688C128}" destId="{844CF5C9-33CB-4D5E-A970-B8C3B674256A}" srcOrd="0" destOrd="0" presId="urn:microsoft.com/office/officeart/2005/8/layout/vList2"/>
    <dgm:cxn modelId="{23E0ACCC-4465-45FB-B5D3-E169B5202EA9}" srcId="{09F8199F-95A0-40D3-92F2-ABD44366C70A}" destId="{A2245CBF-85CB-43A1-B5BE-BA798688C128}" srcOrd="0" destOrd="0" parTransId="{DA6738E2-F2C9-4DDC-A4A2-D9BCA1221C9C}" sibTransId="{5B4793A1-00A5-4348-BC34-CD57C293C55D}"/>
    <dgm:cxn modelId="{2757D1D5-E259-4309-B6AD-7D37A8EF2613}" type="presOf" srcId="{9F613F89-87F3-45C0-9739-6FA689B5C397}" destId="{AB5F9D52-4715-464E-B68B-0E29217991F2}" srcOrd="0" destOrd="0" presId="urn:microsoft.com/office/officeart/2005/8/layout/vList2"/>
    <dgm:cxn modelId="{341FE6EE-EBFC-474B-9693-7CD4CAE2B62F}" type="presOf" srcId="{E809C670-9D7B-4BBF-839E-FD76E0BE718E}" destId="{8AD1F9EE-9179-4388-BCF3-901353EBE75A}" srcOrd="0" destOrd="0" presId="urn:microsoft.com/office/officeart/2005/8/layout/vList2"/>
    <dgm:cxn modelId="{CD85996D-8562-408C-816D-4F2CEEB22651}" type="presParOf" srcId="{89948552-D6B6-4B90-8B36-6739BE8AB16D}" destId="{844CF5C9-33CB-4D5E-A970-B8C3B674256A}" srcOrd="0" destOrd="0" presId="urn:microsoft.com/office/officeart/2005/8/layout/vList2"/>
    <dgm:cxn modelId="{F6FA2FB3-7986-4273-85F4-E5E8163890AB}" type="presParOf" srcId="{89948552-D6B6-4B90-8B36-6739BE8AB16D}" destId="{EFB254E5-98DC-4F83-A282-2891775A51E5}" srcOrd="1" destOrd="0" presId="urn:microsoft.com/office/officeart/2005/8/layout/vList2"/>
    <dgm:cxn modelId="{3B198AF2-7080-4278-8A3D-1AF41E472C34}" type="presParOf" srcId="{89948552-D6B6-4B90-8B36-6739BE8AB16D}" destId="{AB5F9D52-4715-464E-B68B-0E29217991F2}" srcOrd="2" destOrd="0" presId="urn:microsoft.com/office/officeart/2005/8/layout/vList2"/>
    <dgm:cxn modelId="{ECE1A1C3-DEF0-485C-A05B-56C5935091E9}" type="presParOf" srcId="{89948552-D6B6-4B90-8B36-6739BE8AB16D}" destId="{B26D845F-B5F9-4A0D-9805-DBF98CC4D0E9}" srcOrd="3" destOrd="0" presId="urn:microsoft.com/office/officeart/2005/8/layout/vList2"/>
    <dgm:cxn modelId="{329581BC-E667-47A9-ACC0-8655C3261A39}" type="presParOf" srcId="{89948552-D6B6-4B90-8B36-6739BE8AB16D}" destId="{8AD1F9EE-9179-4388-BCF3-901353EBE75A}"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F8199F-95A0-40D3-92F2-ABD44366C70A}"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hr-HR"/>
        </a:p>
      </dgm:t>
    </dgm:pt>
    <dgm:pt modelId="{A2245CBF-85CB-43A1-B5BE-BA798688C128}">
      <dgm:prSet/>
      <dgm:spPr/>
      <dgm:t>
        <a:bodyPr/>
        <a:lstStyle/>
        <a:p>
          <a:r>
            <a:rPr lang="hr-HR" dirty="0"/>
            <a:t>Isus</a:t>
          </a:r>
        </a:p>
      </dgm:t>
    </dgm:pt>
    <dgm:pt modelId="{DA6738E2-F2C9-4DDC-A4A2-D9BCA1221C9C}" type="parTrans" cxnId="{23E0ACCC-4465-45FB-B5D3-E169B5202EA9}">
      <dgm:prSet/>
      <dgm:spPr/>
      <dgm:t>
        <a:bodyPr/>
        <a:lstStyle/>
        <a:p>
          <a:endParaRPr lang="hr-HR"/>
        </a:p>
      </dgm:t>
    </dgm:pt>
    <dgm:pt modelId="{5B4793A1-00A5-4348-BC34-CD57C293C55D}" type="sibTrans" cxnId="{23E0ACCC-4465-45FB-B5D3-E169B5202EA9}">
      <dgm:prSet/>
      <dgm:spPr/>
      <dgm:t>
        <a:bodyPr/>
        <a:lstStyle/>
        <a:p>
          <a:endParaRPr lang="hr-HR"/>
        </a:p>
      </dgm:t>
    </dgm:pt>
    <dgm:pt modelId="{6FA1822B-981F-4B5A-A38B-8798DE295CA1}">
      <dgm:prSet/>
      <dgm:spPr/>
      <dgm:t>
        <a:bodyPr/>
        <a:lstStyle/>
        <a:p>
          <a:r>
            <a:rPr lang="hr-HR" dirty="0"/>
            <a:t>svakodnevna muka</a:t>
          </a:r>
        </a:p>
      </dgm:t>
    </dgm:pt>
    <dgm:pt modelId="{D77EB519-4F30-4128-A867-EE73917A15BA}" type="parTrans" cxnId="{6628A9AA-46CE-4170-9572-F7FD2CBF4FD4}">
      <dgm:prSet/>
      <dgm:spPr/>
      <dgm:t>
        <a:bodyPr/>
        <a:lstStyle/>
        <a:p>
          <a:endParaRPr lang="hr-HR"/>
        </a:p>
      </dgm:t>
    </dgm:pt>
    <dgm:pt modelId="{94261EB2-AA53-4020-9C2E-F7FC5CD0B35D}" type="sibTrans" cxnId="{6628A9AA-46CE-4170-9572-F7FD2CBF4FD4}">
      <dgm:prSet/>
      <dgm:spPr/>
      <dgm:t>
        <a:bodyPr/>
        <a:lstStyle/>
        <a:p>
          <a:endParaRPr lang="hr-HR"/>
        </a:p>
      </dgm:t>
    </dgm:pt>
    <dgm:pt modelId="{46629E43-F517-481D-BFC6-AA9EDC37E022}">
      <dgm:prSet/>
      <dgm:spPr/>
      <dgm:t>
        <a:bodyPr/>
        <a:lstStyle/>
        <a:p>
          <a:r>
            <a:rPr lang="hr-HR" dirty="0"/>
            <a:t>raspeće na križu</a:t>
          </a:r>
        </a:p>
      </dgm:t>
    </dgm:pt>
    <dgm:pt modelId="{94E0D3EC-F231-4AB1-8CFD-990C5E970DDB}" type="parTrans" cxnId="{446FEA66-74CC-4A2D-A240-5782978F7D55}">
      <dgm:prSet/>
      <dgm:spPr/>
      <dgm:t>
        <a:bodyPr/>
        <a:lstStyle/>
        <a:p>
          <a:endParaRPr lang="hr-HR"/>
        </a:p>
      </dgm:t>
    </dgm:pt>
    <dgm:pt modelId="{3B0247C6-B3D6-4650-8B4E-8937566CBFC6}" type="sibTrans" cxnId="{446FEA66-74CC-4A2D-A240-5782978F7D55}">
      <dgm:prSet/>
      <dgm:spPr/>
      <dgm:t>
        <a:bodyPr/>
        <a:lstStyle/>
        <a:p>
          <a:endParaRPr lang="hr-HR"/>
        </a:p>
      </dgm:t>
    </dgm:pt>
    <dgm:pt modelId="{B0F2425C-BE04-4EA8-A516-DFFA23730212}">
      <dgm:prSet/>
      <dgm:spPr/>
      <dgm:t>
        <a:bodyPr/>
        <a:lstStyle/>
        <a:p>
          <a:r>
            <a:rPr lang="hr-HR" dirty="0"/>
            <a:t>smrt</a:t>
          </a:r>
        </a:p>
      </dgm:t>
    </dgm:pt>
    <dgm:pt modelId="{E4BDDFEA-4FF3-452E-AB1F-42096E263AFC}" type="parTrans" cxnId="{065C9F63-B0B9-431C-AE5D-1ECDD70A6C72}">
      <dgm:prSet/>
      <dgm:spPr/>
      <dgm:t>
        <a:bodyPr/>
        <a:lstStyle/>
        <a:p>
          <a:endParaRPr lang="hr-HR"/>
        </a:p>
      </dgm:t>
    </dgm:pt>
    <dgm:pt modelId="{DBEA859D-209F-4231-BF87-3ABC24BAA5D7}" type="sibTrans" cxnId="{065C9F63-B0B9-431C-AE5D-1ECDD70A6C72}">
      <dgm:prSet/>
      <dgm:spPr/>
      <dgm:t>
        <a:bodyPr/>
        <a:lstStyle/>
        <a:p>
          <a:endParaRPr lang="hr-HR"/>
        </a:p>
      </dgm:t>
    </dgm:pt>
    <dgm:pt modelId="{4073EDE2-0D6B-48F4-B60F-B9C370C07863}">
      <dgm:prSet/>
      <dgm:spPr/>
      <dgm:t>
        <a:bodyPr/>
        <a:lstStyle/>
        <a:p>
          <a:r>
            <a:rPr lang="hr-HR" dirty="0"/>
            <a:t>uskrsnuće od mrtvih</a:t>
          </a:r>
        </a:p>
      </dgm:t>
    </dgm:pt>
    <dgm:pt modelId="{04FAEF97-4C09-4F46-AC97-1D484EB00341}" type="parTrans" cxnId="{A160E306-A4A2-4032-B3A5-D59C14EF8DD2}">
      <dgm:prSet/>
      <dgm:spPr/>
      <dgm:t>
        <a:bodyPr/>
        <a:lstStyle/>
        <a:p>
          <a:endParaRPr lang="hr-HR"/>
        </a:p>
      </dgm:t>
    </dgm:pt>
    <dgm:pt modelId="{0D2A3E64-2362-4E48-A2A5-CFEFBDF2107C}" type="sibTrans" cxnId="{A160E306-A4A2-4032-B3A5-D59C14EF8DD2}">
      <dgm:prSet/>
      <dgm:spPr/>
      <dgm:t>
        <a:bodyPr/>
        <a:lstStyle/>
        <a:p>
          <a:endParaRPr lang="hr-HR"/>
        </a:p>
      </dgm:t>
    </dgm:pt>
    <dgm:pt modelId="{314C39A4-B3B2-479A-92FB-E5B00149A077}" type="pres">
      <dgm:prSet presAssocID="{09F8199F-95A0-40D3-92F2-ABD44366C70A}" presName="Name0" presStyleCnt="0">
        <dgm:presLayoutVars>
          <dgm:dir/>
          <dgm:animOne val="branch"/>
          <dgm:animLvl val="lvl"/>
        </dgm:presLayoutVars>
      </dgm:prSet>
      <dgm:spPr/>
    </dgm:pt>
    <dgm:pt modelId="{13361FDB-5622-450F-BC68-C4077782BEDB}" type="pres">
      <dgm:prSet presAssocID="{A2245CBF-85CB-43A1-B5BE-BA798688C128}" presName="chaos" presStyleCnt="0"/>
      <dgm:spPr/>
    </dgm:pt>
    <dgm:pt modelId="{836AFFA0-E9EE-4A5A-87A6-65EA1A77DF91}" type="pres">
      <dgm:prSet presAssocID="{A2245CBF-85CB-43A1-B5BE-BA798688C128}" presName="parTx1" presStyleLbl="revTx" presStyleIdx="0" presStyleCnt="4"/>
      <dgm:spPr/>
    </dgm:pt>
    <dgm:pt modelId="{E4C99D91-8581-4607-9B85-F8F1B81CEDED}" type="pres">
      <dgm:prSet presAssocID="{A2245CBF-85CB-43A1-B5BE-BA798688C128}" presName="c1" presStyleLbl="node1" presStyleIdx="0" presStyleCnt="19"/>
      <dgm:spPr/>
    </dgm:pt>
    <dgm:pt modelId="{ABEA4674-A58B-48BD-BE45-2EC2BED3E59B}" type="pres">
      <dgm:prSet presAssocID="{A2245CBF-85CB-43A1-B5BE-BA798688C128}" presName="c2" presStyleLbl="node1" presStyleIdx="1" presStyleCnt="19"/>
      <dgm:spPr/>
    </dgm:pt>
    <dgm:pt modelId="{6FF26E1C-0BAF-434B-ACF7-8C07ACF6A57A}" type="pres">
      <dgm:prSet presAssocID="{A2245CBF-85CB-43A1-B5BE-BA798688C128}" presName="c3" presStyleLbl="node1" presStyleIdx="2" presStyleCnt="19"/>
      <dgm:spPr/>
    </dgm:pt>
    <dgm:pt modelId="{CD46446C-78F7-450C-B499-D13654081DFC}" type="pres">
      <dgm:prSet presAssocID="{A2245CBF-85CB-43A1-B5BE-BA798688C128}" presName="c4" presStyleLbl="node1" presStyleIdx="3" presStyleCnt="19"/>
      <dgm:spPr/>
    </dgm:pt>
    <dgm:pt modelId="{4253CBE4-2D6F-43C5-905E-4711010568A5}" type="pres">
      <dgm:prSet presAssocID="{A2245CBF-85CB-43A1-B5BE-BA798688C128}" presName="c5" presStyleLbl="node1" presStyleIdx="4" presStyleCnt="19"/>
      <dgm:spPr/>
    </dgm:pt>
    <dgm:pt modelId="{DE51F170-606A-45AD-9B62-78371C8EC7B2}" type="pres">
      <dgm:prSet presAssocID="{A2245CBF-85CB-43A1-B5BE-BA798688C128}" presName="c6" presStyleLbl="node1" presStyleIdx="5" presStyleCnt="19"/>
      <dgm:spPr/>
    </dgm:pt>
    <dgm:pt modelId="{351FA524-ED59-4B0A-AED9-47B1586E6102}" type="pres">
      <dgm:prSet presAssocID="{A2245CBF-85CB-43A1-B5BE-BA798688C128}" presName="c7" presStyleLbl="node1" presStyleIdx="6" presStyleCnt="19"/>
      <dgm:spPr/>
    </dgm:pt>
    <dgm:pt modelId="{A9835D9E-D209-4C8E-9756-C277B1D6BE1B}" type="pres">
      <dgm:prSet presAssocID="{A2245CBF-85CB-43A1-B5BE-BA798688C128}" presName="c8" presStyleLbl="node1" presStyleIdx="7" presStyleCnt="19"/>
      <dgm:spPr/>
    </dgm:pt>
    <dgm:pt modelId="{86585080-1BA3-4A9B-B140-68CBCE0B42CA}" type="pres">
      <dgm:prSet presAssocID="{A2245CBF-85CB-43A1-B5BE-BA798688C128}" presName="c9" presStyleLbl="node1" presStyleIdx="8" presStyleCnt="19"/>
      <dgm:spPr/>
    </dgm:pt>
    <dgm:pt modelId="{8AD7C709-C186-4CDE-9EF3-8FDB44E5029C}" type="pres">
      <dgm:prSet presAssocID="{A2245CBF-85CB-43A1-B5BE-BA798688C128}" presName="c10" presStyleLbl="node1" presStyleIdx="9" presStyleCnt="19"/>
      <dgm:spPr/>
    </dgm:pt>
    <dgm:pt modelId="{7D23D9B8-8DD5-45FD-9195-13CD34719755}" type="pres">
      <dgm:prSet presAssocID="{A2245CBF-85CB-43A1-B5BE-BA798688C128}" presName="c11" presStyleLbl="node1" presStyleIdx="10" presStyleCnt="19"/>
      <dgm:spPr/>
    </dgm:pt>
    <dgm:pt modelId="{4E1AC43F-4C79-40AC-9815-A4C098F37424}" type="pres">
      <dgm:prSet presAssocID="{A2245CBF-85CB-43A1-B5BE-BA798688C128}" presName="c12" presStyleLbl="node1" presStyleIdx="11" presStyleCnt="19"/>
      <dgm:spPr/>
    </dgm:pt>
    <dgm:pt modelId="{A34EE4C1-89E8-4FBA-B050-4C78FF5BC132}" type="pres">
      <dgm:prSet presAssocID="{A2245CBF-85CB-43A1-B5BE-BA798688C128}" presName="c13" presStyleLbl="node1" presStyleIdx="12" presStyleCnt="19"/>
      <dgm:spPr/>
    </dgm:pt>
    <dgm:pt modelId="{095EBE2B-F54C-4B62-B214-D78120998DC4}" type="pres">
      <dgm:prSet presAssocID="{A2245CBF-85CB-43A1-B5BE-BA798688C128}" presName="c14" presStyleLbl="node1" presStyleIdx="13" presStyleCnt="19"/>
      <dgm:spPr/>
    </dgm:pt>
    <dgm:pt modelId="{60E8FF3A-8BEF-456B-A6F3-50019828D0C2}" type="pres">
      <dgm:prSet presAssocID="{A2245CBF-85CB-43A1-B5BE-BA798688C128}" presName="c15" presStyleLbl="node1" presStyleIdx="14" presStyleCnt="19"/>
      <dgm:spPr/>
    </dgm:pt>
    <dgm:pt modelId="{3C5253D1-A328-4AEF-86CB-AD9B2491FA58}" type="pres">
      <dgm:prSet presAssocID="{A2245CBF-85CB-43A1-B5BE-BA798688C128}" presName="c16" presStyleLbl="node1" presStyleIdx="15" presStyleCnt="19"/>
      <dgm:spPr/>
    </dgm:pt>
    <dgm:pt modelId="{33A9C5DE-4600-4491-A143-5796038406D2}" type="pres">
      <dgm:prSet presAssocID="{A2245CBF-85CB-43A1-B5BE-BA798688C128}" presName="c17" presStyleLbl="node1" presStyleIdx="16" presStyleCnt="19"/>
      <dgm:spPr/>
    </dgm:pt>
    <dgm:pt modelId="{040D282D-8631-49C9-9006-9374F726557E}" type="pres">
      <dgm:prSet presAssocID="{A2245CBF-85CB-43A1-B5BE-BA798688C128}" presName="c18" presStyleLbl="node1" presStyleIdx="17" presStyleCnt="19"/>
      <dgm:spPr/>
    </dgm:pt>
    <dgm:pt modelId="{F1BDE1DA-422C-4DBF-988D-3596773A4AC1}" type="pres">
      <dgm:prSet presAssocID="{5B4793A1-00A5-4348-BC34-CD57C293C55D}" presName="chevronComposite1" presStyleCnt="0"/>
      <dgm:spPr/>
    </dgm:pt>
    <dgm:pt modelId="{E1F2C677-E57C-4B17-A48E-B3047106C95C}" type="pres">
      <dgm:prSet presAssocID="{5B4793A1-00A5-4348-BC34-CD57C293C55D}" presName="chevron1" presStyleLbl="sibTrans2D1" presStyleIdx="0" presStyleCnt="4"/>
      <dgm:spPr/>
    </dgm:pt>
    <dgm:pt modelId="{98382B28-DBB3-4EB9-8398-4A3AD6E409D2}" type="pres">
      <dgm:prSet presAssocID="{5B4793A1-00A5-4348-BC34-CD57C293C55D}" presName="spChevron1" presStyleCnt="0"/>
      <dgm:spPr/>
    </dgm:pt>
    <dgm:pt modelId="{C5B2E5FF-C850-4030-B312-2E8ADDF0C713}" type="pres">
      <dgm:prSet presAssocID="{6FA1822B-981F-4B5A-A38B-8798DE295CA1}" presName="middle" presStyleCnt="0"/>
      <dgm:spPr/>
    </dgm:pt>
    <dgm:pt modelId="{03E1CC04-B331-4755-A0E6-2EFE2BCA4E18}" type="pres">
      <dgm:prSet presAssocID="{6FA1822B-981F-4B5A-A38B-8798DE295CA1}" presName="parTxMid" presStyleLbl="revTx" presStyleIdx="1" presStyleCnt="4"/>
      <dgm:spPr/>
    </dgm:pt>
    <dgm:pt modelId="{B137DA34-E2E9-4261-88A7-6B2341DD5831}" type="pres">
      <dgm:prSet presAssocID="{6FA1822B-981F-4B5A-A38B-8798DE295CA1}" presName="spMid" presStyleCnt="0"/>
      <dgm:spPr/>
    </dgm:pt>
    <dgm:pt modelId="{8C86B1A3-68FC-44A2-B592-C3C91D931B56}" type="pres">
      <dgm:prSet presAssocID="{94261EB2-AA53-4020-9C2E-F7FC5CD0B35D}" presName="chevronComposite1" presStyleCnt="0"/>
      <dgm:spPr/>
    </dgm:pt>
    <dgm:pt modelId="{A6D5DB90-22BB-4F86-B6AA-1C44B83C6E70}" type="pres">
      <dgm:prSet presAssocID="{94261EB2-AA53-4020-9C2E-F7FC5CD0B35D}" presName="chevron1" presStyleLbl="sibTrans2D1" presStyleIdx="1" presStyleCnt="4"/>
      <dgm:spPr/>
    </dgm:pt>
    <dgm:pt modelId="{7AD01DB5-7443-4A59-B45A-8E2568929573}" type="pres">
      <dgm:prSet presAssocID="{94261EB2-AA53-4020-9C2E-F7FC5CD0B35D}" presName="spChevron1" presStyleCnt="0"/>
      <dgm:spPr/>
    </dgm:pt>
    <dgm:pt modelId="{6C788A5B-4A33-43A5-BF13-DAF62CFA0FE2}" type="pres">
      <dgm:prSet presAssocID="{46629E43-F517-481D-BFC6-AA9EDC37E022}" presName="middle" presStyleCnt="0"/>
      <dgm:spPr/>
    </dgm:pt>
    <dgm:pt modelId="{EAB61B9E-7433-44C8-93AC-27B129763067}" type="pres">
      <dgm:prSet presAssocID="{46629E43-F517-481D-BFC6-AA9EDC37E022}" presName="parTxMid" presStyleLbl="revTx" presStyleIdx="2" presStyleCnt="4"/>
      <dgm:spPr/>
    </dgm:pt>
    <dgm:pt modelId="{395B252B-8152-42DB-8166-D6FF9E69997E}" type="pres">
      <dgm:prSet presAssocID="{46629E43-F517-481D-BFC6-AA9EDC37E022}" presName="spMid" presStyleCnt="0"/>
      <dgm:spPr/>
    </dgm:pt>
    <dgm:pt modelId="{EB4D4F83-03A6-479E-82A7-8842CEBBF875}" type="pres">
      <dgm:prSet presAssocID="{3B0247C6-B3D6-4650-8B4E-8937566CBFC6}" presName="chevronComposite1" presStyleCnt="0"/>
      <dgm:spPr/>
    </dgm:pt>
    <dgm:pt modelId="{F0A5E7D0-B505-4789-9DD6-9D8CE014BC50}" type="pres">
      <dgm:prSet presAssocID="{3B0247C6-B3D6-4650-8B4E-8937566CBFC6}" presName="chevron1" presStyleLbl="sibTrans2D1" presStyleIdx="2" presStyleCnt="4"/>
      <dgm:spPr/>
    </dgm:pt>
    <dgm:pt modelId="{3AB5ED30-A33A-4433-B312-E7AAD16355F9}" type="pres">
      <dgm:prSet presAssocID="{3B0247C6-B3D6-4650-8B4E-8937566CBFC6}" presName="spChevron1" presStyleCnt="0"/>
      <dgm:spPr/>
    </dgm:pt>
    <dgm:pt modelId="{CCEFEC1D-32E9-4BD6-ADF8-EB9087961C78}" type="pres">
      <dgm:prSet presAssocID="{B0F2425C-BE04-4EA8-A516-DFFA23730212}" presName="middle" presStyleCnt="0"/>
      <dgm:spPr/>
    </dgm:pt>
    <dgm:pt modelId="{2F0EC773-3DDC-4502-857B-6010FA054206}" type="pres">
      <dgm:prSet presAssocID="{B0F2425C-BE04-4EA8-A516-DFFA23730212}" presName="parTxMid" presStyleLbl="revTx" presStyleIdx="3" presStyleCnt="4"/>
      <dgm:spPr/>
    </dgm:pt>
    <dgm:pt modelId="{0BBC2686-D8A8-4731-934A-982E34C0A9AA}" type="pres">
      <dgm:prSet presAssocID="{B0F2425C-BE04-4EA8-A516-DFFA23730212}" presName="spMid" presStyleCnt="0"/>
      <dgm:spPr/>
    </dgm:pt>
    <dgm:pt modelId="{1E2B3689-09D2-4B18-89EF-E4B8F0FC88A6}" type="pres">
      <dgm:prSet presAssocID="{DBEA859D-209F-4231-BF87-3ABC24BAA5D7}" presName="chevronComposite1" presStyleCnt="0"/>
      <dgm:spPr/>
    </dgm:pt>
    <dgm:pt modelId="{BF5DF5EC-F665-4C3B-BA19-4924F2958CC4}" type="pres">
      <dgm:prSet presAssocID="{DBEA859D-209F-4231-BF87-3ABC24BAA5D7}" presName="chevron1" presStyleLbl="sibTrans2D1" presStyleIdx="3" presStyleCnt="4"/>
      <dgm:spPr/>
    </dgm:pt>
    <dgm:pt modelId="{7E144346-659E-4F42-BBAE-BB8049A970B0}" type="pres">
      <dgm:prSet presAssocID="{DBEA859D-209F-4231-BF87-3ABC24BAA5D7}" presName="spChevron1" presStyleCnt="0"/>
      <dgm:spPr/>
    </dgm:pt>
    <dgm:pt modelId="{1A0A50B7-A4A9-4EC3-B21F-16137010F342}" type="pres">
      <dgm:prSet presAssocID="{4073EDE2-0D6B-48F4-B60F-B9C370C07863}" presName="last" presStyleCnt="0"/>
      <dgm:spPr/>
    </dgm:pt>
    <dgm:pt modelId="{1DDBB523-F914-4670-B5DB-3FDA79992845}" type="pres">
      <dgm:prSet presAssocID="{4073EDE2-0D6B-48F4-B60F-B9C370C07863}" presName="circleTx" presStyleLbl="node1" presStyleIdx="18" presStyleCnt="19"/>
      <dgm:spPr/>
    </dgm:pt>
    <dgm:pt modelId="{E60227C1-EECD-42E5-AE8F-BFC78BC94515}" type="pres">
      <dgm:prSet presAssocID="{4073EDE2-0D6B-48F4-B60F-B9C370C07863}" presName="spN" presStyleCnt="0"/>
      <dgm:spPr/>
    </dgm:pt>
  </dgm:ptLst>
  <dgm:cxnLst>
    <dgm:cxn modelId="{A160E306-A4A2-4032-B3A5-D59C14EF8DD2}" srcId="{09F8199F-95A0-40D3-92F2-ABD44366C70A}" destId="{4073EDE2-0D6B-48F4-B60F-B9C370C07863}" srcOrd="4" destOrd="0" parTransId="{04FAEF97-4C09-4F46-AC97-1D484EB00341}" sibTransId="{0D2A3E64-2362-4E48-A2A5-CFEFBDF2107C}"/>
    <dgm:cxn modelId="{C6E76122-F634-4D88-B1D7-D373D5974C58}" type="presOf" srcId="{09F8199F-95A0-40D3-92F2-ABD44366C70A}" destId="{314C39A4-B3B2-479A-92FB-E5B00149A077}" srcOrd="0" destOrd="0" presId="urn:microsoft.com/office/officeart/2009/3/layout/RandomtoResultProcess"/>
    <dgm:cxn modelId="{92419A2E-B2E6-47B7-82E5-F74930BA0B29}" type="presOf" srcId="{6FA1822B-981F-4B5A-A38B-8798DE295CA1}" destId="{03E1CC04-B331-4755-A0E6-2EFE2BCA4E18}" srcOrd="0" destOrd="0" presId="urn:microsoft.com/office/officeart/2009/3/layout/RandomtoResultProcess"/>
    <dgm:cxn modelId="{7522BE33-A875-4B98-9576-93A48E24FB67}" type="presOf" srcId="{46629E43-F517-481D-BFC6-AA9EDC37E022}" destId="{EAB61B9E-7433-44C8-93AC-27B129763067}" srcOrd="0" destOrd="0" presId="urn:microsoft.com/office/officeart/2009/3/layout/RandomtoResultProcess"/>
    <dgm:cxn modelId="{6380F43B-C7EF-443A-8EFA-78299BCB7B57}" type="presOf" srcId="{B0F2425C-BE04-4EA8-A516-DFFA23730212}" destId="{2F0EC773-3DDC-4502-857B-6010FA054206}" srcOrd="0" destOrd="0" presId="urn:microsoft.com/office/officeart/2009/3/layout/RandomtoResultProcess"/>
    <dgm:cxn modelId="{065C9F63-B0B9-431C-AE5D-1ECDD70A6C72}" srcId="{09F8199F-95A0-40D3-92F2-ABD44366C70A}" destId="{B0F2425C-BE04-4EA8-A516-DFFA23730212}" srcOrd="3" destOrd="0" parTransId="{E4BDDFEA-4FF3-452E-AB1F-42096E263AFC}" sibTransId="{DBEA859D-209F-4231-BF87-3ABC24BAA5D7}"/>
    <dgm:cxn modelId="{446FEA66-74CC-4A2D-A240-5782978F7D55}" srcId="{09F8199F-95A0-40D3-92F2-ABD44366C70A}" destId="{46629E43-F517-481D-BFC6-AA9EDC37E022}" srcOrd="2" destOrd="0" parTransId="{94E0D3EC-F231-4AB1-8CFD-990C5E970DDB}" sibTransId="{3B0247C6-B3D6-4650-8B4E-8937566CBFC6}"/>
    <dgm:cxn modelId="{6628A9AA-46CE-4170-9572-F7FD2CBF4FD4}" srcId="{09F8199F-95A0-40D3-92F2-ABD44366C70A}" destId="{6FA1822B-981F-4B5A-A38B-8798DE295CA1}" srcOrd="1" destOrd="0" parTransId="{D77EB519-4F30-4128-A867-EE73917A15BA}" sibTransId="{94261EB2-AA53-4020-9C2E-F7FC5CD0B35D}"/>
    <dgm:cxn modelId="{45F2DDAE-90DF-4F49-9038-98D802FA08CB}" type="presOf" srcId="{4073EDE2-0D6B-48F4-B60F-B9C370C07863}" destId="{1DDBB523-F914-4670-B5DB-3FDA79992845}" srcOrd="0" destOrd="0" presId="urn:microsoft.com/office/officeart/2009/3/layout/RandomtoResultProcess"/>
    <dgm:cxn modelId="{23E0ACCC-4465-45FB-B5D3-E169B5202EA9}" srcId="{09F8199F-95A0-40D3-92F2-ABD44366C70A}" destId="{A2245CBF-85CB-43A1-B5BE-BA798688C128}" srcOrd="0" destOrd="0" parTransId="{DA6738E2-F2C9-4DDC-A4A2-D9BCA1221C9C}" sibTransId="{5B4793A1-00A5-4348-BC34-CD57C293C55D}"/>
    <dgm:cxn modelId="{3E620CEE-0563-43D1-ABB6-ED6AB92210FA}" type="presOf" srcId="{A2245CBF-85CB-43A1-B5BE-BA798688C128}" destId="{836AFFA0-E9EE-4A5A-87A6-65EA1A77DF91}" srcOrd="0" destOrd="0" presId="urn:microsoft.com/office/officeart/2009/3/layout/RandomtoResultProcess"/>
    <dgm:cxn modelId="{0908E016-BE40-438F-8CB6-5EF174B58020}" type="presParOf" srcId="{314C39A4-B3B2-479A-92FB-E5B00149A077}" destId="{13361FDB-5622-450F-BC68-C4077782BEDB}" srcOrd="0" destOrd="0" presId="urn:microsoft.com/office/officeart/2009/3/layout/RandomtoResultProcess"/>
    <dgm:cxn modelId="{3FE04A5E-B044-4CE0-B8C8-20BA073DBB47}" type="presParOf" srcId="{13361FDB-5622-450F-BC68-C4077782BEDB}" destId="{836AFFA0-E9EE-4A5A-87A6-65EA1A77DF91}" srcOrd="0" destOrd="0" presId="urn:microsoft.com/office/officeart/2009/3/layout/RandomtoResultProcess"/>
    <dgm:cxn modelId="{1E876A30-EA2F-4715-AB52-3736937A2D38}" type="presParOf" srcId="{13361FDB-5622-450F-BC68-C4077782BEDB}" destId="{E4C99D91-8581-4607-9B85-F8F1B81CEDED}" srcOrd="1" destOrd="0" presId="urn:microsoft.com/office/officeart/2009/3/layout/RandomtoResultProcess"/>
    <dgm:cxn modelId="{49C732C2-A6BC-41EC-B6C2-6E855DF21FE1}" type="presParOf" srcId="{13361FDB-5622-450F-BC68-C4077782BEDB}" destId="{ABEA4674-A58B-48BD-BE45-2EC2BED3E59B}" srcOrd="2" destOrd="0" presId="urn:microsoft.com/office/officeart/2009/3/layout/RandomtoResultProcess"/>
    <dgm:cxn modelId="{14A6B703-4BF8-484E-B786-0CBBA25E974A}" type="presParOf" srcId="{13361FDB-5622-450F-BC68-C4077782BEDB}" destId="{6FF26E1C-0BAF-434B-ACF7-8C07ACF6A57A}" srcOrd="3" destOrd="0" presId="urn:microsoft.com/office/officeart/2009/3/layout/RandomtoResultProcess"/>
    <dgm:cxn modelId="{03235FFB-02B4-4758-B53D-20599B6D30C5}" type="presParOf" srcId="{13361FDB-5622-450F-BC68-C4077782BEDB}" destId="{CD46446C-78F7-450C-B499-D13654081DFC}" srcOrd="4" destOrd="0" presId="urn:microsoft.com/office/officeart/2009/3/layout/RandomtoResultProcess"/>
    <dgm:cxn modelId="{BA251B26-5EFA-4D12-BD08-8726C4E37367}" type="presParOf" srcId="{13361FDB-5622-450F-BC68-C4077782BEDB}" destId="{4253CBE4-2D6F-43C5-905E-4711010568A5}" srcOrd="5" destOrd="0" presId="urn:microsoft.com/office/officeart/2009/3/layout/RandomtoResultProcess"/>
    <dgm:cxn modelId="{B2ECB9F6-15F8-44DA-8096-BE4FC011E45C}" type="presParOf" srcId="{13361FDB-5622-450F-BC68-C4077782BEDB}" destId="{DE51F170-606A-45AD-9B62-78371C8EC7B2}" srcOrd="6" destOrd="0" presId="urn:microsoft.com/office/officeart/2009/3/layout/RandomtoResultProcess"/>
    <dgm:cxn modelId="{CB7FC4D1-C891-4199-965B-0B3B391BB7F4}" type="presParOf" srcId="{13361FDB-5622-450F-BC68-C4077782BEDB}" destId="{351FA524-ED59-4B0A-AED9-47B1586E6102}" srcOrd="7" destOrd="0" presId="urn:microsoft.com/office/officeart/2009/3/layout/RandomtoResultProcess"/>
    <dgm:cxn modelId="{1147FE3F-8077-407A-A7BD-95341555E560}" type="presParOf" srcId="{13361FDB-5622-450F-BC68-C4077782BEDB}" destId="{A9835D9E-D209-4C8E-9756-C277B1D6BE1B}" srcOrd="8" destOrd="0" presId="urn:microsoft.com/office/officeart/2009/3/layout/RandomtoResultProcess"/>
    <dgm:cxn modelId="{68AA9AAA-2381-48CB-84E7-2EF209FB12CB}" type="presParOf" srcId="{13361FDB-5622-450F-BC68-C4077782BEDB}" destId="{86585080-1BA3-4A9B-B140-68CBCE0B42CA}" srcOrd="9" destOrd="0" presId="urn:microsoft.com/office/officeart/2009/3/layout/RandomtoResultProcess"/>
    <dgm:cxn modelId="{D82060DA-2870-46F7-87D4-3027DF9BB46A}" type="presParOf" srcId="{13361FDB-5622-450F-BC68-C4077782BEDB}" destId="{8AD7C709-C186-4CDE-9EF3-8FDB44E5029C}" srcOrd="10" destOrd="0" presId="urn:microsoft.com/office/officeart/2009/3/layout/RandomtoResultProcess"/>
    <dgm:cxn modelId="{BA059067-E713-475B-865A-0D8E05828BC4}" type="presParOf" srcId="{13361FDB-5622-450F-BC68-C4077782BEDB}" destId="{7D23D9B8-8DD5-45FD-9195-13CD34719755}" srcOrd="11" destOrd="0" presId="urn:microsoft.com/office/officeart/2009/3/layout/RandomtoResultProcess"/>
    <dgm:cxn modelId="{B17A1B5B-22A8-4EED-8C0F-D37BB38024CF}" type="presParOf" srcId="{13361FDB-5622-450F-BC68-C4077782BEDB}" destId="{4E1AC43F-4C79-40AC-9815-A4C098F37424}" srcOrd="12" destOrd="0" presId="urn:microsoft.com/office/officeart/2009/3/layout/RandomtoResultProcess"/>
    <dgm:cxn modelId="{0B159648-8555-4429-9DAB-A4D7D2DF34C7}" type="presParOf" srcId="{13361FDB-5622-450F-BC68-C4077782BEDB}" destId="{A34EE4C1-89E8-4FBA-B050-4C78FF5BC132}" srcOrd="13" destOrd="0" presId="urn:microsoft.com/office/officeart/2009/3/layout/RandomtoResultProcess"/>
    <dgm:cxn modelId="{5556D025-2F88-4D72-972B-F0FE4A911EC4}" type="presParOf" srcId="{13361FDB-5622-450F-BC68-C4077782BEDB}" destId="{095EBE2B-F54C-4B62-B214-D78120998DC4}" srcOrd="14" destOrd="0" presId="urn:microsoft.com/office/officeart/2009/3/layout/RandomtoResultProcess"/>
    <dgm:cxn modelId="{01CE8A69-96FE-4397-BCEE-68ACEC1F0938}" type="presParOf" srcId="{13361FDB-5622-450F-BC68-C4077782BEDB}" destId="{60E8FF3A-8BEF-456B-A6F3-50019828D0C2}" srcOrd="15" destOrd="0" presId="urn:microsoft.com/office/officeart/2009/3/layout/RandomtoResultProcess"/>
    <dgm:cxn modelId="{11F73E0B-C748-42B3-ACCD-FE3DF72B1B11}" type="presParOf" srcId="{13361FDB-5622-450F-BC68-C4077782BEDB}" destId="{3C5253D1-A328-4AEF-86CB-AD9B2491FA58}" srcOrd="16" destOrd="0" presId="urn:microsoft.com/office/officeart/2009/3/layout/RandomtoResultProcess"/>
    <dgm:cxn modelId="{F4A6824A-1CA5-4599-8644-FB33443ADF0E}" type="presParOf" srcId="{13361FDB-5622-450F-BC68-C4077782BEDB}" destId="{33A9C5DE-4600-4491-A143-5796038406D2}" srcOrd="17" destOrd="0" presId="urn:microsoft.com/office/officeart/2009/3/layout/RandomtoResultProcess"/>
    <dgm:cxn modelId="{0515AC87-ADB0-46C0-B610-BAC8556C295D}" type="presParOf" srcId="{13361FDB-5622-450F-BC68-C4077782BEDB}" destId="{040D282D-8631-49C9-9006-9374F726557E}" srcOrd="18" destOrd="0" presId="urn:microsoft.com/office/officeart/2009/3/layout/RandomtoResultProcess"/>
    <dgm:cxn modelId="{ACCD0663-BD9A-4523-8AF5-79D08AD5139C}" type="presParOf" srcId="{314C39A4-B3B2-479A-92FB-E5B00149A077}" destId="{F1BDE1DA-422C-4DBF-988D-3596773A4AC1}" srcOrd="1" destOrd="0" presId="urn:microsoft.com/office/officeart/2009/3/layout/RandomtoResultProcess"/>
    <dgm:cxn modelId="{C11427E2-C9B9-4CB2-BD59-5BD7F00736F0}" type="presParOf" srcId="{F1BDE1DA-422C-4DBF-988D-3596773A4AC1}" destId="{E1F2C677-E57C-4B17-A48E-B3047106C95C}" srcOrd="0" destOrd="0" presId="urn:microsoft.com/office/officeart/2009/3/layout/RandomtoResultProcess"/>
    <dgm:cxn modelId="{1E44E717-006F-4CCA-A6FB-6367630CD563}" type="presParOf" srcId="{F1BDE1DA-422C-4DBF-988D-3596773A4AC1}" destId="{98382B28-DBB3-4EB9-8398-4A3AD6E409D2}" srcOrd="1" destOrd="0" presId="urn:microsoft.com/office/officeart/2009/3/layout/RandomtoResultProcess"/>
    <dgm:cxn modelId="{44678E44-3E54-42AF-93C3-E9619B7A3CAE}" type="presParOf" srcId="{314C39A4-B3B2-479A-92FB-E5B00149A077}" destId="{C5B2E5FF-C850-4030-B312-2E8ADDF0C713}" srcOrd="2" destOrd="0" presId="urn:microsoft.com/office/officeart/2009/3/layout/RandomtoResultProcess"/>
    <dgm:cxn modelId="{B3067DA2-0279-46A9-A6F4-00B17A61F3B4}" type="presParOf" srcId="{C5B2E5FF-C850-4030-B312-2E8ADDF0C713}" destId="{03E1CC04-B331-4755-A0E6-2EFE2BCA4E18}" srcOrd="0" destOrd="0" presId="urn:microsoft.com/office/officeart/2009/3/layout/RandomtoResultProcess"/>
    <dgm:cxn modelId="{EE40BE35-EA38-4A46-AC73-2CFC0577A7D2}" type="presParOf" srcId="{C5B2E5FF-C850-4030-B312-2E8ADDF0C713}" destId="{B137DA34-E2E9-4261-88A7-6B2341DD5831}" srcOrd="1" destOrd="0" presId="urn:microsoft.com/office/officeart/2009/3/layout/RandomtoResultProcess"/>
    <dgm:cxn modelId="{4E9A85E0-81C2-4969-BEA4-A1C76CD7ABA5}" type="presParOf" srcId="{314C39A4-B3B2-479A-92FB-E5B00149A077}" destId="{8C86B1A3-68FC-44A2-B592-C3C91D931B56}" srcOrd="3" destOrd="0" presId="urn:microsoft.com/office/officeart/2009/3/layout/RandomtoResultProcess"/>
    <dgm:cxn modelId="{A53DA0BD-D435-497C-9A43-1DBDB301964B}" type="presParOf" srcId="{8C86B1A3-68FC-44A2-B592-C3C91D931B56}" destId="{A6D5DB90-22BB-4F86-B6AA-1C44B83C6E70}" srcOrd="0" destOrd="0" presId="urn:microsoft.com/office/officeart/2009/3/layout/RandomtoResultProcess"/>
    <dgm:cxn modelId="{D7B819FD-56B1-4AF1-8178-3B130A4D72F8}" type="presParOf" srcId="{8C86B1A3-68FC-44A2-B592-C3C91D931B56}" destId="{7AD01DB5-7443-4A59-B45A-8E2568929573}" srcOrd="1" destOrd="0" presId="urn:microsoft.com/office/officeart/2009/3/layout/RandomtoResultProcess"/>
    <dgm:cxn modelId="{E3F4676D-57A1-4EA7-B85C-A51E45D86BE9}" type="presParOf" srcId="{314C39A4-B3B2-479A-92FB-E5B00149A077}" destId="{6C788A5B-4A33-43A5-BF13-DAF62CFA0FE2}" srcOrd="4" destOrd="0" presId="urn:microsoft.com/office/officeart/2009/3/layout/RandomtoResultProcess"/>
    <dgm:cxn modelId="{FB273783-0927-46DB-97AA-0234ED7DC442}" type="presParOf" srcId="{6C788A5B-4A33-43A5-BF13-DAF62CFA0FE2}" destId="{EAB61B9E-7433-44C8-93AC-27B129763067}" srcOrd="0" destOrd="0" presId="urn:microsoft.com/office/officeart/2009/3/layout/RandomtoResultProcess"/>
    <dgm:cxn modelId="{AD47D070-3BF9-4E1F-9662-5EE961F4A2B8}" type="presParOf" srcId="{6C788A5B-4A33-43A5-BF13-DAF62CFA0FE2}" destId="{395B252B-8152-42DB-8166-D6FF9E69997E}" srcOrd="1" destOrd="0" presId="urn:microsoft.com/office/officeart/2009/3/layout/RandomtoResultProcess"/>
    <dgm:cxn modelId="{616C57E6-5759-4A91-B8EF-3FA891A82A83}" type="presParOf" srcId="{314C39A4-B3B2-479A-92FB-E5B00149A077}" destId="{EB4D4F83-03A6-479E-82A7-8842CEBBF875}" srcOrd="5" destOrd="0" presId="urn:microsoft.com/office/officeart/2009/3/layout/RandomtoResultProcess"/>
    <dgm:cxn modelId="{2018F004-4DD5-4408-8CC1-E7741646B727}" type="presParOf" srcId="{EB4D4F83-03A6-479E-82A7-8842CEBBF875}" destId="{F0A5E7D0-B505-4789-9DD6-9D8CE014BC50}" srcOrd="0" destOrd="0" presId="urn:microsoft.com/office/officeart/2009/3/layout/RandomtoResultProcess"/>
    <dgm:cxn modelId="{891D7813-B238-4E19-9586-124C7495421A}" type="presParOf" srcId="{EB4D4F83-03A6-479E-82A7-8842CEBBF875}" destId="{3AB5ED30-A33A-4433-B312-E7AAD16355F9}" srcOrd="1" destOrd="0" presId="urn:microsoft.com/office/officeart/2009/3/layout/RandomtoResultProcess"/>
    <dgm:cxn modelId="{45D7CC0F-AD0A-4A94-AF58-A9E64FE81BC6}" type="presParOf" srcId="{314C39A4-B3B2-479A-92FB-E5B00149A077}" destId="{CCEFEC1D-32E9-4BD6-ADF8-EB9087961C78}" srcOrd="6" destOrd="0" presId="urn:microsoft.com/office/officeart/2009/3/layout/RandomtoResultProcess"/>
    <dgm:cxn modelId="{1D122330-4B23-4BF2-B7CC-11A085647A92}" type="presParOf" srcId="{CCEFEC1D-32E9-4BD6-ADF8-EB9087961C78}" destId="{2F0EC773-3DDC-4502-857B-6010FA054206}" srcOrd="0" destOrd="0" presId="urn:microsoft.com/office/officeart/2009/3/layout/RandomtoResultProcess"/>
    <dgm:cxn modelId="{C2F16376-200C-44B8-B91D-142CDDEF42EB}" type="presParOf" srcId="{CCEFEC1D-32E9-4BD6-ADF8-EB9087961C78}" destId="{0BBC2686-D8A8-4731-934A-982E34C0A9AA}" srcOrd="1" destOrd="0" presId="urn:microsoft.com/office/officeart/2009/3/layout/RandomtoResultProcess"/>
    <dgm:cxn modelId="{0B967EA8-E78F-46D2-8E92-C787A2064DBD}" type="presParOf" srcId="{314C39A4-B3B2-479A-92FB-E5B00149A077}" destId="{1E2B3689-09D2-4B18-89EF-E4B8F0FC88A6}" srcOrd="7" destOrd="0" presId="urn:microsoft.com/office/officeart/2009/3/layout/RandomtoResultProcess"/>
    <dgm:cxn modelId="{DE7D7F35-0602-4A55-9C6A-5BFC22171658}" type="presParOf" srcId="{1E2B3689-09D2-4B18-89EF-E4B8F0FC88A6}" destId="{BF5DF5EC-F665-4C3B-BA19-4924F2958CC4}" srcOrd="0" destOrd="0" presId="urn:microsoft.com/office/officeart/2009/3/layout/RandomtoResultProcess"/>
    <dgm:cxn modelId="{E49A69BA-976F-4A2F-AACD-51DD1AB41ED4}" type="presParOf" srcId="{1E2B3689-09D2-4B18-89EF-E4B8F0FC88A6}" destId="{7E144346-659E-4F42-BBAE-BB8049A970B0}" srcOrd="1" destOrd="0" presId="urn:microsoft.com/office/officeart/2009/3/layout/RandomtoResultProcess"/>
    <dgm:cxn modelId="{14FF4CBE-4DEE-43C5-8649-0CD33DC92E93}" type="presParOf" srcId="{314C39A4-B3B2-479A-92FB-E5B00149A077}" destId="{1A0A50B7-A4A9-4EC3-B21F-16137010F342}" srcOrd="8" destOrd="0" presId="urn:microsoft.com/office/officeart/2009/3/layout/RandomtoResultProcess"/>
    <dgm:cxn modelId="{F0C2A64E-10BD-4E01-AB0C-08FAE84E200B}" type="presParOf" srcId="{1A0A50B7-A4A9-4EC3-B21F-16137010F342}" destId="{1DDBB523-F914-4670-B5DB-3FDA79992845}" srcOrd="0" destOrd="0" presId="urn:microsoft.com/office/officeart/2009/3/layout/RandomtoResultProcess"/>
    <dgm:cxn modelId="{4B5B0AFF-8BFD-4EC3-BEB2-A8A14DA74FBC}" type="presParOf" srcId="{1A0A50B7-A4A9-4EC3-B21F-16137010F342}" destId="{E60227C1-EECD-42E5-AE8F-BFC78BC94515}"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F8199F-95A0-40D3-92F2-ABD44366C70A}"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hr-HR"/>
        </a:p>
      </dgm:t>
    </dgm:pt>
    <dgm:pt modelId="{A2245CBF-85CB-43A1-B5BE-BA798688C128}">
      <dgm:prSet/>
      <dgm:spPr/>
      <dgm:t>
        <a:bodyPr/>
        <a:lstStyle/>
        <a:p>
          <a:r>
            <a:rPr lang="hr-HR" dirty="0"/>
            <a:t>čovjek</a:t>
          </a:r>
        </a:p>
      </dgm:t>
    </dgm:pt>
    <dgm:pt modelId="{DA6738E2-F2C9-4DDC-A4A2-D9BCA1221C9C}" type="parTrans" cxnId="{23E0ACCC-4465-45FB-B5D3-E169B5202EA9}">
      <dgm:prSet/>
      <dgm:spPr/>
      <dgm:t>
        <a:bodyPr/>
        <a:lstStyle/>
        <a:p>
          <a:endParaRPr lang="hr-HR"/>
        </a:p>
      </dgm:t>
    </dgm:pt>
    <dgm:pt modelId="{5B4793A1-00A5-4348-BC34-CD57C293C55D}" type="sibTrans" cxnId="{23E0ACCC-4465-45FB-B5D3-E169B5202EA9}">
      <dgm:prSet/>
      <dgm:spPr/>
      <dgm:t>
        <a:bodyPr/>
        <a:lstStyle/>
        <a:p>
          <a:endParaRPr lang="hr-HR"/>
        </a:p>
      </dgm:t>
    </dgm:pt>
    <dgm:pt modelId="{16CA003F-E01D-4C78-A5EC-2E381CB5FBD0}">
      <dgm:prSet/>
      <dgm:spPr/>
      <dgm:t>
        <a:bodyPr/>
        <a:lstStyle/>
        <a:p>
          <a:r>
            <a:rPr lang="hr-HR" dirty="0"/>
            <a:t>korizmeni hod </a:t>
          </a:r>
        </a:p>
      </dgm:t>
    </dgm:pt>
    <dgm:pt modelId="{318B92A7-F146-4DBE-BB06-F1FB9A25BAFC}" type="parTrans" cxnId="{AAE54B8D-EE25-49BD-89CF-4476D0B0B006}">
      <dgm:prSet/>
      <dgm:spPr/>
      <dgm:t>
        <a:bodyPr/>
        <a:lstStyle/>
        <a:p>
          <a:endParaRPr lang="hr-HR"/>
        </a:p>
      </dgm:t>
    </dgm:pt>
    <dgm:pt modelId="{7EDBCC46-C38A-44E8-AF8F-68F27BD2C7E1}" type="sibTrans" cxnId="{AAE54B8D-EE25-49BD-89CF-4476D0B0B006}">
      <dgm:prSet/>
      <dgm:spPr/>
      <dgm:t>
        <a:bodyPr/>
        <a:lstStyle/>
        <a:p>
          <a:endParaRPr lang="hr-HR"/>
        </a:p>
      </dgm:t>
    </dgm:pt>
    <dgm:pt modelId="{45431117-D9EF-4E6B-86FE-30F18A557AAB}">
      <dgm:prSet/>
      <dgm:spPr/>
      <dgm:t>
        <a:bodyPr/>
        <a:lstStyle/>
        <a:p>
          <a:r>
            <a:rPr lang="hr-HR" dirty="0"/>
            <a:t>nasljedovanje Isusa</a:t>
          </a:r>
        </a:p>
      </dgm:t>
    </dgm:pt>
    <dgm:pt modelId="{33BA5F95-0E93-4B00-975B-6858FB5F5F5E}" type="parTrans" cxnId="{E0792D24-E607-4F85-82C5-F396CF03CE13}">
      <dgm:prSet/>
      <dgm:spPr/>
      <dgm:t>
        <a:bodyPr/>
        <a:lstStyle/>
        <a:p>
          <a:endParaRPr lang="hr-HR"/>
        </a:p>
      </dgm:t>
    </dgm:pt>
    <dgm:pt modelId="{CD002409-E45B-4A95-80BC-13ECE07E6413}" type="sibTrans" cxnId="{E0792D24-E607-4F85-82C5-F396CF03CE13}">
      <dgm:prSet/>
      <dgm:spPr/>
      <dgm:t>
        <a:bodyPr/>
        <a:lstStyle/>
        <a:p>
          <a:endParaRPr lang="hr-HR"/>
        </a:p>
      </dgm:t>
    </dgm:pt>
    <dgm:pt modelId="{2F7038A5-A708-42C4-998B-146CF3A80835}">
      <dgm:prSet/>
      <dgm:spPr/>
      <dgm:t>
        <a:bodyPr/>
        <a:lstStyle/>
        <a:p>
          <a:r>
            <a:rPr lang="hr-HR" dirty="0"/>
            <a:t>preobraženje naše naravi</a:t>
          </a:r>
        </a:p>
      </dgm:t>
    </dgm:pt>
    <dgm:pt modelId="{64419871-B400-4921-A903-C185DC12783F}" type="parTrans" cxnId="{AAAC4684-F436-4E1E-AB54-E5470C520400}">
      <dgm:prSet/>
      <dgm:spPr/>
      <dgm:t>
        <a:bodyPr/>
        <a:lstStyle/>
        <a:p>
          <a:endParaRPr lang="hr-HR"/>
        </a:p>
      </dgm:t>
    </dgm:pt>
    <dgm:pt modelId="{BE77DEB0-BB72-4AD6-A5EA-719265BF85A9}" type="sibTrans" cxnId="{AAAC4684-F436-4E1E-AB54-E5470C520400}">
      <dgm:prSet/>
      <dgm:spPr/>
      <dgm:t>
        <a:bodyPr/>
        <a:lstStyle/>
        <a:p>
          <a:endParaRPr lang="hr-HR"/>
        </a:p>
      </dgm:t>
    </dgm:pt>
    <dgm:pt modelId="{31B0D803-E748-43C8-88C0-E8905E569B5F}">
      <dgm:prSet/>
      <dgm:spPr/>
      <dgm:t>
        <a:bodyPr/>
        <a:lstStyle/>
        <a:p>
          <a:r>
            <a:rPr lang="hr-HR" dirty="0"/>
            <a:t>ulazak u vječnu slavu</a:t>
          </a:r>
        </a:p>
      </dgm:t>
    </dgm:pt>
    <dgm:pt modelId="{B89DC5FD-DB58-43FB-B3B8-E9B0E0BFCE1D}" type="parTrans" cxnId="{9C6F3897-0F07-493A-A31D-30FF3D997AEF}">
      <dgm:prSet/>
      <dgm:spPr/>
      <dgm:t>
        <a:bodyPr/>
        <a:lstStyle/>
        <a:p>
          <a:endParaRPr lang="hr-HR"/>
        </a:p>
      </dgm:t>
    </dgm:pt>
    <dgm:pt modelId="{043B4AEA-94DE-4728-B894-BFE953B13750}" type="sibTrans" cxnId="{9C6F3897-0F07-493A-A31D-30FF3D997AEF}">
      <dgm:prSet/>
      <dgm:spPr/>
      <dgm:t>
        <a:bodyPr/>
        <a:lstStyle/>
        <a:p>
          <a:endParaRPr lang="hr-HR"/>
        </a:p>
      </dgm:t>
    </dgm:pt>
    <dgm:pt modelId="{314C39A4-B3B2-479A-92FB-E5B00149A077}" type="pres">
      <dgm:prSet presAssocID="{09F8199F-95A0-40D3-92F2-ABD44366C70A}" presName="Name0" presStyleCnt="0">
        <dgm:presLayoutVars>
          <dgm:dir/>
          <dgm:animOne val="branch"/>
          <dgm:animLvl val="lvl"/>
        </dgm:presLayoutVars>
      </dgm:prSet>
      <dgm:spPr/>
    </dgm:pt>
    <dgm:pt modelId="{13361FDB-5622-450F-BC68-C4077782BEDB}" type="pres">
      <dgm:prSet presAssocID="{A2245CBF-85CB-43A1-B5BE-BA798688C128}" presName="chaos" presStyleCnt="0"/>
      <dgm:spPr/>
    </dgm:pt>
    <dgm:pt modelId="{836AFFA0-E9EE-4A5A-87A6-65EA1A77DF91}" type="pres">
      <dgm:prSet presAssocID="{A2245CBF-85CB-43A1-B5BE-BA798688C128}" presName="parTx1" presStyleLbl="revTx" presStyleIdx="0" presStyleCnt="4"/>
      <dgm:spPr/>
    </dgm:pt>
    <dgm:pt modelId="{E4C99D91-8581-4607-9B85-F8F1B81CEDED}" type="pres">
      <dgm:prSet presAssocID="{A2245CBF-85CB-43A1-B5BE-BA798688C128}" presName="c1" presStyleLbl="node1" presStyleIdx="0" presStyleCnt="19"/>
      <dgm:spPr/>
    </dgm:pt>
    <dgm:pt modelId="{ABEA4674-A58B-48BD-BE45-2EC2BED3E59B}" type="pres">
      <dgm:prSet presAssocID="{A2245CBF-85CB-43A1-B5BE-BA798688C128}" presName="c2" presStyleLbl="node1" presStyleIdx="1" presStyleCnt="19"/>
      <dgm:spPr/>
    </dgm:pt>
    <dgm:pt modelId="{6FF26E1C-0BAF-434B-ACF7-8C07ACF6A57A}" type="pres">
      <dgm:prSet presAssocID="{A2245CBF-85CB-43A1-B5BE-BA798688C128}" presName="c3" presStyleLbl="node1" presStyleIdx="2" presStyleCnt="19"/>
      <dgm:spPr/>
    </dgm:pt>
    <dgm:pt modelId="{CD46446C-78F7-450C-B499-D13654081DFC}" type="pres">
      <dgm:prSet presAssocID="{A2245CBF-85CB-43A1-B5BE-BA798688C128}" presName="c4" presStyleLbl="node1" presStyleIdx="3" presStyleCnt="19"/>
      <dgm:spPr/>
    </dgm:pt>
    <dgm:pt modelId="{4253CBE4-2D6F-43C5-905E-4711010568A5}" type="pres">
      <dgm:prSet presAssocID="{A2245CBF-85CB-43A1-B5BE-BA798688C128}" presName="c5" presStyleLbl="node1" presStyleIdx="4" presStyleCnt="19"/>
      <dgm:spPr/>
    </dgm:pt>
    <dgm:pt modelId="{DE51F170-606A-45AD-9B62-78371C8EC7B2}" type="pres">
      <dgm:prSet presAssocID="{A2245CBF-85CB-43A1-B5BE-BA798688C128}" presName="c6" presStyleLbl="node1" presStyleIdx="5" presStyleCnt="19"/>
      <dgm:spPr/>
    </dgm:pt>
    <dgm:pt modelId="{351FA524-ED59-4B0A-AED9-47B1586E6102}" type="pres">
      <dgm:prSet presAssocID="{A2245CBF-85CB-43A1-B5BE-BA798688C128}" presName="c7" presStyleLbl="node1" presStyleIdx="6" presStyleCnt="19"/>
      <dgm:spPr/>
    </dgm:pt>
    <dgm:pt modelId="{A9835D9E-D209-4C8E-9756-C277B1D6BE1B}" type="pres">
      <dgm:prSet presAssocID="{A2245CBF-85CB-43A1-B5BE-BA798688C128}" presName="c8" presStyleLbl="node1" presStyleIdx="7" presStyleCnt="19"/>
      <dgm:spPr/>
    </dgm:pt>
    <dgm:pt modelId="{86585080-1BA3-4A9B-B140-68CBCE0B42CA}" type="pres">
      <dgm:prSet presAssocID="{A2245CBF-85CB-43A1-B5BE-BA798688C128}" presName="c9" presStyleLbl="node1" presStyleIdx="8" presStyleCnt="19"/>
      <dgm:spPr/>
    </dgm:pt>
    <dgm:pt modelId="{8AD7C709-C186-4CDE-9EF3-8FDB44E5029C}" type="pres">
      <dgm:prSet presAssocID="{A2245CBF-85CB-43A1-B5BE-BA798688C128}" presName="c10" presStyleLbl="node1" presStyleIdx="9" presStyleCnt="19"/>
      <dgm:spPr/>
    </dgm:pt>
    <dgm:pt modelId="{7D23D9B8-8DD5-45FD-9195-13CD34719755}" type="pres">
      <dgm:prSet presAssocID="{A2245CBF-85CB-43A1-B5BE-BA798688C128}" presName="c11" presStyleLbl="node1" presStyleIdx="10" presStyleCnt="19"/>
      <dgm:spPr/>
    </dgm:pt>
    <dgm:pt modelId="{4E1AC43F-4C79-40AC-9815-A4C098F37424}" type="pres">
      <dgm:prSet presAssocID="{A2245CBF-85CB-43A1-B5BE-BA798688C128}" presName="c12" presStyleLbl="node1" presStyleIdx="11" presStyleCnt="19"/>
      <dgm:spPr/>
    </dgm:pt>
    <dgm:pt modelId="{A34EE4C1-89E8-4FBA-B050-4C78FF5BC132}" type="pres">
      <dgm:prSet presAssocID="{A2245CBF-85CB-43A1-B5BE-BA798688C128}" presName="c13" presStyleLbl="node1" presStyleIdx="12" presStyleCnt="19"/>
      <dgm:spPr/>
    </dgm:pt>
    <dgm:pt modelId="{095EBE2B-F54C-4B62-B214-D78120998DC4}" type="pres">
      <dgm:prSet presAssocID="{A2245CBF-85CB-43A1-B5BE-BA798688C128}" presName="c14" presStyleLbl="node1" presStyleIdx="13" presStyleCnt="19"/>
      <dgm:spPr/>
    </dgm:pt>
    <dgm:pt modelId="{60E8FF3A-8BEF-456B-A6F3-50019828D0C2}" type="pres">
      <dgm:prSet presAssocID="{A2245CBF-85CB-43A1-B5BE-BA798688C128}" presName="c15" presStyleLbl="node1" presStyleIdx="14" presStyleCnt="19"/>
      <dgm:spPr/>
    </dgm:pt>
    <dgm:pt modelId="{3C5253D1-A328-4AEF-86CB-AD9B2491FA58}" type="pres">
      <dgm:prSet presAssocID="{A2245CBF-85CB-43A1-B5BE-BA798688C128}" presName="c16" presStyleLbl="node1" presStyleIdx="15" presStyleCnt="19"/>
      <dgm:spPr/>
    </dgm:pt>
    <dgm:pt modelId="{33A9C5DE-4600-4491-A143-5796038406D2}" type="pres">
      <dgm:prSet presAssocID="{A2245CBF-85CB-43A1-B5BE-BA798688C128}" presName="c17" presStyleLbl="node1" presStyleIdx="16" presStyleCnt="19"/>
      <dgm:spPr/>
    </dgm:pt>
    <dgm:pt modelId="{040D282D-8631-49C9-9006-9374F726557E}" type="pres">
      <dgm:prSet presAssocID="{A2245CBF-85CB-43A1-B5BE-BA798688C128}" presName="c18" presStyleLbl="node1" presStyleIdx="17" presStyleCnt="19"/>
      <dgm:spPr/>
    </dgm:pt>
    <dgm:pt modelId="{F1BDE1DA-422C-4DBF-988D-3596773A4AC1}" type="pres">
      <dgm:prSet presAssocID="{5B4793A1-00A5-4348-BC34-CD57C293C55D}" presName="chevronComposite1" presStyleCnt="0"/>
      <dgm:spPr/>
    </dgm:pt>
    <dgm:pt modelId="{E1F2C677-E57C-4B17-A48E-B3047106C95C}" type="pres">
      <dgm:prSet presAssocID="{5B4793A1-00A5-4348-BC34-CD57C293C55D}" presName="chevron1" presStyleLbl="sibTrans2D1" presStyleIdx="0" presStyleCnt="4"/>
      <dgm:spPr/>
    </dgm:pt>
    <dgm:pt modelId="{98382B28-DBB3-4EB9-8398-4A3AD6E409D2}" type="pres">
      <dgm:prSet presAssocID="{5B4793A1-00A5-4348-BC34-CD57C293C55D}" presName="spChevron1" presStyleCnt="0"/>
      <dgm:spPr/>
    </dgm:pt>
    <dgm:pt modelId="{634CA16E-3CF3-47EB-98F6-B075F43A209E}" type="pres">
      <dgm:prSet presAssocID="{16CA003F-E01D-4C78-A5EC-2E381CB5FBD0}" presName="middle" presStyleCnt="0"/>
      <dgm:spPr/>
    </dgm:pt>
    <dgm:pt modelId="{83214BC0-7BCF-4BDC-97D0-FDE8365C94F2}" type="pres">
      <dgm:prSet presAssocID="{16CA003F-E01D-4C78-A5EC-2E381CB5FBD0}" presName="parTxMid" presStyleLbl="revTx" presStyleIdx="1" presStyleCnt="4"/>
      <dgm:spPr/>
    </dgm:pt>
    <dgm:pt modelId="{7064A0B4-A6F8-434E-996F-9ED28CA7A0B5}" type="pres">
      <dgm:prSet presAssocID="{16CA003F-E01D-4C78-A5EC-2E381CB5FBD0}" presName="spMid" presStyleCnt="0"/>
      <dgm:spPr/>
    </dgm:pt>
    <dgm:pt modelId="{AF189D05-678F-42C1-B85F-2D27352854AC}" type="pres">
      <dgm:prSet presAssocID="{7EDBCC46-C38A-44E8-AF8F-68F27BD2C7E1}" presName="chevronComposite1" presStyleCnt="0"/>
      <dgm:spPr/>
    </dgm:pt>
    <dgm:pt modelId="{D82E9855-4E78-4663-8E2C-5C6E359AAAAD}" type="pres">
      <dgm:prSet presAssocID="{7EDBCC46-C38A-44E8-AF8F-68F27BD2C7E1}" presName="chevron1" presStyleLbl="sibTrans2D1" presStyleIdx="1" presStyleCnt="4"/>
      <dgm:spPr/>
    </dgm:pt>
    <dgm:pt modelId="{AB62296A-540F-4569-B405-7AEB3435A1DE}" type="pres">
      <dgm:prSet presAssocID="{7EDBCC46-C38A-44E8-AF8F-68F27BD2C7E1}" presName="spChevron1" presStyleCnt="0"/>
      <dgm:spPr/>
    </dgm:pt>
    <dgm:pt modelId="{FE5A86F6-966E-4059-A4F7-493765CC8A87}" type="pres">
      <dgm:prSet presAssocID="{45431117-D9EF-4E6B-86FE-30F18A557AAB}" presName="middle" presStyleCnt="0"/>
      <dgm:spPr/>
    </dgm:pt>
    <dgm:pt modelId="{5BBD8B06-B30C-47DB-B37C-2573CE7BC81F}" type="pres">
      <dgm:prSet presAssocID="{45431117-D9EF-4E6B-86FE-30F18A557AAB}" presName="parTxMid" presStyleLbl="revTx" presStyleIdx="2" presStyleCnt="4"/>
      <dgm:spPr/>
    </dgm:pt>
    <dgm:pt modelId="{854DC377-498B-4932-9993-D95B724246B3}" type="pres">
      <dgm:prSet presAssocID="{45431117-D9EF-4E6B-86FE-30F18A557AAB}" presName="spMid" presStyleCnt="0"/>
      <dgm:spPr/>
    </dgm:pt>
    <dgm:pt modelId="{9B00F7FB-2B20-4948-8F19-854C9FE3AB43}" type="pres">
      <dgm:prSet presAssocID="{CD002409-E45B-4A95-80BC-13ECE07E6413}" presName="chevronComposite1" presStyleCnt="0"/>
      <dgm:spPr/>
    </dgm:pt>
    <dgm:pt modelId="{11384567-8FE0-48D1-B4A5-810A6D46A708}" type="pres">
      <dgm:prSet presAssocID="{CD002409-E45B-4A95-80BC-13ECE07E6413}" presName="chevron1" presStyleLbl="sibTrans2D1" presStyleIdx="2" presStyleCnt="4"/>
      <dgm:spPr/>
    </dgm:pt>
    <dgm:pt modelId="{98B6CCEC-57AC-425F-8F2B-88396D76E7AF}" type="pres">
      <dgm:prSet presAssocID="{CD002409-E45B-4A95-80BC-13ECE07E6413}" presName="spChevron1" presStyleCnt="0"/>
      <dgm:spPr/>
    </dgm:pt>
    <dgm:pt modelId="{9B96136F-4B0E-4759-87EE-7CA6D978D5CE}" type="pres">
      <dgm:prSet presAssocID="{2F7038A5-A708-42C4-998B-146CF3A80835}" presName="middle" presStyleCnt="0"/>
      <dgm:spPr/>
    </dgm:pt>
    <dgm:pt modelId="{03A70F52-D895-422F-9934-1EA4C9EA5935}" type="pres">
      <dgm:prSet presAssocID="{2F7038A5-A708-42C4-998B-146CF3A80835}" presName="parTxMid" presStyleLbl="revTx" presStyleIdx="3" presStyleCnt="4"/>
      <dgm:spPr/>
    </dgm:pt>
    <dgm:pt modelId="{8196132D-CF83-4472-850F-E928060C5FB3}" type="pres">
      <dgm:prSet presAssocID="{2F7038A5-A708-42C4-998B-146CF3A80835}" presName="spMid" presStyleCnt="0"/>
      <dgm:spPr/>
    </dgm:pt>
    <dgm:pt modelId="{FCF85391-D191-451A-8AA2-E30722822B65}" type="pres">
      <dgm:prSet presAssocID="{BE77DEB0-BB72-4AD6-A5EA-719265BF85A9}" presName="chevronComposite1" presStyleCnt="0"/>
      <dgm:spPr/>
    </dgm:pt>
    <dgm:pt modelId="{9015BE3C-70BF-4F41-B033-FE7D13DA5EB2}" type="pres">
      <dgm:prSet presAssocID="{BE77DEB0-BB72-4AD6-A5EA-719265BF85A9}" presName="chevron1" presStyleLbl="sibTrans2D1" presStyleIdx="3" presStyleCnt="4"/>
      <dgm:spPr/>
    </dgm:pt>
    <dgm:pt modelId="{39B038CB-4F25-4FF9-BBBB-4270DE3B1084}" type="pres">
      <dgm:prSet presAssocID="{BE77DEB0-BB72-4AD6-A5EA-719265BF85A9}" presName="spChevron1" presStyleCnt="0"/>
      <dgm:spPr/>
    </dgm:pt>
    <dgm:pt modelId="{246AD460-930B-423A-9E72-D7A0FFEE42AF}" type="pres">
      <dgm:prSet presAssocID="{31B0D803-E748-43C8-88C0-E8905E569B5F}" presName="last" presStyleCnt="0"/>
      <dgm:spPr/>
    </dgm:pt>
    <dgm:pt modelId="{88D03142-F4C9-45CA-A859-D4CD6A09DD02}" type="pres">
      <dgm:prSet presAssocID="{31B0D803-E748-43C8-88C0-E8905E569B5F}" presName="circleTx" presStyleLbl="node1" presStyleIdx="18" presStyleCnt="19"/>
      <dgm:spPr/>
    </dgm:pt>
    <dgm:pt modelId="{32AF9E2F-A195-46E7-AA55-EB1B786CEEEA}" type="pres">
      <dgm:prSet presAssocID="{31B0D803-E748-43C8-88C0-E8905E569B5F}" presName="spN" presStyleCnt="0"/>
      <dgm:spPr/>
    </dgm:pt>
  </dgm:ptLst>
  <dgm:cxnLst>
    <dgm:cxn modelId="{C6E76122-F634-4D88-B1D7-D373D5974C58}" type="presOf" srcId="{09F8199F-95A0-40D3-92F2-ABD44366C70A}" destId="{314C39A4-B3B2-479A-92FB-E5B00149A077}" srcOrd="0" destOrd="0" presId="urn:microsoft.com/office/officeart/2009/3/layout/RandomtoResultProcess"/>
    <dgm:cxn modelId="{E0792D24-E607-4F85-82C5-F396CF03CE13}" srcId="{09F8199F-95A0-40D3-92F2-ABD44366C70A}" destId="{45431117-D9EF-4E6B-86FE-30F18A557AAB}" srcOrd="2" destOrd="0" parTransId="{33BA5F95-0E93-4B00-975B-6858FB5F5F5E}" sibTransId="{CD002409-E45B-4A95-80BC-13ECE07E6413}"/>
    <dgm:cxn modelId="{42E4F534-632A-4C84-A3A1-B36DDBD84024}" type="presOf" srcId="{2F7038A5-A708-42C4-998B-146CF3A80835}" destId="{03A70F52-D895-422F-9934-1EA4C9EA5935}" srcOrd="0" destOrd="0" presId="urn:microsoft.com/office/officeart/2009/3/layout/RandomtoResultProcess"/>
    <dgm:cxn modelId="{D0F5165B-BE7F-4FE8-8B96-B88A3C3E6DEA}" type="presOf" srcId="{45431117-D9EF-4E6B-86FE-30F18A557AAB}" destId="{5BBD8B06-B30C-47DB-B37C-2573CE7BC81F}" srcOrd="0" destOrd="0" presId="urn:microsoft.com/office/officeart/2009/3/layout/RandomtoResultProcess"/>
    <dgm:cxn modelId="{58ECB648-82AA-4116-A186-73AC016FEFAE}" type="presOf" srcId="{31B0D803-E748-43C8-88C0-E8905E569B5F}" destId="{88D03142-F4C9-45CA-A859-D4CD6A09DD02}" srcOrd="0" destOrd="0" presId="urn:microsoft.com/office/officeart/2009/3/layout/RandomtoResultProcess"/>
    <dgm:cxn modelId="{AAAC4684-F436-4E1E-AB54-E5470C520400}" srcId="{09F8199F-95A0-40D3-92F2-ABD44366C70A}" destId="{2F7038A5-A708-42C4-998B-146CF3A80835}" srcOrd="3" destOrd="0" parTransId="{64419871-B400-4921-A903-C185DC12783F}" sibTransId="{BE77DEB0-BB72-4AD6-A5EA-719265BF85A9}"/>
    <dgm:cxn modelId="{AAE54B8D-EE25-49BD-89CF-4476D0B0B006}" srcId="{09F8199F-95A0-40D3-92F2-ABD44366C70A}" destId="{16CA003F-E01D-4C78-A5EC-2E381CB5FBD0}" srcOrd="1" destOrd="0" parTransId="{318B92A7-F146-4DBE-BB06-F1FB9A25BAFC}" sibTransId="{7EDBCC46-C38A-44E8-AF8F-68F27BD2C7E1}"/>
    <dgm:cxn modelId="{9C6F3897-0F07-493A-A31D-30FF3D997AEF}" srcId="{09F8199F-95A0-40D3-92F2-ABD44366C70A}" destId="{31B0D803-E748-43C8-88C0-E8905E569B5F}" srcOrd="4" destOrd="0" parTransId="{B89DC5FD-DB58-43FB-B3B8-E9B0E0BFCE1D}" sibTransId="{043B4AEA-94DE-4728-B894-BFE953B13750}"/>
    <dgm:cxn modelId="{23E0ACCC-4465-45FB-B5D3-E169B5202EA9}" srcId="{09F8199F-95A0-40D3-92F2-ABD44366C70A}" destId="{A2245CBF-85CB-43A1-B5BE-BA798688C128}" srcOrd="0" destOrd="0" parTransId="{DA6738E2-F2C9-4DDC-A4A2-D9BCA1221C9C}" sibTransId="{5B4793A1-00A5-4348-BC34-CD57C293C55D}"/>
    <dgm:cxn modelId="{BF83ADD0-56F6-48A5-8D54-81B52FC5795D}" type="presOf" srcId="{16CA003F-E01D-4C78-A5EC-2E381CB5FBD0}" destId="{83214BC0-7BCF-4BDC-97D0-FDE8365C94F2}" srcOrd="0" destOrd="0" presId="urn:microsoft.com/office/officeart/2009/3/layout/RandomtoResultProcess"/>
    <dgm:cxn modelId="{3E620CEE-0563-43D1-ABB6-ED6AB92210FA}" type="presOf" srcId="{A2245CBF-85CB-43A1-B5BE-BA798688C128}" destId="{836AFFA0-E9EE-4A5A-87A6-65EA1A77DF91}" srcOrd="0" destOrd="0" presId="urn:microsoft.com/office/officeart/2009/3/layout/RandomtoResultProcess"/>
    <dgm:cxn modelId="{0908E016-BE40-438F-8CB6-5EF174B58020}" type="presParOf" srcId="{314C39A4-B3B2-479A-92FB-E5B00149A077}" destId="{13361FDB-5622-450F-BC68-C4077782BEDB}" srcOrd="0" destOrd="0" presId="urn:microsoft.com/office/officeart/2009/3/layout/RandomtoResultProcess"/>
    <dgm:cxn modelId="{3FE04A5E-B044-4CE0-B8C8-20BA073DBB47}" type="presParOf" srcId="{13361FDB-5622-450F-BC68-C4077782BEDB}" destId="{836AFFA0-E9EE-4A5A-87A6-65EA1A77DF91}" srcOrd="0" destOrd="0" presId="urn:microsoft.com/office/officeart/2009/3/layout/RandomtoResultProcess"/>
    <dgm:cxn modelId="{1E876A30-EA2F-4715-AB52-3736937A2D38}" type="presParOf" srcId="{13361FDB-5622-450F-BC68-C4077782BEDB}" destId="{E4C99D91-8581-4607-9B85-F8F1B81CEDED}" srcOrd="1" destOrd="0" presId="urn:microsoft.com/office/officeart/2009/3/layout/RandomtoResultProcess"/>
    <dgm:cxn modelId="{49C732C2-A6BC-41EC-B6C2-6E855DF21FE1}" type="presParOf" srcId="{13361FDB-5622-450F-BC68-C4077782BEDB}" destId="{ABEA4674-A58B-48BD-BE45-2EC2BED3E59B}" srcOrd="2" destOrd="0" presId="urn:microsoft.com/office/officeart/2009/3/layout/RandomtoResultProcess"/>
    <dgm:cxn modelId="{14A6B703-4BF8-484E-B786-0CBBA25E974A}" type="presParOf" srcId="{13361FDB-5622-450F-BC68-C4077782BEDB}" destId="{6FF26E1C-0BAF-434B-ACF7-8C07ACF6A57A}" srcOrd="3" destOrd="0" presId="urn:microsoft.com/office/officeart/2009/3/layout/RandomtoResultProcess"/>
    <dgm:cxn modelId="{03235FFB-02B4-4758-B53D-20599B6D30C5}" type="presParOf" srcId="{13361FDB-5622-450F-BC68-C4077782BEDB}" destId="{CD46446C-78F7-450C-B499-D13654081DFC}" srcOrd="4" destOrd="0" presId="urn:microsoft.com/office/officeart/2009/3/layout/RandomtoResultProcess"/>
    <dgm:cxn modelId="{BA251B26-5EFA-4D12-BD08-8726C4E37367}" type="presParOf" srcId="{13361FDB-5622-450F-BC68-C4077782BEDB}" destId="{4253CBE4-2D6F-43C5-905E-4711010568A5}" srcOrd="5" destOrd="0" presId="urn:microsoft.com/office/officeart/2009/3/layout/RandomtoResultProcess"/>
    <dgm:cxn modelId="{B2ECB9F6-15F8-44DA-8096-BE4FC011E45C}" type="presParOf" srcId="{13361FDB-5622-450F-BC68-C4077782BEDB}" destId="{DE51F170-606A-45AD-9B62-78371C8EC7B2}" srcOrd="6" destOrd="0" presId="urn:microsoft.com/office/officeart/2009/3/layout/RandomtoResultProcess"/>
    <dgm:cxn modelId="{CB7FC4D1-C891-4199-965B-0B3B391BB7F4}" type="presParOf" srcId="{13361FDB-5622-450F-BC68-C4077782BEDB}" destId="{351FA524-ED59-4B0A-AED9-47B1586E6102}" srcOrd="7" destOrd="0" presId="urn:microsoft.com/office/officeart/2009/3/layout/RandomtoResultProcess"/>
    <dgm:cxn modelId="{1147FE3F-8077-407A-A7BD-95341555E560}" type="presParOf" srcId="{13361FDB-5622-450F-BC68-C4077782BEDB}" destId="{A9835D9E-D209-4C8E-9756-C277B1D6BE1B}" srcOrd="8" destOrd="0" presId="urn:microsoft.com/office/officeart/2009/3/layout/RandomtoResultProcess"/>
    <dgm:cxn modelId="{68AA9AAA-2381-48CB-84E7-2EF209FB12CB}" type="presParOf" srcId="{13361FDB-5622-450F-BC68-C4077782BEDB}" destId="{86585080-1BA3-4A9B-B140-68CBCE0B42CA}" srcOrd="9" destOrd="0" presId="urn:microsoft.com/office/officeart/2009/3/layout/RandomtoResultProcess"/>
    <dgm:cxn modelId="{D82060DA-2870-46F7-87D4-3027DF9BB46A}" type="presParOf" srcId="{13361FDB-5622-450F-BC68-C4077782BEDB}" destId="{8AD7C709-C186-4CDE-9EF3-8FDB44E5029C}" srcOrd="10" destOrd="0" presId="urn:microsoft.com/office/officeart/2009/3/layout/RandomtoResultProcess"/>
    <dgm:cxn modelId="{BA059067-E713-475B-865A-0D8E05828BC4}" type="presParOf" srcId="{13361FDB-5622-450F-BC68-C4077782BEDB}" destId="{7D23D9B8-8DD5-45FD-9195-13CD34719755}" srcOrd="11" destOrd="0" presId="urn:microsoft.com/office/officeart/2009/3/layout/RandomtoResultProcess"/>
    <dgm:cxn modelId="{B17A1B5B-22A8-4EED-8C0F-D37BB38024CF}" type="presParOf" srcId="{13361FDB-5622-450F-BC68-C4077782BEDB}" destId="{4E1AC43F-4C79-40AC-9815-A4C098F37424}" srcOrd="12" destOrd="0" presId="urn:microsoft.com/office/officeart/2009/3/layout/RandomtoResultProcess"/>
    <dgm:cxn modelId="{0B159648-8555-4429-9DAB-A4D7D2DF34C7}" type="presParOf" srcId="{13361FDB-5622-450F-BC68-C4077782BEDB}" destId="{A34EE4C1-89E8-4FBA-B050-4C78FF5BC132}" srcOrd="13" destOrd="0" presId="urn:microsoft.com/office/officeart/2009/3/layout/RandomtoResultProcess"/>
    <dgm:cxn modelId="{5556D025-2F88-4D72-972B-F0FE4A911EC4}" type="presParOf" srcId="{13361FDB-5622-450F-BC68-C4077782BEDB}" destId="{095EBE2B-F54C-4B62-B214-D78120998DC4}" srcOrd="14" destOrd="0" presId="urn:microsoft.com/office/officeart/2009/3/layout/RandomtoResultProcess"/>
    <dgm:cxn modelId="{01CE8A69-96FE-4397-BCEE-68ACEC1F0938}" type="presParOf" srcId="{13361FDB-5622-450F-BC68-C4077782BEDB}" destId="{60E8FF3A-8BEF-456B-A6F3-50019828D0C2}" srcOrd="15" destOrd="0" presId="urn:microsoft.com/office/officeart/2009/3/layout/RandomtoResultProcess"/>
    <dgm:cxn modelId="{11F73E0B-C748-42B3-ACCD-FE3DF72B1B11}" type="presParOf" srcId="{13361FDB-5622-450F-BC68-C4077782BEDB}" destId="{3C5253D1-A328-4AEF-86CB-AD9B2491FA58}" srcOrd="16" destOrd="0" presId="urn:microsoft.com/office/officeart/2009/3/layout/RandomtoResultProcess"/>
    <dgm:cxn modelId="{F4A6824A-1CA5-4599-8644-FB33443ADF0E}" type="presParOf" srcId="{13361FDB-5622-450F-BC68-C4077782BEDB}" destId="{33A9C5DE-4600-4491-A143-5796038406D2}" srcOrd="17" destOrd="0" presId="urn:microsoft.com/office/officeart/2009/3/layout/RandomtoResultProcess"/>
    <dgm:cxn modelId="{0515AC87-ADB0-46C0-B610-BAC8556C295D}" type="presParOf" srcId="{13361FDB-5622-450F-BC68-C4077782BEDB}" destId="{040D282D-8631-49C9-9006-9374F726557E}" srcOrd="18" destOrd="0" presId="urn:microsoft.com/office/officeart/2009/3/layout/RandomtoResultProcess"/>
    <dgm:cxn modelId="{ACCD0663-BD9A-4523-8AF5-79D08AD5139C}" type="presParOf" srcId="{314C39A4-B3B2-479A-92FB-E5B00149A077}" destId="{F1BDE1DA-422C-4DBF-988D-3596773A4AC1}" srcOrd="1" destOrd="0" presId="urn:microsoft.com/office/officeart/2009/3/layout/RandomtoResultProcess"/>
    <dgm:cxn modelId="{C11427E2-C9B9-4CB2-BD59-5BD7F00736F0}" type="presParOf" srcId="{F1BDE1DA-422C-4DBF-988D-3596773A4AC1}" destId="{E1F2C677-E57C-4B17-A48E-B3047106C95C}" srcOrd="0" destOrd="0" presId="urn:microsoft.com/office/officeart/2009/3/layout/RandomtoResultProcess"/>
    <dgm:cxn modelId="{1E44E717-006F-4CCA-A6FB-6367630CD563}" type="presParOf" srcId="{F1BDE1DA-422C-4DBF-988D-3596773A4AC1}" destId="{98382B28-DBB3-4EB9-8398-4A3AD6E409D2}" srcOrd="1" destOrd="0" presId="urn:microsoft.com/office/officeart/2009/3/layout/RandomtoResultProcess"/>
    <dgm:cxn modelId="{18D7B0FD-95ED-4606-B70A-CAADD6154088}" type="presParOf" srcId="{314C39A4-B3B2-479A-92FB-E5B00149A077}" destId="{634CA16E-3CF3-47EB-98F6-B075F43A209E}" srcOrd="2" destOrd="0" presId="urn:microsoft.com/office/officeart/2009/3/layout/RandomtoResultProcess"/>
    <dgm:cxn modelId="{E8222D1F-B527-43FD-A9A5-3674793B9ADB}" type="presParOf" srcId="{634CA16E-3CF3-47EB-98F6-B075F43A209E}" destId="{83214BC0-7BCF-4BDC-97D0-FDE8365C94F2}" srcOrd="0" destOrd="0" presId="urn:microsoft.com/office/officeart/2009/3/layout/RandomtoResultProcess"/>
    <dgm:cxn modelId="{36827FD7-6108-4210-8E19-8DAB9872DF1E}" type="presParOf" srcId="{634CA16E-3CF3-47EB-98F6-B075F43A209E}" destId="{7064A0B4-A6F8-434E-996F-9ED28CA7A0B5}" srcOrd="1" destOrd="0" presId="urn:microsoft.com/office/officeart/2009/3/layout/RandomtoResultProcess"/>
    <dgm:cxn modelId="{96485255-13EE-4D2A-B696-D5BA9FAF2205}" type="presParOf" srcId="{314C39A4-B3B2-479A-92FB-E5B00149A077}" destId="{AF189D05-678F-42C1-B85F-2D27352854AC}" srcOrd="3" destOrd="0" presId="urn:microsoft.com/office/officeart/2009/3/layout/RandomtoResultProcess"/>
    <dgm:cxn modelId="{9F285780-5933-4926-A14F-58D029AEC479}" type="presParOf" srcId="{AF189D05-678F-42C1-B85F-2D27352854AC}" destId="{D82E9855-4E78-4663-8E2C-5C6E359AAAAD}" srcOrd="0" destOrd="0" presId="urn:microsoft.com/office/officeart/2009/3/layout/RandomtoResultProcess"/>
    <dgm:cxn modelId="{F66E2C9F-3901-4548-833A-E485523E516A}" type="presParOf" srcId="{AF189D05-678F-42C1-B85F-2D27352854AC}" destId="{AB62296A-540F-4569-B405-7AEB3435A1DE}" srcOrd="1" destOrd="0" presId="urn:microsoft.com/office/officeart/2009/3/layout/RandomtoResultProcess"/>
    <dgm:cxn modelId="{2A2ED5D4-2195-4467-8133-5F2816938AEB}" type="presParOf" srcId="{314C39A4-B3B2-479A-92FB-E5B00149A077}" destId="{FE5A86F6-966E-4059-A4F7-493765CC8A87}" srcOrd="4" destOrd="0" presId="urn:microsoft.com/office/officeart/2009/3/layout/RandomtoResultProcess"/>
    <dgm:cxn modelId="{D5964A09-BA03-4B03-B504-7F0EECB5A230}" type="presParOf" srcId="{FE5A86F6-966E-4059-A4F7-493765CC8A87}" destId="{5BBD8B06-B30C-47DB-B37C-2573CE7BC81F}" srcOrd="0" destOrd="0" presId="urn:microsoft.com/office/officeart/2009/3/layout/RandomtoResultProcess"/>
    <dgm:cxn modelId="{9069230A-526C-459B-BEA7-1E0D278DE2B9}" type="presParOf" srcId="{FE5A86F6-966E-4059-A4F7-493765CC8A87}" destId="{854DC377-498B-4932-9993-D95B724246B3}" srcOrd="1" destOrd="0" presId="urn:microsoft.com/office/officeart/2009/3/layout/RandomtoResultProcess"/>
    <dgm:cxn modelId="{48B08608-1BC0-4701-AEB5-FB3277DE46E5}" type="presParOf" srcId="{314C39A4-B3B2-479A-92FB-E5B00149A077}" destId="{9B00F7FB-2B20-4948-8F19-854C9FE3AB43}" srcOrd="5" destOrd="0" presId="urn:microsoft.com/office/officeart/2009/3/layout/RandomtoResultProcess"/>
    <dgm:cxn modelId="{B6BA6ED9-176D-41C5-AB2C-4B015321FD54}" type="presParOf" srcId="{9B00F7FB-2B20-4948-8F19-854C9FE3AB43}" destId="{11384567-8FE0-48D1-B4A5-810A6D46A708}" srcOrd="0" destOrd="0" presId="urn:microsoft.com/office/officeart/2009/3/layout/RandomtoResultProcess"/>
    <dgm:cxn modelId="{1648E536-67AE-4340-BB36-59A2CC7EC9A1}" type="presParOf" srcId="{9B00F7FB-2B20-4948-8F19-854C9FE3AB43}" destId="{98B6CCEC-57AC-425F-8F2B-88396D76E7AF}" srcOrd="1" destOrd="0" presId="urn:microsoft.com/office/officeart/2009/3/layout/RandomtoResultProcess"/>
    <dgm:cxn modelId="{18D4C023-FE31-4CE1-9A2B-FD20B4174BC0}" type="presParOf" srcId="{314C39A4-B3B2-479A-92FB-E5B00149A077}" destId="{9B96136F-4B0E-4759-87EE-7CA6D978D5CE}" srcOrd="6" destOrd="0" presId="urn:microsoft.com/office/officeart/2009/3/layout/RandomtoResultProcess"/>
    <dgm:cxn modelId="{2403BE7F-30F0-44FE-A2B4-8D2B4784087E}" type="presParOf" srcId="{9B96136F-4B0E-4759-87EE-7CA6D978D5CE}" destId="{03A70F52-D895-422F-9934-1EA4C9EA5935}" srcOrd="0" destOrd="0" presId="urn:microsoft.com/office/officeart/2009/3/layout/RandomtoResultProcess"/>
    <dgm:cxn modelId="{F5A44F0A-58DD-49DB-B3DC-0DAF0BEF98DD}" type="presParOf" srcId="{9B96136F-4B0E-4759-87EE-7CA6D978D5CE}" destId="{8196132D-CF83-4472-850F-E928060C5FB3}" srcOrd="1" destOrd="0" presId="urn:microsoft.com/office/officeart/2009/3/layout/RandomtoResultProcess"/>
    <dgm:cxn modelId="{9962B715-B64F-4871-834C-68A37EF4346D}" type="presParOf" srcId="{314C39A4-B3B2-479A-92FB-E5B00149A077}" destId="{FCF85391-D191-451A-8AA2-E30722822B65}" srcOrd="7" destOrd="0" presId="urn:microsoft.com/office/officeart/2009/3/layout/RandomtoResultProcess"/>
    <dgm:cxn modelId="{EBA69FFD-7A3E-4C5D-8D2F-275A87362E37}" type="presParOf" srcId="{FCF85391-D191-451A-8AA2-E30722822B65}" destId="{9015BE3C-70BF-4F41-B033-FE7D13DA5EB2}" srcOrd="0" destOrd="0" presId="urn:microsoft.com/office/officeart/2009/3/layout/RandomtoResultProcess"/>
    <dgm:cxn modelId="{7D49E3E6-1CC1-48A0-82CE-0F3F2E906308}" type="presParOf" srcId="{FCF85391-D191-451A-8AA2-E30722822B65}" destId="{39B038CB-4F25-4FF9-BBBB-4270DE3B1084}" srcOrd="1" destOrd="0" presId="urn:microsoft.com/office/officeart/2009/3/layout/RandomtoResultProcess"/>
    <dgm:cxn modelId="{E367B045-AC6A-4EAF-B1BD-8EA374F91C80}" type="presParOf" srcId="{314C39A4-B3B2-479A-92FB-E5B00149A077}" destId="{246AD460-930B-423A-9E72-D7A0FFEE42AF}" srcOrd="8" destOrd="0" presId="urn:microsoft.com/office/officeart/2009/3/layout/RandomtoResultProcess"/>
    <dgm:cxn modelId="{7C62BFEE-7963-41F3-8F0A-92C2998FAF52}" type="presParOf" srcId="{246AD460-930B-423A-9E72-D7A0FFEE42AF}" destId="{88D03142-F4C9-45CA-A859-D4CD6A09DD02}" srcOrd="0" destOrd="0" presId="urn:microsoft.com/office/officeart/2009/3/layout/RandomtoResultProcess"/>
    <dgm:cxn modelId="{8D2E1E2B-BAF1-41DA-BD8C-01B28CFBB7EE}" type="presParOf" srcId="{246AD460-930B-423A-9E72-D7A0FFEE42AF}" destId="{32AF9E2F-A195-46E7-AA55-EB1B786CEEEA}"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F8199F-95A0-40D3-92F2-ABD44366C70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hr-HR"/>
        </a:p>
      </dgm:t>
    </dgm:pt>
    <dgm:pt modelId="{A2245CBF-85CB-43A1-B5BE-BA798688C128}">
      <dgm:prSet/>
      <dgm:spPr/>
      <dgm:t>
        <a:bodyPr/>
        <a:lstStyle/>
        <a:p>
          <a:r>
            <a:rPr lang="hr-HR"/>
            <a:t>trebamo se preobraziti prema Kristu i u Krista</a:t>
          </a:r>
          <a:endParaRPr lang="hr-HR" dirty="0"/>
        </a:p>
      </dgm:t>
    </dgm:pt>
    <dgm:pt modelId="{DA6738E2-F2C9-4DDC-A4A2-D9BCA1221C9C}" type="parTrans" cxnId="{23E0ACCC-4465-45FB-B5D3-E169B5202EA9}">
      <dgm:prSet/>
      <dgm:spPr/>
      <dgm:t>
        <a:bodyPr/>
        <a:lstStyle/>
        <a:p>
          <a:endParaRPr lang="hr-HR"/>
        </a:p>
      </dgm:t>
    </dgm:pt>
    <dgm:pt modelId="{5B4793A1-00A5-4348-BC34-CD57C293C55D}" type="sibTrans" cxnId="{23E0ACCC-4465-45FB-B5D3-E169B5202EA9}">
      <dgm:prSet/>
      <dgm:spPr/>
      <dgm:t>
        <a:bodyPr/>
        <a:lstStyle/>
        <a:p>
          <a:endParaRPr lang="hr-HR"/>
        </a:p>
      </dgm:t>
    </dgm:pt>
    <dgm:pt modelId="{F8B6564F-3C17-45DB-A48B-7B2273883CE9}">
      <dgm:prSet/>
      <dgm:spPr/>
      <dgm:t>
        <a:bodyPr/>
        <a:lstStyle/>
        <a:p>
          <a:r>
            <a:rPr lang="hr-HR"/>
            <a:t>apostoli su prilikom preobraženja uvidjeli koliko odudaraju od Isusove preobražene slave </a:t>
          </a:r>
        </a:p>
      </dgm:t>
    </dgm:pt>
    <dgm:pt modelId="{7A222CC5-0846-4A40-84BD-44D3C11C6217}" type="parTrans" cxnId="{FF03F257-D923-4AAE-B4BD-AD5252CEE948}">
      <dgm:prSet/>
      <dgm:spPr/>
      <dgm:t>
        <a:bodyPr/>
        <a:lstStyle/>
        <a:p>
          <a:endParaRPr lang="hr-HR"/>
        </a:p>
      </dgm:t>
    </dgm:pt>
    <dgm:pt modelId="{070B3F3B-7AD1-4B3F-8CCE-04D80F965FDE}" type="sibTrans" cxnId="{FF03F257-D923-4AAE-B4BD-AD5252CEE948}">
      <dgm:prSet/>
      <dgm:spPr/>
      <dgm:t>
        <a:bodyPr/>
        <a:lstStyle/>
        <a:p>
          <a:endParaRPr lang="hr-HR"/>
        </a:p>
      </dgm:t>
    </dgm:pt>
    <dgm:pt modelId="{1E09267A-896D-4AD3-8AE3-8E066D4D2E2F}">
      <dgm:prSet/>
      <dgm:spPr/>
      <dgm:t>
        <a:bodyPr/>
        <a:lstStyle/>
        <a:p>
          <a:r>
            <a:rPr lang="hr-HR"/>
            <a:t>svatko od nas može uočiti kako premalo i nedovoljno sliči Kristu</a:t>
          </a:r>
        </a:p>
      </dgm:t>
    </dgm:pt>
    <dgm:pt modelId="{B5EBCD77-389C-4FB7-8EA9-7C568E5F43B4}" type="parTrans" cxnId="{E2D817BF-8195-4A17-B4C4-376EC3010C9D}">
      <dgm:prSet/>
      <dgm:spPr/>
      <dgm:t>
        <a:bodyPr/>
        <a:lstStyle/>
        <a:p>
          <a:endParaRPr lang="hr-HR"/>
        </a:p>
      </dgm:t>
    </dgm:pt>
    <dgm:pt modelId="{9A993B18-CA84-45F4-889C-8C551B43EAE8}" type="sibTrans" cxnId="{E2D817BF-8195-4A17-B4C4-376EC3010C9D}">
      <dgm:prSet/>
      <dgm:spPr/>
      <dgm:t>
        <a:bodyPr/>
        <a:lstStyle/>
        <a:p>
          <a:endParaRPr lang="hr-HR"/>
        </a:p>
      </dgm:t>
    </dgm:pt>
    <dgm:pt modelId="{C3330516-9837-45F3-8074-A83E73DA22A8}" type="pres">
      <dgm:prSet presAssocID="{09F8199F-95A0-40D3-92F2-ABD44366C70A}" presName="outerComposite" presStyleCnt="0">
        <dgm:presLayoutVars>
          <dgm:chMax val="5"/>
          <dgm:dir/>
          <dgm:resizeHandles val="exact"/>
        </dgm:presLayoutVars>
      </dgm:prSet>
      <dgm:spPr/>
    </dgm:pt>
    <dgm:pt modelId="{2B0DEE52-E871-4CB2-9B9C-9F2EE01CF431}" type="pres">
      <dgm:prSet presAssocID="{09F8199F-95A0-40D3-92F2-ABD44366C70A}" presName="dummyMaxCanvas" presStyleCnt="0">
        <dgm:presLayoutVars/>
      </dgm:prSet>
      <dgm:spPr/>
    </dgm:pt>
    <dgm:pt modelId="{73AB36EE-4AF0-4AE4-9C5E-F2DF729DA2BB}" type="pres">
      <dgm:prSet presAssocID="{09F8199F-95A0-40D3-92F2-ABD44366C70A}" presName="ThreeNodes_1" presStyleLbl="node1" presStyleIdx="0" presStyleCnt="3">
        <dgm:presLayoutVars>
          <dgm:bulletEnabled val="1"/>
        </dgm:presLayoutVars>
      </dgm:prSet>
      <dgm:spPr/>
    </dgm:pt>
    <dgm:pt modelId="{B277E282-6AF4-4085-A2C9-D70F1D65E485}" type="pres">
      <dgm:prSet presAssocID="{09F8199F-95A0-40D3-92F2-ABD44366C70A}" presName="ThreeNodes_2" presStyleLbl="node1" presStyleIdx="1" presStyleCnt="3">
        <dgm:presLayoutVars>
          <dgm:bulletEnabled val="1"/>
        </dgm:presLayoutVars>
      </dgm:prSet>
      <dgm:spPr/>
    </dgm:pt>
    <dgm:pt modelId="{49144AB4-4D6F-43C8-A9BD-F82211F64574}" type="pres">
      <dgm:prSet presAssocID="{09F8199F-95A0-40D3-92F2-ABD44366C70A}" presName="ThreeNodes_3" presStyleLbl="node1" presStyleIdx="2" presStyleCnt="3">
        <dgm:presLayoutVars>
          <dgm:bulletEnabled val="1"/>
        </dgm:presLayoutVars>
      </dgm:prSet>
      <dgm:spPr/>
    </dgm:pt>
    <dgm:pt modelId="{2E421D48-5B09-464B-B74D-DBD78D5FAE8F}" type="pres">
      <dgm:prSet presAssocID="{09F8199F-95A0-40D3-92F2-ABD44366C70A}" presName="ThreeConn_1-2" presStyleLbl="fgAccFollowNode1" presStyleIdx="0" presStyleCnt="2">
        <dgm:presLayoutVars>
          <dgm:bulletEnabled val="1"/>
        </dgm:presLayoutVars>
      </dgm:prSet>
      <dgm:spPr/>
    </dgm:pt>
    <dgm:pt modelId="{1185C3CE-24BC-4F09-B68F-84A26E16EDAF}" type="pres">
      <dgm:prSet presAssocID="{09F8199F-95A0-40D3-92F2-ABD44366C70A}" presName="ThreeConn_2-3" presStyleLbl="fgAccFollowNode1" presStyleIdx="1" presStyleCnt="2">
        <dgm:presLayoutVars>
          <dgm:bulletEnabled val="1"/>
        </dgm:presLayoutVars>
      </dgm:prSet>
      <dgm:spPr/>
    </dgm:pt>
    <dgm:pt modelId="{EA165099-8491-4C27-9A0C-A1EE6113B946}" type="pres">
      <dgm:prSet presAssocID="{09F8199F-95A0-40D3-92F2-ABD44366C70A}" presName="ThreeNodes_1_text" presStyleLbl="node1" presStyleIdx="2" presStyleCnt="3">
        <dgm:presLayoutVars>
          <dgm:bulletEnabled val="1"/>
        </dgm:presLayoutVars>
      </dgm:prSet>
      <dgm:spPr/>
    </dgm:pt>
    <dgm:pt modelId="{1A8AAA0C-7FFF-4E6A-91DB-C34D77E9D718}" type="pres">
      <dgm:prSet presAssocID="{09F8199F-95A0-40D3-92F2-ABD44366C70A}" presName="ThreeNodes_2_text" presStyleLbl="node1" presStyleIdx="2" presStyleCnt="3">
        <dgm:presLayoutVars>
          <dgm:bulletEnabled val="1"/>
        </dgm:presLayoutVars>
      </dgm:prSet>
      <dgm:spPr/>
    </dgm:pt>
    <dgm:pt modelId="{7CA28E27-D480-43C7-A741-8D3C2C6C09AC}" type="pres">
      <dgm:prSet presAssocID="{09F8199F-95A0-40D3-92F2-ABD44366C70A}" presName="ThreeNodes_3_text" presStyleLbl="node1" presStyleIdx="2" presStyleCnt="3">
        <dgm:presLayoutVars>
          <dgm:bulletEnabled val="1"/>
        </dgm:presLayoutVars>
      </dgm:prSet>
      <dgm:spPr/>
    </dgm:pt>
  </dgm:ptLst>
  <dgm:cxnLst>
    <dgm:cxn modelId="{5B881A10-2596-4D9D-A325-C81CE7583A50}" type="presOf" srcId="{F8B6564F-3C17-45DB-A48B-7B2273883CE9}" destId="{B277E282-6AF4-4085-A2C9-D70F1D65E485}" srcOrd="0" destOrd="0" presId="urn:microsoft.com/office/officeart/2005/8/layout/vProcess5"/>
    <dgm:cxn modelId="{FFD70C1F-B97B-4EE9-8739-0201E979B0AE}" type="presOf" srcId="{5B4793A1-00A5-4348-BC34-CD57C293C55D}" destId="{2E421D48-5B09-464B-B74D-DBD78D5FAE8F}" srcOrd="0" destOrd="0" presId="urn:microsoft.com/office/officeart/2005/8/layout/vProcess5"/>
    <dgm:cxn modelId="{FF03F257-D923-4AAE-B4BD-AD5252CEE948}" srcId="{09F8199F-95A0-40D3-92F2-ABD44366C70A}" destId="{F8B6564F-3C17-45DB-A48B-7B2273883CE9}" srcOrd="1" destOrd="0" parTransId="{7A222CC5-0846-4A40-84BD-44D3C11C6217}" sibTransId="{070B3F3B-7AD1-4B3F-8CCE-04D80F965FDE}"/>
    <dgm:cxn modelId="{A985527B-A4EE-48F3-A3D8-E7A7418101C3}" type="presOf" srcId="{1E09267A-896D-4AD3-8AE3-8E066D4D2E2F}" destId="{7CA28E27-D480-43C7-A741-8D3C2C6C09AC}" srcOrd="1" destOrd="0" presId="urn:microsoft.com/office/officeart/2005/8/layout/vProcess5"/>
    <dgm:cxn modelId="{78314182-610B-49C0-B791-0A05A24A3E4A}" type="presOf" srcId="{A2245CBF-85CB-43A1-B5BE-BA798688C128}" destId="{EA165099-8491-4C27-9A0C-A1EE6113B946}" srcOrd="1" destOrd="0" presId="urn:microsoft.com/office/officeart/2005/8/layout/vProcess5"/>
    <dgm:cxn modelId="{5B56DC92-01C8-4CFD-A26D-9FCDB31CC55C}" type="presOf" srcId="{F8B6564F-3C17-45DB-A48B-7B2273883CE9}" destId="{1A8AAA0C-7FFF-4E6A-91DB-C34D77E9D718}" srcOrd="1" destOrd="0" presId="urn:microsoft.com/office/officeart/2005/8/layout/vProcess5"/>
    <dgm:cxn modelId="{1F1C74A1-55FA-40F4-BE84-1FBAF94AAB5F}" type="presOf" srcId="{09F8199F-95A0-40D3-92F2-ABD44366C70A}" destId="{C3330516-9837-45F3-8074-A83E73DA22A8}" srcOrd="0" destOrd="0" presId="urn:microsoft.com/office/officeart/2005/8/layout/vProcess5"/>
    <dgm:cxn modelId="{E93459AF-CB7F-449F-B0A1-80078C53EBF1}" type="presOf" srcId="{1E09267A-896D-4AD3-8AE3-8E066D4D2E2F}" destId="{49144AB4-4D6F-43C8-A9BD-F82211F64574}" srcOrd="0" destOrd="0" presId="urn:microsoft.com/office/officeart/2005/8/layout/vProcess5"/>
    <dgm:cxn modelId="{0DFC23BD-2914-48DE-B394-B992B8FEC59B}" type="presOf" srcId="{A2245CBF-85CB-43A1-B5BE-BA798688C128}" destId="{73AB36EE-4AF0-4AE4-9C5E-F2DF729DA2BB}" srcOrd="0" destOrd="0" presId="urn:microsoft.com/office/officeart/2005/8/layout/vProcess5"/>
    <dgm:cxn modelId="{E2D817BF-8195-4A17-B4C4-376EC3010C9D}" srcId="{09F8199F-95A0-40D3-92F2-ABD44366C70A}" destId="{1E09267A-896D-4AD3-8AE3-8E066D4D2E2F}" srcOrd="2" destOrd="0" parTransId="{B5EBCD77-389C-4FB7-8EA9-7C568E5F43B4}" sibTransId="{9A993B18-CA84-45F4-889C-8C551B43EAE8}"/>
    <dgm:cxn modelId="{23E0ACCC-4465-45FB-B5D3-E169B5202EA9}" srcId="{09F8199F-95A0-40D3-92F2-ABD44366C70A}" destId="{A2245CBF-85CB-43A1-B5BE-BA798688C128}" srcOrd="0" destOrd="0" parTransId="{DA6738E2-F2C9-4DDC-A4A2-D9BCA1221C9C}" sibTransId="{5B4793A1-00A5-4348-BC34-CD57C293C55D}"/>
    <dgm:cxn modelId="{DBDABFD6-0406-4A7F-9A4E-7AFB1AD093C6}" type="presOf" srcId="{070B3F3B-7AD1-4B3F-8CCE-04D80F965FDE}" destId="{1185C3CE-24BC-4F09-B68F-84A26E16EDAF}" srcOrd="0" destOrd="0" presId="urn:microsoft.com/office/officeart/2005/8/layout/vProcess5"/>
    <dgm:cxn modelId="{B58B44B1-EAD5-4F21-85E2-676D5485C40C}" type="presParOf" srcId="{C3330516-9837-45F3-8074-A83E73DA22A8}" destId="{2B0DEE52-E871-4CB2-9B9C-9F2EE01CF431}" srcOrd="0" destOrd="0" presId="urn:microsoft.com/office/officeart/2005/8/layout/vProcess5"/>
    <dgm:cxn modelId="{6D3B9CF2-8248-48F0-BEE8-F8C0A00AC90E}" type="presParOf" srcId="{C3330516-9837-45F3-8074-A83E73DA22A8}" destId="{73AB36EE-4AF0-4AE4-9C5E-F2DF729DA2BB}" srcOrd="1" destOrd="0" presId="urn:microsoft.com/office/officeart/2005/8/layout/vProcess5"/>
    <dgm:cxn modelId="{6619193B-8DA5-4D81-BE83-00087C201BCB}" type="presParOf" srcId="{C3330516-9837-45F3-8074-A83E73DA22A8}" destId="{B277E282-6AF4-4085-A2C9-D70F1D65E485}" srcOrd="2" destOrd="0" presId="urn:microsoft.com/office/officeart/2005/8/layout/vProcess5"/>
    <dgm:cxn modelId="{A9345D9E-3902-4E56-9C34-8E206C76F680}" type="presParOf" srcId="{C3330516-9837-45F3-8074-A83E73DA22A8}" destId="{49144AB4-4D6F-43C8-A9BD-F82211F64574}" srcOrd="3" destOrd="0" presId="urn:microsoft.com/office/officeart/2005/8/layout/vProcess5"/>
    <dgm:cxn modelId="{CC392F2E-6B0A-45A2-8E73-C18D48658E59}" type="presParOf" srcId="{C3330516-9837-45F3-8074-A83E73DA22A8}" destId="{2E421D48-5B09-464B-B74D-DBD78D5FAE8F}" srcOrd="4" destOrd="0" presId="urn:microsoft.com/office/officeart/2005/8/layout/vProcess5"/>
    <dgm:cxn modelId="{EEB84F8F-A20E-42AB-9F95-96B7800B94AC}" type="presParOf" srcId="{C3330516-9837-45F3-8074-A83E73DA22A8}" destId="{1185C3CE-24BC-4F09-B68F-84A26E16EDAF}" srcOrd="5" destOrd="0" presId="urn:microsoft.com/office/officeart/2005/8/layout/vProcess5"/>
    <dgm:cxn modelId="{DE25A262-8A59-4B61-8A9A-F926719B92D9}" type="presParOf" srcId="{C3330516-9837-45F3-8074-A83E73DA22A8}" destId="{EA165099-8491-4C27-9A0C-A1EE6113B946}" srcOrd="6" destOrd="0" presId="urn:microsoft.com/office/officeart/2005/8/layout/vProcess5"/>
    <dgm:cxn modelId="{0007E447-9246-49D0-9741-9C29AB5C5E99}" type="presParOf" srcId="{C3330516-9837-45F3-8074-A83E73DA22A8}" destId="{1A8AAA0C-7FFF-4E6A-91DB-C34D77E9D718}" srcOrd="7" destOrd="0" presId="urn:microsoft.com/office/officeart/2005/8/layout/vProcess5"/>
    <dgm:cxn modelId="{CBEB06A8-BF9B-48B2-AC58-620D1D2F9C52}" type="presParOf" srcId="{C3330516-9837-45F3-8074-A83E73DA22A8}" destId="{7CA28E27-D480-43C7-A741-8D3C2C6C09AC}" srcOrd="8"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F8199F-95A0-40D3-92F2-ABD44366C70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hr-HR"/>
        </a:p>
      </dgm:t>
    </dgm:pt>
    <dgm:pt modelId="{A2245CBF-85CB-43A1-B5BE-BA798688C128}">
      <dgm:prSet/>
      <dgm:spPr/>
      <dgm:t>
        <a:bodyPr/>
        <a:lstStyle/>
        <a:p>
          <a:r>
            <a:rPr lang="hr-HR" dirty="0"/>
            <a:t>truditi se ukloniti svaku </a:t>
          </a:r>
          <a:r>
            <a:rPr lang="hr-HR" dirty="0" err="1"/>
            <a:t>nesličnost</a:t>
          </a:r>
          <a:r>
            <a:rPr lang="hr-HR" dirty="0"/>
            <a:t> </a:t>
          </a:r>
          <a:br>
            <a:rPr lang="hr-HR" dirty="0"/>
          </a:br>
          <a:r>
            <a:rPr lang="hr-HR" dirty="0"/>
            <a:t>s onim na čiju smo sliku stvoreni</a:t>
          </a:r>
        </a:p>
      </dgm:t>
    </dgm:pt>
    <dgm:pt modelId="{DA6738E2-F2C9-4DDC-A4A2-D9BCA1221C9C}" type="parTrans" cxnId="{23E0ACCC-4465-45FB-B5D3-E169B5202EA9}">
      <dgm:prSet/>
      <dgm:spPr/>
      <dgm:t>
        <a:bodyPr/>
        <a:lstStyle/>
        <a:p>
          <a:endParaRPr lang="hr-HR"/>
        </a:p>
      </dgm:t>
    </dgm:pt>
    <dgm:pt modelId="{5B4793A1-00A5-4348-BC34-CD57C293C55D}" type="sibTrans" cxnId="{23E0ACCC-4465-45FB-B5D3-E169B5202EA9}">
      <dgm:prSet/>
      <dgm:spPr/>
      <dgm:t>
        <a:bodyPr/>
        <a:lstStyle/>
        <a:p>
          <a:endParaRPr lang="hr-HR"/>
        </a:p>
      </dgm:t>
    </dgm:pt>
    <dgm:pt modelId="{93B5906C-32CE-4E10-8E53-F90CBD7077A3}">
      <dgm:prSet/>
      <dgm:spPr/>
      <dgm:t>
        <a:bodyPr/>
        <a:lstStyle/>
        <a:p>
          <a:r>
            <a:rPr lang="hr-HR" dirty="0" err="1"/>
            <a:t>nesličnost</a:t>
          </a:r>
          <a:r>
            <a:rPr lang="hr-HR" dirty="0"/>
            <a:t> je nastala </a:t>
          </a:r>
          <a:br>
            <a:rPr lang="hr-HR" dirty="0"/>
          </a:br>
          <a:r>
            <a:rPr lang="hr-HR" dirty="0"/>
            <a:t>po našim slabostima i grijesima</a:t>
          </a:r>
        </a:p>
      </dgm:t>
    </dgm:pt>
    <dgm:pt modelId="{6E11D23D-ECE0-4941-A918-6282D27D90F8}" type="parTrans" cxnId="{86059F06-37C5-4231-B312-FA0321DCD12F}">
      <dgm:prSet/>
      <dgm:spPr/>
      <dgm:t>
        <a:bodyPr/>
        <a:lstStyle/>
        <a:p>
          <a:endParaRPr lang="hr-HR"/>
        </a:p>
      </dgm:t>
    </dgm:pt>
    <dgm:pt modelId="{DA058A21-54F9-4F79-9BDD-24D256844724}" type="sibTrans" cxnId="{86059F06-37C5-4231-B312-FA0321DCD12F}">
      <dgm:prSet/>
      <dgm:spPr/>
      <dgm:t>
        <a:bodyPr/>
        <a:lstStyle/>
        <a:p>
          <a:endParaRPr lang="hr-HR"/>
        </a:p>
      </dgm:t>
    </dgm:pt>
    <dgm:pt modelId="{36D171EF-A8A3-4BF5-8DEC-7310C8E114BD}">
      <dgm:prSet/>
      <dgm:spPr/>
      <dgm:t>
        <a:bodyPr/>
        <a:lstStyle/>
        <a:p>
          <a:r>
            <a:rPr lang="hr-HR" dirty="0"/>
            <a:t>po sakramentu ispovijedi </a:t>
          </a:r>
          <a:br>
            <a:rPr lang="hr-HR" dirty="0"/>
          </a:br>
          <a:r>
            <a:rPr lang="hr-HR" dirty="0"/>
            <a:t>i po drugim sakramentima, osobito </a:t>
          </a:r>
          <a:br>
            <a:rPr lang="hr-HR" dirty="0"/>
          </a:br>
          <a:r>
            <a:rPr lang="hr-HR" dirty="0"/>
            <a:t>svetoj euharistiji dopuštamo </a:t>
          </a:r>
          <a:br>
            <a:rPr lang="hr-HR" dirty="0"/>
          </a:br>
          <a:r>
            <a:rPr lang="hr-HR" dirty="0"/>
            <a:t>Gospodinu da nas učini sličnima sebi</a:t>
          </a:r>
        </a:p>
      </dgm:t>
    </dgm:pt>
    <dgm:pt modelId="{B30C791A-F789-4D5D-8774-B628786B28A8}" type="parTrans" cxnId="{572ECAE5-9DBE-4ACA-8743-EDE8E24885FE}">
      <dgm:prSet/>
      <dgm:spPr/>
      <dgm:t>
        <a:bodyPr/>
        <a:lstStyle/>
        <a:p>
          <a:endParaRPr lang="hr-HR"/>
        </a:p>
      </dgm:t>
    </dgm:pt>
    <dgm:pt modelId="{70A186B2-2768-40D6-844C-2D0C706AC2E0}" type="sibTrans" cxnId="{572ECAE5-9DBE-4ACA-8743-EDE8E24885FE}">
      <dgm:prSet/>
      <dgm:spPr/>
      <dgm:t>
        <a:bodyPr/>
        <a:lstStyle/>
        <a:p>
          <a:endParaRPr lang="hr-HR"/>
        </a:p>
      </dgm:t>
    </dgm:pt>
    <dgm:pt modelId="{09575C2D-B572-46EC-978C-4A2DEB8933A3}" type="pres">
      <dgm:prSet presAssocID="{09F8199F-95A0-40D3-92F2-ABD44366C70A}" presName="Name0" presStyleCnt="0">
        <dgm:presLayoutVars>
          <dgm:dir/>
          <dgm:animLvl val="lvl"/>
          <dgm:resizeHandles val="exact"/>
        </dgm:presLayoutVars>
      </dgm:prSet>
      <dgm:spPr/>
    </dgm:pt>
    <dgm:pt modelId="{7DB48597-7D5B-4ABB-9B85-F383C441EF62}" type="pres">
      <dgm:prSet presAssocID="{36D171EF-A8A3-4BF5-8DEC-7310C8E114BD}" presName="boxAndChildren" presStyleCnt="0"/>
      <dgm:spPr/>
    </dgm:pt>
    <dgm:pt modelId="{4EE94C52-F8F0-490B-95C4-D1FEB383FFD3}" type="pres">
      <dgm:prSet presAssocID="{36D171EF-A8A3-4BF5-8DEC-7310C8E114BD}" presName="parentTextBox" presStyleLbl="node1" presStyleIdx="0" presStyleCnt="3" custScaleY="148335"/>
      <dgm:spPr/>
    </dgm:pt>
    <dgm:pt modelId="{6EC0DA49-63C9-44FF-9C54-F55A4D6D49B5}" type="pres">
      <dgm:prSet presAssocID="{DA058A21-54F9-4F79-9BDD-24D256844724}" presName="sp" presStyleCnt="0"/>
      <dgm:spPr/>
    </dgm:pt>
    <dgm:pt modelId="{FF89D3D8-2DC2-4F62-90A4-AAE7D853A16E}" type="pres">
      <dgm:prSet presAssocID="{93B5906C-32CE-4E10-8E53-F90CBD7077A3}" presName="arrowAndChildren" presStyleCnt="0"/>
      <dgm:spPr/>
    </dgm:pt>
    <dgm:pt modelId="{AFAD63EA-3BA3-4E05-BC34-2B6ED4F9B505}" type="pres">
      <dgm:prSet presAssocID="{93B5906C-32CE-4E10-8E53-F90CBD7077A3}" presName="parentTextArrow" presStyleLbl="node1" presStyleIdx="1" presStyleCnt="3"/>
      <dgm:spPr/>
    </dgm:pt>
    <dgm:pt modelId="{ED5974F8-839C-4DC2-AE7D-991C153EE842}" type="pres">
      <dgm:prSet presAssocID="{5B4793A1-00A5-4348-BC34-CD57C293C55D}" presName="sp" presStyleCnt="0"/>
      <dgm:spPr/>
    </dgm:pt>
    <dgm:pt modelId="{5D1919F1-9FE6-4FA3-A9CC-2A5E47DC2BB8}" type="pres">
      <dgm:prSet presAssocID="{A2245CBF-85CB-43A1-B5BE-BA798688C128}" presName="arrowAndChildren" presStyleCnt="0"/>
      <dgm:spPr/>
    </dgm:pt>
    <dgm:pt modelId="{8CC8160A-D912-4E49-A82E-62AAE29A65B4}" type="pres">
      <dgm:prSet presAssocID="{A2245CBF-85CB-43A1-B5BE-BA798688C128}" presName="parentTextArrow" presStyleLbl="node1" presStyleIdx="2" presStyleCnt="3"/>
      <dgm:spPr/>
    </dgm:pt>
  </dgm:ptLst>
  <dgm:cxnLst>
    <dgm:cxn modelId="{86059F06-37C5-4231-B312-FA0321DCD12F}" srcId="{09F8199F-95A0-40D3-92F2-ABD44366C70A}" destId="{93B5906C-32CE-4E10-8E53-F90CBD7077A3}" srcOrd="1" destOrd="0" parTransId="{6E11D23D-ECE0-4941-A918-6282D27D90F8}" sibTransId="{DA058A21-54F9-4F79-9BDD-24D256844724}"/>
    <dgm:cxn modelId="{9220A948-9149-447E-A6DD-4EC4C6458FEC}" type="presOf" srcId="{93B5906C-32CE-4E10-8E53-F90CBD7077A3}" destId="{AFAD63EA-3BA3-4E05-BC34-2B6ED4F9B505}" srcOrd="0" destOrd="0" presId="urn:microsoft.com/office/officeart/2005/8/layout/process4"/>
    <dgm:cxn modelId="{3D51DB4A-B4A7-4166-A2F6-F5ABD2C9CC27}" type="presOf" srcId="{36D171EF-A8A3-4BF5-8DEC-7310C8E114BD}" destId="{4EE94C52-F8F0-490B-95C4-D1FEB383FFD3}" srcOrd="0" destOrd="0" presId="urn:microsoft.com/office/officeart/2005/8/layout/process4"/>
    <dgm:cxn modelId="{8EC8548E-08DA-4DC7-A7C1-2D53AD7B6D12}" type="presOf" srcId="{A2245CBF-85CB-43A1-B5BE-BA798688C128}" destId="{8CC8160A-D912-4E49-A82E-62AAE29A65B4}" srcOrd="0" destOrd="0" presId="urn:microsoft.com/office/officeart/2005/8/layout/process4"/>
    <dgm:cxn modelId="{2894FEB6-0C66-4B82-BBB1-1934BB6B4987}" type="presOf" srcId="{09F8199F-95A0-40D3-92F2-ABD44366C70A}" destId="{09575C2D-B572-46EC-978C-4A2DEB8933A3}" srcOrd="0" destOrd="0" presId="urn:microsoft.com/office/officeart/2005/8/layout/process4"/>
    <dgm:cxn modelId="{23E0ACCC-4465-45FB-B5D3-E169B5202EA9}" srcId="{09F8199F-95A0-40D3-92F2-ABD44366C70A}" destId="{A2245CBF-85CB-43A1-B5BE-BA798688C128}" srcOrd="0" destOrd="0" parTransId="{DA6738E2-F2C9-4DDC-A4A2-D9BCA1221C9C}" sibTransId="{5B4793A1-00A5-4348-BC34-CD57C293C55D}"/>
    <dgm:cxn modelId="{572ECAE5-9DBE-4ACA-8743-EDE8E24885FE}" srcId="{09F8199F-95A0-40D3-92F2-ABD44366C70A}" destId="{36D171EF-A8A3-4BF5-8DEC-7310C8E114BD}" srcOrd="2" destOrd="0" parTransId="{B30C791A-F789-4D5D-8774-B628786B28A8}" sibTransId="{70A186B2-2768-40D6-844C-2D0C706AC2E0}"/>
    <dgm:cxn modelId="{C11A8733-8C81-4076-930B-B7C549A5F7F9}" type="presParOf" srcId="{09575C2D-B572-46EC-978C-4A2DEB8933A3}" destId="{7DB48597-7D5B-4ABB-9B85-F383C441EF62}" srcOrd="0" destOrd="0" presId="urn:microsoft.com/office/officeart/2005/8/layout/process4"/>
    <dgm:cxn modelId="{27458D57-1521-46EA-AFB7-9600EE38599E}" type="presParOf" srcId="{7DB48597-7D5B-4ABB-9B85-F383C441EF62}" destId="{4EE94C52-F8F0-490B-95C4-D1FEB383FFD3}" srcOrd="0" destOrd="0" presId="urn:microsoft.com/office/officeart/2005/8/layout/process4"/>
    <dgm:cxn modelId="{372CDDB4-DD38-4F91-96BF-601B5CB3E27A}" type="presParOf" srcId="{09575C2D-B572-46EC-978C-4A2DEB8933A3}" destId="{6EC0DA49-63C9-44FF-9C54-F55A4D6D49B5}" srcOrd="1" destOrd="0" presId="urn:microsoft.com/office/officeart/2005/8/layout/process4"/>
    <dgm:cxn modelId="{A5303602-5723-415E-BC26-FCA30A1162BC}" type="presParOf" srcId="{09575C2D-B572-46EC-978C-4A2DEB8933A3}" destId="{FF89D3D8-2DC2-4F62-90A4-AAE7D853A16E}" srcOrd="2" destOrd="0" presId="urn:microsoft.com/office/officeart/2005/8/layout/process4"/>
    <dgm:cxn modelId="{18D2FB05-B68D-43D6-A15D-D248E845947B}" type="presParOf" srcId="{FF89D3D8-2DC2-4F62-90A4-AAE7D853A16E}" destId="{AFAD63EA-3BA3-4E05-BC34-2B6ED4F9B505}" srcOrd="0" destOrd="0" presId="urn:microsoft.com/office/officeart/2005/8/layout/process4"/>
    <dgm:cxn modelId="{EBC615FB-DB89-4089-BA6D-7DDFFE890CCE}" type="presParOf" srcId="{09575C2D-B572-46EC-978C-4A2DEB8933A3}" destId="{ED5974F8-839C-4DC2-AE7D-991C153EE842}" srcOrd="3" destOrd="0" presId="urn:microsoft.com/office/officeart/2005/8/layout/process4"/>
    <dgm:cxn modelId="{A497F125-5084-4F05-9998-07BB09EB7C9E}" type="presParOf" srcId="{09575C2D-B572-46EC-978C-4A2DEB8933A3}" destId="{5D1919F1-9FE6-4FA3-A9CC-2A5E47DC2BB8}" srcOrd="4" destOrd="0" presId="urn:microsoft.com/office/officeart/2005/8/layout/process4"/>
    <dgm:cxn modelId="{320821CC-B055-4E63-A1F0-73F7E5EADFFA}" type="presParOf" srcId="{5D1919F1-9FE6-4FA3-A9CC-2A5E47DC2BB8}" destId="{8CC8160A-D912-4E49-A82E-62AAE29A65B4}"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2D38E3-EE44-4E6F-818D-17A2CA20DE0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hr-HR"/>
        </a:p>
      </dgm:t>
    </dgm:pt>
    <dgm:pt modelId="{0B8DB73C-AA84-41C8-8D61-0D8FE9C4FCAB}">
      <dgm:prSet phldrT="[Tekst]"/>
      <dgm:spPr/>
      <dgm:t>
        <a:bodyPr/>
        <a:lstStyle/>
        <a:p>
          <a:r>
            <a:rPr lang="hr-HR" dirty="0"/>
            <a:t>pravi put slijedi onaj tko Isusa sluša i živi od njegove riječi</a:t>
          </a:r>
        </a:p>
      </dgm:t>
    </dgm:pt>
    <dgm:pt modelId="{94138ECE-622A-4640-B7FB-927625895FEF}" type="parTrans" cxnId="{5A777D11-F816-463A-8724-80E0A96E73BC}">
      <dgm:prSet/>
      <dgm:spPr/>
      <dgm:t>
        <a:bodyPr/>
        <a:lstStyle/>
        <a:p>
          <a:endParaRPr lang="hr-HR"/>
        </a:p>
      </dgm:t>
    </dgm:pt>
    <dgm:pt modelId="{332EB842-DFE0-426D-866A-EC349AFA5C18}" type="sibTrans" cxnId="{5A777D11-F816-463A-8724-80E0A96E73BC}">
      <dgm:prSet/>
      <dgm:spPr/>
      <dgm:t>
        <a:bodyPr/>
        <a:lstStyle/>
        <a:p>
          <a:endParaRPr lang="hr-HR"/>
        </a:p>
      </dgm:t>
    </dgm:pt>
    <dgm:pt modelId="{AFB8CE63-6D3C-46F9-BCAB-025435C8CFDB}">
      <dgm:prSet/>
      <dgm:spPr/>
      <dgm:t>
        <a:bodyPr/>
        <a:lstStyle/>
        <a:p>
          <a:r>
            <a:rPr lang="hr-HR" dirty="0"/>
            <a:t>Isusa susrećemo u sakramentu euharistije </a:t>
          </a:r>
        </a:p>
      </dgm:t>
    </dgm:pt>
    <dgm:pt modelId="{44E710B2-789F-4D90-8C6D-F2F69C35B161}" type="parTrans" cxnId="{440DADA0-2257-4E30-A15D-954D942BC383}">
      <dgm:prSet/>
      <dgm:spPr/>
      <dgm:t>
        <a:bodyPr/>
        <a:lstStyle/>
        <a:p>
          <a:endParaRPr lang="hr-HR"/>
        </a:p>
      </dgm:t>
    </dgm:pt>
    <dgm:pt modelId="{B2A7ABAB-B822-4549-B789-D144EDA169C7}" type="sibTrans" cxnId="{440DADA0-2257-4E30-A15D-954D942BC383}">
      <dgm:prSet/>
      <dgm:spPr/>
      <dgm:t>
        <a:bodyPr/>
        <a:lstStyle/>
        <a:p>
          <a:endParaRPr lang="hr-HR"/>
        </a:p>
      </dgm:t>
    </dgm:pt>
    <dgm:pt modelId="{A96C5CAA-663D-4521-B86F-DE4C928F17F7}">
      <dgm:prSet/>
      <dgm:spPr/>
      <dgm:t>
        <a:bodyPr/>
        <a:lstStyle/>
        <a:p>
          <a:r>
            <a:rPr lang="hr-HR" dirty="0"/>
            <a:t>svakodnevno Isusovo preobraženje kojemu smo mi svjedoci </a:t>
          </a:r>
        </a:p>
      </dgm:t>
    </dgm:pt>
    <dgm:pt modelId="{326A0FCC-1359-4F7B-8637-9B1DE4FD4532}" type="parTrans" cxnId="{ECDF33C7-D672-4326-882C-0A55E20C3E1C}">
      <dgm:prSet/>
      <dgm:spPr/>
      <dgm:t>
        <a:bodyPr/>
        <a:lstStyle/>
        <a:p>
          <a:endParaRPr lang="hr-HR"/>
        </a:p>
      </dgm:t>
    </dgm:pt>
    <dgm:pt modelId="{05FB2CEA-FBBE-4E9D-9711-8F275C98994C}" type="sibTrans" cxnId="{ECDF33C7-D672-4326-882C-0A55E20C3E1C}">
      <dgm:prSet/>
      <dgm:spPr/>
      <dgm:t>
        <a:bodyPr/>
        <a:lstStyle/>
        <a:p>
          <a:endParaRPr lang="hr-HR"/>
        </a:p>
      </dgm:t>
    </dgm:pt>
    <dgm:pt modelId="{B0BEB7F1-3B35-4FA7-BFE4-54879881FF52}">
      <dgm:prSet/>
      <dgm:spPr/>
      <dgm:t>
        <a:bodyPr/>
        <a:lstStyle/>
        <a:p>
          <a:r>
            <a:rPr lang="hr-HR" dirty="0"/>
            <a:t>u pretvorbi Isus je pod prilikama kruha i vina prisutan među nama</a:t>
          </a:r>
        </a:p>
      </dgm:t>
    </dgm:pt>
    <dgm:pt modelId="{022F434E-340A-431A-9407-DB84962BB1C2}" type="parTrans" cxnId="{52F8D1FD-D44A-4BEB-887B-4661DB2389B0}">
      <dgm:prSet/>
      <dgm:spPr/>
      <dgm:t>
        <a:bodyPr/>
        <a:lstStyle/>
        <a:p>
          <a:endParaRPr lang="hr-HR"/>
        </a:p>
      </dgm:t>
    </dgm:pt>
    <dgm:pt modelId="{919AA4BD-370D-49FE-8B37-4D176ADA5E5B}" type="sibTrans" cxnId="{52F8D1FD-D44A-4BEB-887B-4661DB2389B0}">
      <dgm:prSet/>
      <dgm:spPr/>
      <dgm:t>
        <a:bodyPr/>
        <a:lstStyle/>
        <a:p>
          <a:endParaRPr lang="hr-HR"/>
        </a:p>
      </dgm:t>
    </dgm:pt>
    <dgm:pt modelId="{4ACBAACF-10DC-4FA8-ADF2-C885773F474F}" type="pres">
      <dgm:prSet presAssocID="{D92D38E3-EE44-4E6F-818D-17A2CA20DE0F}" presName="linear" presStyleCnt="0">
        <dgm:presLayoutVars>
          <dgm:animLvl val="lvl"/>
          <dgm:resizeHandles val="exact"/>
        </dgm:presLayoutVars>
      </dgm:prSet>
      <dgm:spPr/>
    </dgm:pt>
    <dgm:pt modelId="{F934E230-B288-4E4A-909B-5927EC691474}" type="pres">
      <dgm:prSet presAssocID="{0B8DB73C-AA84-41C8-8D61-0D8FE9C4FCAB}" presName="parentText" presStyleLbl="node1" presStyleIdx="0" presStyleCnt="2">
        <dgm:presLayoutVars>
          <dgm:chMax val="0"/>
          <dgm:bulletEnabled val="1"/>
        </dgm:presLayoutVars>
      </dgm:prSet>
      <dgm:spPr/>
    </dgm:pt>
    <dgm:pt modelId="{ED02443E-6292-4929-90CC-787A7BC0E85A}" type="pres">
      <dgm:prSet presAssocID="{332EB842-DFE0-426D-866A-EC349AFA5C18}" presName="spacer" presStyleCnt="0"/>
      <dgm:spPr/>
    </dgm:pt>
    <dgm:pt modelId="{027D09C2-6CDF-4855-8533-4BC45348492F}" type="pres">
      <dgm:prSet presAssocID="{AFB8CE63-6D3C-46F9-BCAB-025435C8CFDB}" presName="parentText" presStyleLbl="node1" presStyleIdx="1" presStyleCnt="2">
        <dgm:presLayoutVars>
          <dgm:chMax val="0"/>
          <dgm:bulletEnabled val="1"/>
        </dgm:presLayoutVars>
      </dgm:prSet>
      <dgm:spPr/>
    </dgm:pt>
    <dgm:pt modelId="{FD25F849-6E4F-4AD0-9D0C-B09BE173B8C8}" type="pres">
      <dgm:prSet presAssocID="{AFB8CE63-6D3C-46F9-BCAB-025435C8CFDB}" presName="childText" presStyleLbl="revTx" presStyleIdx="0" presStyleCnt="1">
        <dgm:presLayoutVars>
          <dgm:bulletEnabled val="1"/>
        </dgm:presLayoutVars>
      </dgm:prSet>
      <dgm:spPr/>
    </dgm:pt>
  </dgm:ptLst>
  <dgm:cxnLst>
    <dgm:cxn modelId="{5A777D11-F816-463A-8724-80E0A96E73BC}" srcId="{D92D38E3-EE44-4E6F-818D-17A2CA20DE0F}" destId="{0B8DB73C-AA84-41C8-8D61-0D8FE9C4FCAB}" srcOrd="0" destOrd="0" parTransId="{94138ECE-622A-4640-B7FB-927625895FEF}" sibTransId="{332EB842-DFE0-426D-866A-EC349AFA5C18}"/>
    <dgm:cxn modelId="{ABD40728-1AF9-4641-AF20-88138F658475}" type="presOf" srcId="{D92D38E3-EE44-4E6F-818D-17A2CA20DE0F}" destId="{4ACBAACF-10DC-4FA8-ADF2-C885773F474F}" srcOrd="0" destOrd="0" presId="urn:microsoft.com/office/officeart/2005/8/layout/vList2"/>
    <dgm:cxn modelId="{2C606A2E-E93B-40EE-AB4A-1186CB81415A}" type="presOf" srcId="{A96C5CAA-663D-4521-B86F-DE4C928F17F7}" destId="{FD25F849-6E4F-4AD0-9D0C-B09BE173B8C8}" srcOrd="0" destOrd="0" presId="urn:microsoft.com/office/officeart/2005/8/layout/vList2"/>
    <dgm:cxn modelId="{38981642-88D2-44EA-941E-74BFE2238AF4}" type="presOf" srcId="{0B8DB73C-AA84-41C8-8D61-0D8FE9C4FCAB}" destId="{F934E230-B288-4E4A-909B-5927EC691474}" srcOrd="0" destOrd="0" presId="urn:microsoft.com/office/officeart/2005/8/layout/vList2"/>
    <dgm:cxn modelId="{2A8DAC49-3536-4A73-94DF-7C8241211F82}" type="presOf" srcId="{B0BEB7F1-3B35-4FA7-BFE4-54879881FF52}" destId="{FD25F849-6E4F-4AD0-9D0C-B09BE173B8C8}" srcOrd="0" destOrd="1" presId="urn:microsoft.com/office/officeart/2005/8/layout/vList2"/>
    <dgm:cxn modelId="{440DADA0-2257-4E30-A15D-954D942BC383}" srcId="{D92D38E3-EE44-4E6F-818D-17A2CA20DE0F}" destId="{AFB8CE63-6D3C-46F9-BCAB-025435C8CFDB}" srcOrd="1" destOrd="0" parTransId="{44E710B2-789F-4D90-8C6D-F2F69C35B161}" sibTransId="{B2A7ABAB-B822-4549-B789-D144EDA169C7}"/>
    <dgm:cxn modelId="{ECDF33C7-D672-4326-882C-0A55E20C3E1C}" srcId="{AFB8CE63-6D3C-46F9-BCAB-025435C8CFDB}" destId="{A96C5CAA-663D-4521-B86F-DE4C928F17F7}" srcOrd="0" destOrd="0" parTransId="{326A0FCC-1359-4F7B-8637-9B1DE4FD4532}" sibTransId="{05FB2CEA-FBBE-4E9D-9711-8F275C98994C}"/>
    <dgm:cxn modelId="{911004D5-DBE8-4A05-8CEB-1676845756FE}" type="presOf" srcId="{AFB8CE63-6D3C-46F9-BCAB-025435C8CFDB}" destId="{027D09C2-6CDF-4855-8533-4BC45348492F}" srcOrd="0" destOrd="0" presId="urn:microsoft.com/office/officeart/2005/8/layout/vList2"/>
    <dgm:cxn modelId="{52F8D1FD-D44A-4BEB-887B-4661DB2389B0}" srcId="{AFB8CE63-6D3C-46F9-BCAB-025435C8CFDB}" destId="{B0BEB7F1-3B35-4FA7-BFE4-54879881FF52}" srcOrd="1" destOrd="0" parTransId="{022F434E-340A-431A-9407-DB84962BB1C2}" sibTransId="{919AA4BD-370D-49FE-8B37-4D176ADA5E5B}"/>
    <dgm:cxn modelId="{9A954555-FDDD-4967-955F-27CD12E10F86}" type="presParOf" srcId="{4ACBAACF-10DC-4FA8-ADF2-C885773F474F}" destId="{F934E230-B288-4E4A-909B-5927EC691474}" srcOrd="0" destOrd="0" presId="urn:microsoft.com/office/officeart/2005/8/layout/vList2"/>
    <dgm:cxn modelId="{A322DAC1-8C4C-4CD9-98FF-D68A638215CA}" type="presParOf" srcId="{4ACBAACF-10DC-4FA8-ADF2-C885773F474F}" destId="{ED02443E-6292-4929-90CC-787A7BC0E85A}" srcOrd="1" destOrd="0" presId="urn:microsoft.com/office/officeart/2005/8/layout/vList2"/>
    <dgm:cxn modelId="{2462F5F4-F0DF-48DA-9566-6D338D70691F}" type="presParOf" srcId="{4ACBAACF-10DC-4FA8-ADF2-C885773F474F}" destId="{027D09C2-6CDF-4855-8533-4BC45348492F}" srcOrd="2" destOrd="0" presId="urn:microsoft.com/office/officeart/2005/8/layout/vList2"/>
    <dgm:cxn modelId="{279B92FB-7278-4845-BE3B-B1A7B567D46B}" type="presParOf" srcId="{4ACBAACF-10DC-4FA8-ADF2-C885773F474F}" destId="{FD25F849-6E4F-4AD0-9D0C-B09BE173B8C8}"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AC384-28D4-49A1-B6EA-75B6E55C8173}">
      <dsp:nvSpPr>
        <dsp:cNvPr id="0" name=""/>
        <dsp:cNvSpPr/>
      </dsp:nvSpPr>
      <dsp:spPr>
        <a:xfrm>
          <a:off x="0" y="0"/>
          <a:ext cx="11457608" cy="2328173"/>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E2C17-EA51-4B11-8CA2-0DF06F3B137E}">
      <dsp:nvSpPr>
        <dsp:cNvPr id="0" name=""/>
        <dsp:cNvSpPr/>
      </dsp:nvSpPr>
      <dsp:spPr>
        <a:xfrm>
          <a:off x="345042" y="310423"/>
          <a:ext cx="1656542" cy="1707326"/>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CEB89-125A-43AF-AF81-931442E164E1}">
      <dsp:nvSpPr>
        <dsp:cNvPr id="0" name=""/>
        <dsp:cNvSpPr/>
      </dsp:nvSpPr>
      <dsp:spPr>
        <a:xfrm rot="10800000">
          <a:off x="345042" y="2328173"/>
          <a:ext cx="165654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Clr>
              <a:schemeClr val="accent3"/>
            </a:buClr>
            <a:buFont typeface="Wingdings" panose="05000000000000000000" pitchFamily="2" charset="2"/>
            <a:buNone/>
          </a:pPr>
          <a:r>
            <a:rPr lang="hr-HR" sz="1700" kern="1200" dirty="0"/>
            <a:t>Jesam li previše zaokupljen ovozemaljskim brigama i užicima?</a:t>
          </a:r>
        </a:p>
      </dsp:txBody>
      <dsp:txXfrm rot="10800000">
        <a:off x="395986" y="2328173"/>
        <a:ext cx="1554654" cy="2794600"/>
      </dsp:txXfrm>
    </dsp:sp>
    <dsp:sp modelId="{D5B6879C-CEE2-44EE-AE3F-4EB8FE6B1205}">
      <dsp:nvSpPr>
        <dsp:cNvPr id="0" name=""/>
        <dsp:cNvSpPr/>
      </dsp:nvSpPr>
      <dsp:spPr>
        <a:xfrm>
          <a:off x="2167239" y="310423"/>
          <a:ext cx="1656542" cy="170732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F556D-92B9-45C7-9626-D5E6FDC57F2A}">
      <dsp:nvSpPr>
        <dsp:cNvPr id="0" name=""/>
        <dsp:cNvSpPr/>
      </dsp:nvSpPr>
      <dsp:spPr>
        <a:xfrm rot="10800000">
          <a:off x="2167239" y="2328173"/>
          <a:ext cx="165654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hr-HR" sz="1700" kern="1200" dirty="0"/>
            <a:t>Je li moj vjernički život put preobraženja, duhovnog rasta?</a:t>
          </a:r>
        </a:p>
      </dsp:txBody>
      <dsp:txXfrm rot="10800000">
        <a:off x="2218183" y="2328173"/>
        <a:ext cx="1554654" cy="2794600"/>
      </dsp:txXfrm>
    </dsp:sp>
    <dsp:sp modelId="{C1E31F1A-5FAD-47F9-B06F-1F06D325423B}">
      <dsp:nvSpPr>
        <dsp:cNvPr id="0" name=""/>
        <dsp:cNvSpPr/>
      </dsp:nvSpPr>
      <dsp:spPr>
        <a:xfrm>
          <a:off x="3989435" y="310423"/>
          <a:ext cx="1656542" cy="1707326"/>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20000" r="-20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D6DA7-0E28-420F-A71D-D3C558921DB3}">
      <dsp:nvSpPr>
        <dsp:cNvPr id="0" name=""/>
        <dsp:cNvSpPr/>
      </dsp:nvSpPr>
      <dsp:spPr>
        <a:xfrm rot="10800000">
          <a:off x="3989435" y="2328173"/>
          <a:ext cx="165654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hr-HR" sz="1700" kern="1200"/>
            <a:t>Prihvaćam li svakodnevno nošenje križa na svom putu preobraženja? </a:t>
          </a:r>
        </a:p>
      </dsp:txBody>
      <dsp:txXfrm rot="10800000">
        <a:off x="4040379" y="2328173"/>
        <a:ext cx="1554654" cy="2794600"/>
      </dsp:txXfrm>
    </dsp:sp>
    <dsp:sp modelId="{11621D5D-FE69-437A-87C1-7891E7EE7CAD}">
      <dsp:nvSpPr>
        <dsp:cNvPr id="0" name=""/>
        <dsp:cNvSpPr/>
      </dsp:nvSpPr>
      <dsp:spPr>
        <a:xfrm>
          <a:off x="5811631" y="310423"/>
          <a:ext cx="1656542" cy="170732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F27FC-0473-4F4A-980B-BD0B9AC5B37E}">
      <dsp:nvSpPr>
        <dsp:cNvPr id="0" name=""/>
        <dsp:cNvSpPr/>
      </dsp:nvSpPr>
      <dsp:spPr>
        <a:xfrm rot="10800000">
          <a:off x="5811631" y="2328173"/>
          <a:ext cx="165654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hr-HR" sz="1700" kern="1200" dirty="0"/>
            <a:t>Koji </a:t>
          </a:r>
          <a:br>
            <a:rPr lang="hr-HR" sz="1700" kern="1200" dirty="0"/>
          </a:br>
          <a:r>
            <a:rPr lang="hr-HR" sz="1700" kern="1200" dirty="0"/>
            <a:t>je cilj </a:t>
          </a:r>
          <a:br>
            <a:rPr lang="hr-HR" sz="1700" kern="1200" dirty="0"/>
          </a:br>
          <a:r>
            <a:rPr lang="hr-HR" sz="1700" kern="1200" dirty="0"/>
            <a:t>mojega </a:t>
          </a:r>
          <a:br>
            <a:rPr lang="hr-HR" sz="1700" kern="1200" dirty="0"/>
          </a:br>
          <a:r>
            <a:rPr lang="hr-HR" sz="1700" kern="1200" dirty="0"/>
            <a:t>života?</a:t>
          </a:r>
        </a:p>
      </dsp:txBody>
      <dsp:txXfrm rot="10800000">
        <a:off x="5862575" y="2328173"/>
        <a:ext cx="1554654" cy="2794600"/>
      </dsp:txXfrm>
    </dsp:sp>
    <dsp:sp modelId="{F9C2DE6C-4364-4094-8597-1F0F6B2F2097}">
      <dsp:nvSpPr>
        <dsp:cNvPr id="0" name=""/>
        <dsp:cNvSpPr/>
      </dsp:nvSpPr>
      <dsp:spPr>
        <a:xfrm>
          <a:off x="7633827" y="310423"/>
          <a:ext cx="1656542" cy="1707326"/>
        </a:xfrm>
        <a:prstGeom prst="roundRect">
          <a:avLst>
            <a:gd name="adj" fmla="val 10000"/>
          </a:avLst>
        </a:prstGeom>
        <a:blipFill>
          <a:blip xmlns:r="http://schemas.openxmlformats.org/officeDocument/2006/relationships" r:embed="rId5"/>
          <a:srcRect/>
          <a:stretch>
            <a:fillRect l="-59000" r="-5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1B7EA-7DFB-47C2-9154-649412E94C95}">
      <dsp:nvSpPr>
        <dsp:cNvPr id="0" name=""/>
        <dsp:cNvSpPr/>
      </dsp:nvSpPr>
      <dsp:spPr>
        <a:xfrm rot="10800000">
          <a:off x="7633827" y="2328173"/>
          <a:ext cx="165654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hr-HR" sz="1700" kern="1200" dirty="0"/>
            <a:t>Trudim li se ukloniti sve ono što nije </a:t>
          </a:r>
          <a:br>
            <a:rPr lang="hr-HR" sz="1700" kern="1200" dirty="0"/>
          </a:br>
          <a:r>
            <a:rPr lang="hr-HR" sz="1700" kern="1200" dirty="0"/>
            <a:t>u skladu s onim na čiju sam sliku stvoren?</a:t>
          </a:r>
        </a:p>
      </dsp:txBody>
      <dsp:txXfrm rot="10800000">
        <a:off x="7684771" y="2328173"/>
        <a:ext cx="1554654" cy="2794600"/>
      </dsp:txXfrm>
    </dsp:sp>
    <dsp:sp modelId="{32885D0E-86C9-4B99-AAE5-0F23104F3D8A}">
      <dsp:nvSpPr>
        <dsp:cNvPr id="0" name=""/>
        <dsp:cNvSpPr/>
      </dsp:nvSpPr>
      <dsp:spPr>
        <a:xfrm>
          <a:off x="9456024" y="310423"/>
          <a:ext cx="1656542" cy="1707326"/>
        </a:xfrm>
        <a:prstGeom prst="roundRect">
          <a:avLst>
            <a:gd name="adj" fmla="val 10000"/>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FF2BE-4326-4191-8DDA-8302CCFF0155}">
      <dsp:nvSpPr>
        <dsp:cNvPr id="0" name=""/>
        <dsp:cNvSpPr/>
      </dsp:nvSpPr>
      <dsp:spPr>
        <a:xfrm rot="10800000">
          <a:off x="9456024" y="2328173"/>
          <a:ext cx="165654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hr-HR" sz="1700" kern="1200" dirty="0"/>
            <a:t>Jesam li svjestan grijeha koji </a:t>
          </a:r>
          <a:br>
            <a:rPr lang="hr-HR" sz="1700" kern="1200" dirty="0"/>
          </a:br>
          <a:r>
            <a:rPr lang="hr-HR" sz="1700" kern="1200" dirty="0"/>
            <a:t>su me udaljili </a:t>
          </a:r>
          <a:br>
            <a:rPr lang="hr-HR" sz="1700" kern="1200" dirty="0"/>
          </a:br>
          <a:r>
            <a:rPr lang="hr-HR" sz="1700" kern="1200" dirty="0"/>
            <a:t>od Boga?</a:t>
          </a:r>
        </a:p>
      </dsp:txBody>
      <dsp:txXfrm rot="10800000">
        <a:off x="9506968" y="2328173"/>
        <a:ext cx="1554654" cy="2794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E657F-A445-4784-A32D-D1D7D622D227}">
      <dsp:nvSpPr>
        <dsp:cNvPr id="0" name=""/>
        <dsp:cNvSpPr/>
      </dsp:nvSpPr>
      <dsp:spPr>
        <a:xfrm>
          <a:off x="0" y="68616"/>
          <a:ext cx="5596034" cy="52813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hr-HR" sz="3700" kern="1200" dirty="0"/>
            <a:t>Nastojmo živjeti korizmu hodajući za Kristom i ne bojmo se duhovnih izazova koje on pred nas stavlja! Budimo svjesni kako nismo na zemlji da bismo na njoj ostali, već kako bismo došli do neba!</a:t>
          </a:r>
        </a:p>
      </dsp:txBody>
      <dsp:txXfrm>
        <a:off x="257816" y="326432"/>
        <a:ext cx="5080402" cy="47657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F7DB9-ED59-4102-A4B1-C71BAB9187BB}">
      <dsp:nvSpPr>
        <dsp:cNvPr id="0" name=""/>
        <dsp:cNvSpPr/>
      </dsp:nvSpPr>
      <dsp:spPr>
        <a:xfrm>
          <a:off x="138" y="0"/>
          <a:ext cx="1841768" cy="497347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r-HR" sz="1600" kern="1200" dirty="0"/>
            <a:t>Pronađi svakodnevno vremena za molitvu – neka tvoj dom bude Tabor – mjesto susreta s proslavljenim Isusom!</a:t>
          </a:r>
        </a:p>
      </dsp:txBody>
      <dsp:txXfrm>
        <a:off x="138" y="1989388"/>
        <a:ext cx="1841768" cy="1989388"/>
      </dsp:txXfrm>
    </dsp:sp>
    <dsp:sp modelId="{9E63AD6C-89AD-404F-AED9-E34D089C1B87}">
      <dsp:nvSpPr>
        <dsp:cNvPr id="0" name=""/>
        <dsp:cNvSpPr/>
      </dsp:nvSpPr>
      <dsp:spPr>
        <a:xfrm>
          <a:off x="92939" y="298408"/>
          <a:ext cx="1656165" cy="1656165"/>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B4AC4-1CC1-4CE1-8DE9-EA0CD9D7EE4F}">
      <dsp:nvSpPr>
        <dsp:cNvPr id="0" name=""/>
        <dsp:cNvSpPr/>
      </dsp:nvSpPr>
      <dsp:spPr>
        <a:xfrm>
          <a:off x="1897159" y="0"/>
          <a:ext cx="1841768" cy="497347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hr-HR" sz="1600" b="0" kern="1200" dirty="0"/>
            <a:t>Osobito moli sv. krunicu – 4. otajstvo svjetla: „Koji se na gori preobrazio i svoju nam slavu objavio“!</a:t>
          </a:r>
        </a:p>
      </dsp:txBody>
      <dsp:txXfrm>
        <a:off x="1897159" y="1989388"/>
        <a:ext cx="1841768" cy="1989388"/>
      </dsp:txXfrm>
    </dsp:sp>
    <dsp:sp modelId="{259E7A1A-9A39-453D-8C05-1DA5B7E307D8}">
      <dsp:nvSpPr>
        <dsp:cNvPr id="0" name=""/>
        <dsp:cNvSpPr/>
      </dsp:nvSpPr>
      <dsp:spPr>
        <a:xfrm>
          <a:off x="1989960" y="298408"/>
          <a:ext cx="1656165" cy="1656165"/>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62EEC-CB77-4299-8F9E-0FBA6E4DDBF8}">
      <dsp:nvSpPr>
        <dsp:cNvPr id="0" name=""/>
        <dsp:cNvSpPr/>
      </dsp:nvSpPr>
      <dsp:spPr>
        <a:xfrm>
          <a:off x="3794180" y="0"/>
          <a:ext cx="1841768" cy="497347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hr-HR" sz="1600" kern="1200" dirty="0"/>
            <a:t>Redovito sudjeluj na svetoj misi i pobožno slušaj riječ Božju! </a:t>
          </a:r>
          <a:br>
            <a:rPr lang="hr-HR" sz="1600" kern="1200" dirty="0"/>
          </a:br>
          <a:r>
            <a:rPr lang="hr-HR" sz="1600" kern="1200" dirty="0"/>
            <a:t>– Dopusti da te susret </a:t>
          </a:r>
          <a:br>
            <a:rPr lang="hr-HR" sz="1600" kern="1200" dirty="0"/>
          </a:br>
          <a:r>
            <a:rPr lang="hr-HR" sz="1600" kern="1200" dirty="0"/>
            <a:t>s Isusom preobražava!</a:t>
          </a:r>
        </a:p>
      </dsp:txBody>
      <dsp:txXfrm>
        <a:off x="3794180" y="1989388"/>
        <a:ext cx="1841768" cy="1989388"/>
      </dsp:txXfrm>
    </dsp:sp>
    <dsp:sp modelId="{F64152F4-3372-41FA-9640-1BC4D2F1AE7D}">
      <dsp:nvSpPr>
        <dsp:cNvPr id="0" name=""/>
        <dsp:cNvSpPr/>
      </dsp:nvSpPr>
      <dsp:spPr>
        <a:xfrm>
          <a:off x="3886981" y="298408"/>
          <a:ext cx="1656165" cy="1656165"/>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5905C8-BEC7-4D85-B74B-DC4EEE7A9613}">
      <dsp:nvSpPr>
        <dsp:cNvPr id="0" name=""/>
        <dsp:cNvSpPr/>
      </dsp:nvSpPr>
      <dsp:spPr>
        <a:xfrm>
          <a:off x="5691201" y="0"/>
          <a:ext cx="1841768" cy="497347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hr-HR" sz="1600" kern="1200" dirty="0"/>
            <a:t>Pođi na ispovijed! </a:t>
          </a:r>
          <a:br>
            <a:rPr lang="hr-HR" sz="1600" kern="1200" dirty="0"/>
          </a:br>
          <a:r>
            <a:rPr lang="hr-HR" sz="1600" kern="1200" dirty="0"/>
            <a:t>– Dopusti Isusu da mijenja tvoje slabosti!</a:t>
          </a:r>
        </a:p>
      </dsp:txBody>
      <dsp:txXfrm>
        <a:off x="5691201" y="1989388"/>
        <a:ext cx="1841768" cy="1989388"/>
      </dsp:txXfrm>
    </dsp:sp>
    <dsp:sp modelId="{D77D2326-8A7D-4D9B-8F18-6BD1AFB76EB3}">
      <dsp:nvSpPr>
        <dsp:cNvPr id="0" name=""/>
        <dsp:cNvSpPr/>
      </dsp:nvSpPr>
      <dsp:spPr>
        <a:xfrm>
          <a:off x="5784002" y="298408"/>
          <a:ext cx="1656165" cy="1656165"/>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BBE92-894F-4DFD-8A45-F114A46F4A23}">
      <dsp:nvSpPr>
        <dsp:cNvPr id="0" name=""/>
        <dsp:cNvSpPr/>
      </dsp:nvSpPr>
      <dsp:spPr>
        <a:xfrm>
          <a:off x="7588222" y="0"/>
          <a:ext cx="1841768" cy="497347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hr-HR" sz="1600" kern="1200" dirty="0"/>
            <a:t>Sudjeluj na pobožnosti križnoga puta! </a:t>
          </a:r>
          <a:br>
            <a:rPr lang="hr-HR" sz="1600" kern="1200" dirty="0"/>
          </a:br>
          <a:r>
            <a:rPr lang="hr-HR" sz="1600" kern="1200" dirty="0"/>
            <a:t>– To je put na kojemu Isus liječi tvoje rane </a:t>
          </a:r>
          <a:br>
            <a:rPr lang="hr-HR" sz="1600" kern="1200" dirty="0"/>
          </a:br>
          <a:r>
            <a:rPr lang="hr-HR" sz="1600" kern="1200" dirty="0"/>
            <a:t>i pokazuje ti put </a:t>
          </a:r>
          <a:br>
            <a:rPr lang="hr-HR" sz="1600" kern="1200" dirty="0"/>
          </a:br>
          <a:r>
            <a:rPr lang="hr-HR" sz="1600" kern="1200" dirty="0"/>
            <a:t>ka vječnoj slavi.</a:t>
          </a:r>
        </a:p>
      </dsp:txBody>
      <dsp:txXfrm>
        <a:off x="7588222" y="1989388"/>
        <a:ext cx="1841768" cy="1989388"/>
      </dsp:txXfrm>
    </dsp:sp>
    <dsp:sp modelId="{F3ABE36B-2188-4B04-B6E6-86097C2901B3}">
      <dsp:nvSpPr>
        <dsp:cNvPr id="0" name=""/>
        <dsp:cNvSpPr/>
      </dsp:nvSpPr>
      <dsp:spPr>
        <a:xfrm>
          <a:off x="7681023" y="298408"/>
          <a:ext cx="1656165" cy="1656165"/>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1F9FA-1BEC-4A5A-8C3A-CBF4EA35BCA4}">
      <dsp:nvSpPr>
        <dsp:cNvPr id="0" name=""/>
        <dsp:cNvSpPr/>
      </dsp:nvSpPr>
      <dsp:spPr>
        <a:xfrm>
          <a:off x="9485243" y="0"/>
          <a:ext cx="1841768" cy="497347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hr-HR" sz="1600" kern="1200" dirty="0"/>
            <a:t>Uključi se </a:t>
          </a:r>
          <a:br>
            <a:rPr lang="hr-HR" sz="1600" kern="1200" dirty="0"/>
          </a:br>
          <a:r>
            <a:rPr lang="hr-HR" sz="1600" kern="1200" dirty="0"/>
            <a:t>u karitativne aktivnosti </a:t>
          </a:r>
          <a:br>
            <a:rPr lang="hr-HR" sz="1600" kern="1200" dirty="0"/>
          </a:br>
          <a:r>
            <a:rPr lang="hr-HR" sz="1600" kern="1200" dirty="0"/>
            <a:t>i posvjedoči </a:t>
          </a:r>
          <a:br>
            <a:rPr lang="hr-HR" sz="1600" kern="1200" dirty="0"/>
          </a:br>
          <a:r>
            <a:rPr lang="hr-HR" sz="1600" kern="1200" dirty="0"/>
            <a:t>svoju vjeru!</a:t>
          </a:r>
        </a:p>
      </dsp:txBody>
      <dsp:txXfrm>
        <a:off x="9485243" y="1989388"/>
        <a:ext cx="1841768" cy="1989388"/>
      </dsp:txXfrm>
    </dsp:sp>
    <dsp:sp modelId="{EFA9F674-5CF6-442E-8503-DE897C281410}">
      <dsp:nvSpPr>
        <dsp:cNvPr id="0" name=""/>
        <dsp:cNvSpPr/>
      </dsp:nvSpPr>
      <dsp:spPr>
        <a:xfrm>
          <a:off x="9578044" y="298408"/>
          <a:ext cx="1656165" cy="1656165"/>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EC696-5586-4677-9933-C8C275182778}">
      <dsp:nvSpPr>
        <dsp:cNvPr id="0" name=""/>
        <dsp:cNvSpPr/>
      </dsp:nvSpPr>
      <dsp:spPr>
        <a:xfrm>
          <a:off x="453085" y="3978776"/>
          <a:ext cx="10420978" cy="746020"/>
        </a:xfrm>
        <a:prstGeom prst="leftRightArrow">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63151-5421-4B36-B834-1B81B0C79E73}">
      <dsp:nvSpPr>
        <dsp:cNvPr id="0" name=""/>
        <dsp:cNvSpPr/>
      </dsp:nvSpPr>
      <dsp:spPr>
        <a:xfrm>
          <a:off x="0" y="466467"/>
          <a:ext cx="11214196" cy="4485678"/>
        </a:xfrm>
        <a:prstGeom prst="leftRightRibbon">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B8EC1-E46B-473D-BA47-4AE26DC242EF}">
      <dsp:nvSpPr>
        <dsp:cNvPr id="0" name=""/>
        <dsp:cNvSpPr/>
      </dsp:nvSpPr>
      <dsp:spPr>
        <a:xfrm>
          <a:off x="1345703" y="1251461"/>
          <a:ext cx="3700684" cy="219798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marL="0" lvl="0" indent="0" algn="ctr" defTabSz="1600200">
            <a:lnSpc>
              <a:spcPct val="90000"/>
            </a:lnSpc>
            <a:spcBef>
              <a:spcPct val="0"/>
            </a:spcBef>
            <a:spcAft>
              <a:spcPct val="35000"/>
            </a:spcAft>
            <a:buNone/>
          </a:pPr>
          <a:r>
            <a:rPr lang="hr-HR" sz="3600" kern="1200" dirty="0"/>
            <a:t>Isus pruža trojici učenika posebno iskustvo</a:t>
          </a:r>
        </a:p>
      </dsp:txBody>
      <dsp:txXfrm>
        <a:off x="1345703" y="1251461"/>
        <a:ext cx="3700684" cy="2197982"/>
      </dsp:txXfrm>
    </dsp:sp>
    <dsp:sp modelId="{EA239960-F555-4C92-A961-4E78F2127D9D}">
      <dsp:nvSpPr>
        <dsp:cNvPr id="0" name=""/>
        <dsp:cNvSpPr/>
      </dsp:nvSpPr>
      <dsp:spPr>
        <a:xfrm>
          <a:off x="5607098" y="1969170"/>
          <a:ext cx="4373536" cy="219798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marL="0" lvl="0" indent="0" algn="ctr" defTabSz="1600200">
            <a:lnSpc>
              <a:spcPct val="90000"/>
            </a:lnSpc>
            <a:spcBef>
              <a:spcPct val="0"/>
            </a:spcBef>
            <a:spcAft>
              <a:spcPct val="35000"/>
            </a:spcAft>
            <a:buNone/>
          </a:pPr>
          <a:r>
            <a:rPr lang="hr-HR" sz="3600" kern="1200"/>
            <a:t>Traži da nikome o tome ne govore (dok ‘Sin Čovječji od mrtvih ne ustane’)</a:t>
          </a:r>
        </a:p>
      </dsp:txBody>
      <dsp:txXfrm>
        <a:off x="5607098" y="1969170"/>
        <a:ext cx="4373536" cy="2197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CF5C9-33CB-4D5E-A970-B8C3B674256A}">
      <dsp:nvSpPr>
        <dsp:cNvPr id="0" name=""/>
        <dsp:cNvSpPr/>
      </dsp:nvSpPr>
      <dsp:spPr>
        <a:xfrm>
          <a:off x="0" y="50600"/>
          <a:ext cx="5607097" cy="177606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hr-HR" sz="4600" kern="1200" dirty="0"/>
            <a:t>Što znači ‘od mrtvih ustati’?</a:t>
          </a:r>
        </a:p>
      </dsp:txBody>
      <dsp:txXfrm>
        <a:off x="86700" y="137300"/>
        <a:ext cx="5433697" cy="1602660"/>
      </dsp:txXfrm>
    </dsp:sp>
    <dsp:sp modelId="{6F67029A-36AE-4DA6-9EAF-3F24C322EAF6}">
      <dsp:nvSpPr>
        <dsp:cNvPr id="0" name=""/>
        <dsp:cNvSpPr/>
      </dsp:nvSpPr>
      <dsp:spPr>
        <a:xfrm>
          <a:off x="0" y="1959140"/>
          <a:ext cx="5607097" cy="177606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hr-HR" sz="4600" kern="1200" dirty="0"/>
            <a:t>Što znači događaj preobraženja?</a:t>
          </a:r>
        </a:p>
      </dsp:txBody>
      <dsp:txXfrm>
        <a:off x="86700" y="2045840"/>
        <a:ext cx="5433697" cy="1602660"/>
      </dsp:txXfrm>
    </dsp:sp>
    <dsp:sp modelId="{7586DFC9-46AA-4D46-91C7-238153CAE77D}">
      <dsp:nvSpPr>
        <dsp:cNvPr id="0" name=""/>
        <dsp:cNvSpPr/>
      </dsp:nvSpPr>
      <dsp:spPr>
        <a:xfrm>
          <a:off x="0" y="3735200"/>
          <a:ext cx="5607097"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25"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hr-HR" sz="3600" kern="1200"/>
            <a:t>prestrašeni</a:t>
          </a:r>
        </a:p>
        <a:p>
          <a:pPr marL="285750" lvl="1" indent="-285750" algn="l" defTabSz="1600200">
            <a:lnSpc>
              <a:spcPct val="90000"/>
            </a:lnSpc>
            <a:spcBef>
              <a:spcPct val="0"/>
            </a:spcBef>
            <a:spcAft>
              <a:spcPct val="20000"/>
            </a:spcAft>
            <a:buChar char="•"/>
          </a:pPr>
          <a:r>
            <a:rPr lang="hr-HR" sz="3600" kern="1200"/>
            <a:t>nisu znali što reći</a:t>
          </a:r>
        </a:p>
      </dsp:txBody>
      <dsp:txXfrm>
        <a:off x="0" y="3735200"/>
        <a:ext cx="5607097" cy="1190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CF5C9-33CB-4D5E-A970-B8C3B674256A}">
      <dsp:nvSpPr>
        <dsp:cNvPr id="0" name=""/>
        <dsp:cNvSpPr/>
      </dsp:nvSpPr>
      <dsp:spPr>
        <a:xfrm>
          <a:off x="0" y="325390"/>
          <a:ext cx="5345841" cy="14742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r-HR" sz="2800" kern="1200" dirty="0"/>
            <a:t>Isus pokazuje uzvišenu točku kojoj teži čovječanstvo - preobraženje ljudske naravi Božjom slavom.</a:t>
          </a:r>
        </a:p>
      </dsp:txBody>
      <dsp:txXfrm>
        <a:off x="71965" y="397355"/>
        <a:ext cx="5201911" cy="1330270"/>
      </dsp:txXfrm>
    </dsp:sp>
    <dsp:sp modelId="{AB5F9D52-4715-464E-B68B-0E29217991F2}">
      <dsp:nvSpPr>
        <dsp:cNvPr id="0" name=""/>
        <dsp:cNvSpPr/>
      </dsp:nvSpPr>
      <dsp:spPr>
        <a:xfrm>
          <a:off x="0" y="1880230"/>
          <a:ext cx="5345841" cy="14742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r-HR" sz="2800" kern="1200" dirty="0"/>
            <a:t>Nije ih htio potaknuti da teže za slavom pod svaku cijenu.</a:t>
          </a:r>
        </a:p>
      </dsp:txBody>
      <dsp:txXfrm>
        <a:off x="71965" y="1952195"/>
        <a:ext cx="5201911" cy="1330270"/>
      </dsp:txXfrm>
    </dsp:sp>
    <dsp:sp modelId="{8AD1F9EE-9179-4388-BCF3-901353EBE75A}">
      <dsp:nvSpPr>
        <dsp:cNvPr id="0" name=""/>
        <dsp:cNvSpPr/>
      </dsp:nvSpPr>
      <dsp:spPr>
        <a:xfrm>
          <a:off x="0" y="3435070"/>
          <a:ext cx="5345841" cy="147420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r-HR" sz="2800" kern="1200" dirty="0"/>
            <a:t>Zato im je rekao da o tome ne govore dok on ‘od mrtvih ne ustane’.</a:t>
          </a:r>
        </a:p>
      </dsp:txBody>
      <dsp:txXfrm>
        <a:off x="71965" y="3507035"/>
        <a:ext cx="5201911" cy="1330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AFFA0-E9EE-4A5A-87A6-65EA1A77DF91}">
      <dsp:nvSpPr>
        <dsp:cNvPr id="0" name=""/>
        <dsp:cNvSpPr/>
      </dsp:nvSpPr>
      <dsp:spPr>
        <a:xfrm>
          <a:off x="121968" y="1820836"/>
          <a:ext cx="1737009" cy="57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r-HR" sz="2000" kern="1200" dirty="0"/>
            <a:t>Isus</a:t>
          </a:r>
        </a:p>
      </dsp:txBody>
      <dsp:txXfrm>
        <a:off x="121968" y="1820836"/>
        <a:ext cx="1737009" cy="572423"/>
      </dsp:txXfrm>
    </dsp:sp>
    <dsp:sp modelId="{E4C99D91-8581-4607-9B85-F8F1B81CEDED}">
      <dsp:nvSpPr>
        <dsp:cNvPr id="0" name=""/>
        <dsp:cNvSpPr/>
      </dsp:nvSpPr>
      <dsp:spPr>
        <a:xfrm>
          <a:off x="119994" y="1646740"/>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A4674-A58B-48BD-BE45-2EC2BED3E59B}">
      <dsp:nvSpPr>
        <dsp:cNvPr id="0" name=""/>
        <dsp:cNvSpPr/>
      </dsp:nvSpPr>
      <dsp:spPr>
        <a:xfrm>
          <a:off x="216714" y="1453301"/>
          <a:ext cx="138171" cy="138171"/>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26E1C-0BAF-434B-ACF7-8C07ACF6A57A}">
      <dsp:nvSpPr>
        <dsp:cNvPr id="0" name=""/>
        <dsp:cNvSpPr/>
      </dsp:nvSpPr>
      <dsp:spPr>
        <a:xfrm>
          <a:off x="448841" y="1491989"/>
          <a:ext cx="217126" cy="21712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6446C-78F7-450C-B499-D13654081DFC}">
      <dsp:nvSpPr>
        <dsp:cNvPr id="0" name=""/>
        <dsp:cNvSpPr/>
      </dsp:nvSpPr>
      <dsp:spPr>
        <a:xfrm>
          <a:off x="642281" y="1279205"/>
          <a:ext cx="138171" cy="13817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3CBE4-2D6F-43C5-905E-4711010568A5}">
      <dsp:nvSpPr>
        <dsp:cNvPr id="0" name=""/>
        <dsp:cNvSpPr/>
      </dsp:nvSpPr>
      <dsp:spPr>
        <a:xfrm>
          <a:off x="893753" y="1201829"/>
          <a:ext cx="138171" cy="138171"/>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1F170-606A-45AD-9B62-78371C8EC7B2}">
      <dsp:nvSpPr>
        <dsp:cNvPr id="0" name=""/>
        <dsp:cNvSpPr/>
      </dsp:nvSpPr>
      <dsp:spPr>
        <a:xfrm>
          <a:off x="1203256" y="1337237"/>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FA524-ED59-4B0A-AED9-47B1586E6102}">
      <dsp:nvSpPr>
        <dsp:cNvPr id="0" name=""/>
        <dsp:cNvSpPr/>
      </dsp:nvSpPr>
      <dsp:spPr>
        <a:xfrm>
          <a:off x="1396696" y="1433957"/>
          <a:ext cx="217126" cy="217126"/>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35D9E-D209-4C8E-9756-C277B1D6BE1B}">
      <dsp:nvSpPr>
        <dsp:cNvPr id="0" name=""/>
        <dsp:cNvSpPr/>
      </dsp:nvSpPr>
      <dsp:spPr>
        <a:xfrm>
          <a:off x="1667511" y="1646740"/>
          <a:ext cx="138171" cy="138171"/>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85080-1BA3-4A9B-B140-68CBCE0B42CA}">
      <dsp:nvSpPr>
        <dsp:cNvPr id="0" name=""/>
        <dsp:cNvSpPr/>
      </dsp:nvSpPr>
      <dsp:spPr>
        <a:xfrm>
          <a:off x="1783575" y="1859524"/>
          <a:ext cx="138171" cy="13817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7C709-C186-4CDE-9EF3-8FDB44E5029C}">
      <dsp:nvSpPr>
        <dsp:cNvPr id="0" name=""/>
        <dsp:cNvSpPr/>
      </dsp:nvSpPr>
      <dsp:spPr>
        <a:xfrm>
          <a:off x="777689" y="1453301"/>
          <a:ext cx="355297" cy="355297"/>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3D9B8-8DD5-45FD-9195-13CD34719755}">
      <dsp:nvSpPr>
        <dsp:cNvPr id="0" name=""/>
        <dsp:cNvSpPr/>
      </dsp:nvSpPr>
      <dsp:spPr>
        <a:xfrm>
          <a:off x="23274" y="2188372"/>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AC43F-4C79-40AC-9815-A4C098F37424}">
      <dsp:nvSpPr>
        <dsp:cNvPr id="0" name=""/>
        <dsp:cNvSpPr/>
      </dsp:nvSpPr>
      <dsp:spPr>
        <a:xfrm>
          <a:off x="139338" y="2362467"/>
          <a:ext cx="217126" cy="217126"/>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EE4C1-89E8-4FBA-B050-4C78FF5BC132}">
      <dsp:nvSpPr>
        <dsp:cNvPr id="0" name=""/>
        <dsp:cNvSpPr/>
      </dsp:nvSpPr>
      <dsp:spPr>
        <a:xfrm>
          <a:off x="429497" y="2517219"/>
          <a:ext cx="315819" cy="315819"/>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EBE2B-F54C-4B62-B214-D78120998DC4}">
      <dsp:nvSpPr>
        <dsp:cNvPr id="0" name=""/>
        <dsp:cNvSpPr/>
      </dsp:nvSpPr>
      <dsp:spPr>
        <a:xfrm>
          <a:off x="835721" y="2768691"/>
          <a:ext cx="138171" cy="13817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8FF3A-8BEF-456B-A6F3-50019828D0C2}">
      <dsp:nvSpPr>
        <dsp:cNvPr id="0" name=""/>
        <dsp:cNvSpPr/>
      </dsp:nvSpPr>
      <dsp:spPr>
        <a:xfrm>
          <a:off x="913096" y="2517219"/>
          <a:ext cx="217126" cy="217126"/>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253D1-A328-4AEF-86CB-AD9B2491FA58}">
      <dsp:nvSpPr>
        <dsp:cNvPr id="0" name=""/>
        <dsp:cNvSpPr/>
      </dsp:nvSpPr>
      <dsp:spPr>
        <a:xfrm>
          <a:off x="1106536" y="2788035"/>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9C5DE-4600-4491-A143-5796038406D2}">
      <dsp:nvSpPr>
        <dsp:cNvPr id="0" name=""/>
        <dsp:cNvSpPr/>
      </dsp:nvSpPr>
      <dsp:spPr>
        <a:xfrm>
          <a:off x="1280632" y="2478531"/>
          <a:ext cx="315819" cy="315819"/>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D282D-8631-49C9-9006-9374F726557E}">
      <dsp:nvSpPr>
        <dsp:cNvPr id="0" name=""/>
        <dsp:cNvSpPr/>
      </dsp:nvSpPr>
      <dsp:spPr>
        <a:xfrm>
          <a:off x="1706199" y="2401155"/>
          <a:ext cx="217126" cy="21712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2C677-E57C-4B17-A48E-B3047106C95C}">
      <dsp:nvSpPr>
        <dsp:cNvPr id="0" name=""/>
        <dsp:cNvSpPr/>
      </dsp:nvSpPr>
      <dsp:spPr>
        <a:xfrm>
          <a:off x="1923325" y="1491667"/>
          <a:ext cx="637668" cy="1217379"/>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1CC04-B331-4755-A0E6-2EFE2BCA4E18}">
      <dsp:nvSpPr>
        <dsp:cNvPr id="0" name=""/>
        <dsp:cNvSpPr/>
      </dsp:nvSpPr>
      <dsp:spPr>
        <a:xfrm>
          <a:off x="2560994" y="1492258"/>
          <a:ext cx="1739096" cy="121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r-HR" sz="2000" kern="1200" dirty="0"/>
            <a:t>svakodnevna muka</a:t>
          </a:r>
        </a:p>
      </dsp:txBody>
      <dsp:txXfrm>
        <a:off x="2560994" y="1492258"/>
        <a:ext cx="1739096" cy="1217367"/>
      </dsp:txXfrm>
    </dsp:sp>
    <dsp:sp modelId="{A6D5DB90-22BB-4F86-B6AA-1C44B83C6E70}">
      <dsp:nvSpPr>
        <dsp:cNvPr id="0" name=""/>
        <dsp:cNvSpPr/>
      </dsp:nvSpPr>
      <dsp:spPr>
        <a:xfrm>
          <a:off x="4300091" y="1491667"/>
          <a:ext cx="637668" cy="1217379"/>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B61B9E-7433-44C8-93AC-27B129763067}">
      <dsp:nvSpPr>
        <dsp:cNvPr id="0" name=""/>
        <dsp:cNvSpPr/>
      </dsp:nvSpPr>
      <dsp:spPr>
        <a:xfrm>
          <a:off x="4937759" y="1492258"/>
          <a:ext cx="1739096" cy="121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r-HR" sz="2000" kern="1200" dirty="0"/>
            <a:t>raspeće na križu</a:t>
          </a:r>
        </a:p>
      </dsp:txBody>
      <dsp:txXfrm>
        <a:off x="4937759" y="1492258"/>
        <a:ext cx="1739096" cy="1217367"/>
      </dsp:txXfrm>
    </dsp:sp>
    <dsp:sp modelId="{F0A5E7D0-B505-4789-9DD6-9D8CE014BC50}">
      <dsp:nvSpPr>
        <dsp:cNvPr id="0" name=""/>
        <dsp:cNvSpPr/>
      </dsp:nvSpPr>
      <dsp:spPr>
        <a:xfrm>
          <a:off x="6676856" y="1491667"/>
          <a:ext cx="637668" cy="1217379"/>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0EC773-3DDC-4502-857B-6010FA054206}">
      <dsp:nvSpPr>
        <dsp:cNvPr id="0" name=""/>
        <dsp:cNvSpPr/>
      </dsp:nvSpPr>
      <dsp:spPr>
        <a:xfrm>
          <a:off x="7314524" y="1492258"/>
          <a:ext cx="1739096" cy="121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r-HR" sz="2000" kern="1200" dirty="0"/>
            <a:t>smrt</a:t>
          </a:r>
        </a:p>
      </dsp:txBody>
      <dsp:txXfrm>
        <a:off x="7314524" y="1492258"/>
        <a:ext cx="1739096" cy="1217367"/>
      </dsp:txXfrm>
    </dsp:sp>
    <dsp:sp modelId="{BF5DF5EC-F665-4C3B-BA19-4924F2958CC4}">
      <dsp:nvSpPr>
        <dsp:cNvPr id="0" name=""/>
        <dsp:cNvSpPr/>
      </dsp:nvSpPr>
      <dsp:spPr>
        <a:xfrm>
          <a:off x="9053621" y="1491667"/>
          <a:ext cx="637668" cy="1217379"/>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DBB523-F914-4670-B5DB-3FDA79992845}">
      <dsp:nvSpPr>
        <dsp:cNvPr id="0" name=""/>
        <dsp:cNvSpPr/>
      </dsp:nvSpPr>
      <dsp:spPr>
        <a:xfrm>
          <a:off x="9760853" y="1391060"/>
          <a:ext cx="1478231" cy="147823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hr-HR" sz="2000" kern="1200" dirty="0"/>
            <a:t>uskrsnuće od mrtvih</a:t>
          </a:r>
        </a:p>
      </dsp:txBody>
      <dsp:txXfrm>
        <a:off x="9977335" y="1607542"/>
        <a:ext cx="1045267" cy="1045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AFFA0-E9EE-4A5A-87A6-65EA1A77DF91}">
      <dsp:nvSpPr>
        <dsp:cNvPr id="0" name=""/>
        <dsp:cNvSpPr/>
      </dsp:nvSpPr>
      <dsp:spPr>
        <a:xfrm>
          <a:off x="121968" y="1820836"/>
          <a:ext cx="1737009" cy="57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dirty="0"/>
            <a:t>čovjek</a:t>
          </a:r>
        </a:p>
      </dsp:txBody>
      <dsp:txXfrm>
        <a:off x="121968" y="1820836"/>
        <a:ext cx="1737009" cy="572423"/>
      </dsp:txXfrm>
    </dsp:sp>
    <dsp:sp modelId="{E4C99D91-8581-4607-9B85-F8F1B81CEDED}">
      <dsp:nvSpPr>
        <dsp:cNvPr id="0" name=""/>
        <dsp:cNvSpPr/>
      </dsp:nvSpPr>
      <dsp:spPr>
        <a:xfrm>
          <a:off x="119994" y="1646740"/>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A4674-A58B-48BD-BE45-2EC2BED3E59B}">
      <dsp:nvSpPr>
        <dsp:cNvPr id="0" name=""/>
        <dsp:cNvSpPr/>
      </dsp:nvSpPr>
      <dsp:spPr>
        <a:xfrm>
          <a:off x="216714" y="1453301"/>
          <a:ext cx="138171" cy="138171"/>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26E1C-0BAF-434B-ACF7-8C07ACF6A57A}">
      <dsp:nvSpPr>
        <dsp:cNvPr id="0" name=""/>
        <dsp:cNvSpPr/>
      </dsp:nvSpPr>
      <dsp:spPr>
        <a:xfrm>
          <a:off x="448841" y="1491989"/>
          <a:ext cx="217126" cy="21712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6446C-78F7-450C-B499-D13654081DFC}">
      <dsp:nvSpPr>
        <dsp:cNvPr id="0" name=""/>
        <dsp:cNvSpPr/>
      </dsp:nvSpPr>
      <dsp:spPr>
        <a:xfrm>
          <a:off x="642281" y="1279205"/>
          <a:ext cx="138171" cy="13817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3CBE4-2D6F-43C5-905E-4711010568A5}">
      <dsp:nvSpPr>
        <dsp:cNvPr id="0" name=""/>
        <dsp:cNvSpPr/>
      </dsp:nvSpPr>
      <dsp:spPr>
        <a:xfrm>
          <a:off x="893753" y="1201829"/>
          <a:ext cx="138171" cy="138171"/>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1F170-606A-45AD-9B62-78371C8EC7B2}">
      <dsp:nvSpPr>
        <dsp:cNvPr id="0" name=""/>
        <dsp:cNvSpPr/>
      </dsp:nvSpPr>
      <dsp:spPr>
        <a:xfrm>
          <a:off x="1203256" y="1337237"/>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FA524-ED59-4B0A-AED9-47B1586E6102}">
      <dsp:nvSpPr>
        <dsp:cNvPr id="0" name=""/>
        <dsp:cNvSpPr/>
      </dsp:nvSpPr>
      <dsp:spPr>
        <a:xfrm>
          <a:off x="1396696" y="1433957"/>
          <a:ext cx="217126" cy="217126"/>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35D9E-D209-4C8E-9756-C277B1D6BE1B}">
      <dsp:nvSpPr>
        <dsp:cNvPr id="0" name=""/>
        <dsp:cNvSpPr/>
      </dsp:nvSpPr>
      <dsp:spPr>
        <a:xfrm>
          <a:off x="1667511" y="1646740"/>
          <a:ext cx="138171" cy="138171"/>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85080-1BA3-4A9B-B140-68CBCE0B42CA}">
      <dsp:nvSpPr>
        <dsp:cNvPr id="0" name=""/>
        <dsp:cNvSpPr/>
      </dsp:nvSpPr>
      <dsp:spPr>
        <a:xfrm>
          <a:off x="1783575" y="1859524"/>
          <a:ext cx="138171" cy="13817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7C709-C186-4CDE-9EF3-8FDB44E5029C}">
      <dsp:nvSpPr>
        <dsp:cNvPr id="0" name=""/>
        <dsp:cNvSpPr/>
      </dsp:nvSpPr>
      <dsp:spPr>
        <a:xfrm>
          <a:off x="777689" y="1453301"/>
          <a:ext cx="355297" cy="355297"/>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3D9B8-8DD5-45FD-9195-13CD34719755}">
      <dsp:nvSpPr>
        <dsp:cNvPr id="0" name=""/>
        <dsp:cNvSpPr/>
      </dsp:nvSpPr>
      <dsp:spPr>
        <a:xfrm>
          <a:off x="23274" y="2188372"/>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AC43F-4C79-40AC-9815-A4C098F37424}">
      <dsp:nvSpPr>
        <dsp:cNvPr id="0" name=""/>
        <dsp:cNvSpPr/>
      </dsp:nvSpPr>
      <dsp:spPr>
        <a:xfrm>
          <a:off x="139338" y="2362467"/>
          <a:ext cx="217126" cy="217126"/>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EE4C1-89E8-4FBA-B050-4C78FF5BC132}">
      <dsp:nvSpPr>
        <dsp:cNvPr id="0" name=""/>
        <dsp:cNvSpPr/>
      </dsp:nvSpPr>
      <dsp:spPr>
        <a:xfrm>
          <a:off x="429497" y="2517219"/>
          <a:ext cx="315819" cy="315819"/>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EBE2B-F54C-4B62-B214-D78120998DC4}">
      <dsp:nvSpPr>
        <dsp:cNvPr id="0" name=""/>
        <dsp:cNvSpPr/>
      </dsp:nvSpPr>
      <dsp:spPr>
        <a:xfrm>
          <a:off x="835721" y="2768691"/>
          <a:ext cx="138171" cy="13817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8FF3A-8BEF-456B-A6F3-50019828D0C2}">
      <dsp:nvSpPr>
        <dsp:cNvPr id="0" name=""/>
        <dsp:cNvSpPr/>
      </dsp:nvSpPr>
      <dsp:spPr>
        <a:xfrm>
          <a:off x="913096" y="2517219"/>
          <a:ext cx="217126" cy="217126"/>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253D1-A328-4AEF-86CB-AD9B2491FA58}">
      <dsp:nvSpPr>
        <dsp:cNvPr id="0" name=""/>
        <dsp:cNvSpPr/>
      </dsp:nvSpPr>
      <dsp:spPr>
        <a:xfrm>
          <a:off x="1106536" y="2788035"/>
          <a:ext cx="138171" cy="138171"/>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9C5DE-4600-4491-A143-5796038406D2}">
      <dsp:nvSpPr>
        <dsp:cNvPr id="0" name=""/>
        <dsp:cNvSpPr/>
      </dsp:nvSpPr>
      <dsp:spPr>
        <a:xfrm>
          <a:off x="1280632" y="2478531"/>
          <a:ext cx="315819" cy="315819"/>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D282D-8631-49C9-9006-9374F726557E}">
      <dsp:nvSpPr>
        <dsp:cNvPr id="0" name=""/>
        <dsp:cNvSpPr/>
      </dsp:nvSpPr>
      <dsp:spPr>
        <a:xfrm>
          <a:off x="1706199" y="2401155"/>
          <a:ext cx="217126" cy="21712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2C677-E57C-4B17-A48E-B3047106C95C}">
      <dsp:nvSpPr>
        <dsp:cNvPr id="0" name=""/>
        <dsp:cNvSpPr/>
      </dsp:nvSpPr>
      <dsp:spPr>
        <a:xfrm>
          <a:off x="1923325" y="1491667"/>
          <a:ext cx="637668" cy="1217379"/>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14BC0-7BCF-4BDC-97D0-FDE8365C94F2}">
      <dsp:nvSpPr>
        <dsp:cNvPr id="0" name=""/>
        <dsp:cNvSpPr/>
      </dsp:nvSpPr>
      <dsp:spPr>
        <a:xfrm>
          <a:off x="2560994" y="1492258"/>
          <a:ext cx="1739096" cy="121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dirty="0"/>
            <a:t>korizmeni hod </a:t>
          </a:r>
        </a:p>
      </dsp:txBody>
      <dsp:txXfrm>
        <a:off x="2560994" y="1492258"/>
        <a:ext cx="1739096" cy="1217367"/>
      </dsp:txXfrm>
    </dsp:sp>
    <dsp:sp modelId="{D82E9855-4E78-4663-8E2C-5C6E359AAAAD}">
      <dsp:nvSpPr>
        <dsp:cNvPr id="0" name=""/>
        <dsp:cNvSpPr/>
      </dsp:nvSpPr>
      <dsp:spPr>
        <a:xfrm>
          <a:off x="4300091" y="1491667"/>
          <a:ext cx="637668" cy="1217379"/>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BD8B06-B30C-47DB-B37C-2573CE7BC81F}">
      <dsp:nvSpPr>
        <dsp:cNvPr id="0" name=""/>
        <dsp:cNvSpPr/>
      </dsp:nvSpPr>
      <dsp:spPr>
        <a:xfrm>
          <a:off x="4937759" y="1492258"/>
          <a:ext cx="1739096" cy="121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dirty="0"/>
            <a:t>nasljedovanje Isusa</a:t>
          </a:r>
        </a:p>
      </dsp:txBody>
      <dsp:txXfrm>
        <a:off x="4937759" y="1492258"/>
        <a:ext cx="1739096" cy="1217367"/>
      </dsp:txXfrm>
    </dsp:sp>
    <dsp:sp modelId="{11384567-8FE0-48D1-B4A5-810A6D46A708}">
      <dsp:nvSpPr>
        <dsp:cNvPr id="0" name=""/>
        <dsp:cNvSpPr/>
      </dsp:nvSpPr>
      <dsp:spPr>
        <a:xfrm>
          <a:off x="6676856" y="1491667"/>
          <a:ext cx="637668" cy="1217379"/>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70F52-D895-422F-9934-1EA4C9EA5935}">
      <dsp:nvSpPr>
        <dsp:cNvPr id="0" name=""/>
        <dsp:cNvSpPr/>
      </dsp:nvSpPr>
      <dsp:spPr>
        <a:xfrm>
          <a:off x="7314524" y="1492258"/>
          <a:ext cx="1739096" cy="121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dirty="0"/>
            <a:t>preobraženje naše naravi</a:t>
          </a:r>
        </a:p>
      </dsp:txBody>
      <dsp:txXfrm>
        <a:off x="7314524" y="1492258"/>
        <a:ext cx="1739096" cy="1217367"/>
      </dsp:txXfrm>
    </dsp:sp>
    <dsp:sp modelId="{9015BE3C-70BF-4F41-B033-FE7D13DA5EB2}">
      <dsp:nvSpPr>
        <dsp:cNvPr id="0" name=""/>
        <dsp:cNvSpPr/>
      </dsp:nvSpPr>
      <dsp:spPr>
        <a:xfrm>
          <a:off x="9053621" y="1491667"/>
          <a:ext cx="637668" cy="1217379"/>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03142-F4C9-45CA-A859-D4CD6A09DD02}">
      <dsp:nvSpPr>
        <dsp:cNvPr id="0" name=""/>
        <dsp:cNvSpPr/>
      </dsp:nvSpPr>
      <dsp:spPr>
        <a:xfrm>
          <a:off x="9760853" y="1391060"/>
          <a:ext cx="1478231" cy="1478231"/>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hr-HR" sz="2400" kern="1200" dirty="0"/>
            <a:t>ulazak u vječnu slavu</a:t>
          </a:r>
        </a:p>
      </dsp:txBody>
      <dsp:txXfrm>
        <a:off x="9977335" y="1607542"/>
        <a:ext cx="1045267" cy="10452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B36EE-4AF0-4AE4-9C5E-F2DF729DA2BB}">
      <dsp:nvSpPr>
        <dsp:cNvPr id="0" name=""/>
        <dsp:cNvSpPr/>
      </dsp:nvSpPr>
      <dsp:spPr>
        <a:xfrm>
          <a:off x="0" y="0"/>
          <a:ext cx="5630310" cy="152716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trebamo se preobraziti prema Kristu i u Krista</a:t>
          </a:r>
          <a:endParaRPr lang="hr-HR" sz="2300" kern="1200" dirty="0"/>
        </a:p>
      </dsp:txBody>
      <dsp:txXfrm>
        <a:off x="44729" y="44729"/>
        <a:ext cx="3982376" cy="1437711"/>
      </dsp:txXfrm>
    </dsp:sp>
    <dsp:sp modelId="{B277E282-6AF4-4085-A2C9-D70F1D65E485}">
      <dsp:nvSpPr>
        <dsp:cNvPr id="0" name=""/>
        <dsp:cNvSpPr/>
      </dsp:nvSpPr>
      <dsp:spPr>
        <a:xfrm>
          <a:off x="496792" y="1781697"/>
          <a:ext cx="5630310" cy="1527169"/>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apostoli su prilikom preobraženja uvidjeli koliko odudaraju od Isusove preobražene slave </a:t>
          </a:r>
        </a:p>
      </dsp:txBody>
      <dsp:txXfrm>
        <a:off x="541521" y="1826426"/>
        <a:ext cx="4051400" cy="1437711"/>
      </dsp:txXfrm>
    </dsp:sp>
    <dsp:sp modelId="{49144AB4-4D6F-43C8-A9BD-F82211F64574}">
      <dsp:nvSpPr>
        <dsp:cNvPr id="0" name=""/>
        <dsp:cNvSpPr/>
      </dsp:nvSpPr>
      <dsp:spPr>
        <a:xfrm>
          <a:off x="993584" y="3563394"/>
          <a:ext cx="5630310" cy="1527169"/>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svatko od nas može uočiti kako premalo i nedovoljno sliči Kristu</a:t>
          </a:r>
        </a:p>
      </dsp:txBody>
      <dsp:txXfrm>
        <a:off x="1038313" y="3608123"/>
        <a:ext cx="4051400" cy="1437711"/>
      </dsp:txXfrm>
    </dsp:sp>
    <dsp:sp modelId="{2E421D48-5B09-464B-B74D-DBD78D5FAE8F}">
      <dsp:nvSpPr>
        <dsp:cNvPr id="0" name=""/>
        <dsp:cNvSpPr/>
      </dsp:nvSpPr>
      <dsp:spPr>
        <a:xfrm>
          <a:off x="4637650" y="1158103"/>
          <a:ext cx="992659" cy="992659"/>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hr-HR" sz="3600" kern="1200"/>
        </a:p>
      </dsp:txBody>
      <dsp:txXfrm>
        <a:off x="4860998" y="1158103"/>
        <a:ext cx="545963" cy="746976"/>
      </dsp:txXfrm>
    </dsp:sp>
    <dsp:sp modelId="{1185C3CE-24BC-4F09-B68F-84A26E16EDAF}">
      <dsp:nvSpPr>
        <dsp:cNvPr id="0" name=""/>
        <dsp:cNvSpPr/>
      </dsp:nvSpPr>
      <dsp:spPr>
        <a:xfrm>
          <a:off x="5134442" y="2929619"/>
          <a:ext cx="992659" cy="992659"/>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hr-HR" sz="3600" kern="1200"/>
        </a:p>
      </dsp:txBody>
      <dsp:txXfrm>
        <a:off x="5357790" y="2929619"/>
        <a:ext cx="545963" cy="7469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94C52-F8F0-490B-95C4-D1FEB383FFD3}">
      <dsp:nvSpPr>
        <dsp:cNvPr id="0" name=""/>
        <dsp:cNvSpPr/>
      </dsp:nvSpPr>
      <dsp:spPr>
        <a:xfrm>
          <a:off x="0" y="3423103"/>
          <a:ext cx="5882749" cy="166654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a:t>po sakramentu ispovijedi </a:t>
          </a:r>
          <a:br>
            <a:rPr lang="hr-HR" sz="2400" kern="1200" dirty="0"/>
          </a:br>
          <a:r>
            <a:rPr lang="hr-HR" sz="2400" kern="1200" dirty="0"/>
            <a:t>i po drugim sakramentima, osobito </a:t>
          </a:r>
          <a:br>
            <a:rPr lang="hr-HR" sz="2400" kern="1200" dirty="0"/>
          </a:br>
          <a:r>
            <a:rPr lang="hr-HR" sz="2400" kern="1200" dirty="0"/>
            <a:t>svetoj euharistiji dopuštamo </a:t>
          </a:r>
          <a:br>
            <a:rPr lang="hr-HR" sz="2400" kern="1200" dirty="0"/>
          </a:br>
          <a:r>
            <a:rPr lang="hr-HR" sz="2400" kern="1200" dirty="0"/>
            <a:t>Gospodinu da nas učini sličnima sebi</a:t>
          </a:r>
        </a:p>
      </dsp:txBody>
      <dsp:txXfrm>
        <a:off x="0" y="3423103"/>
        <a:ext cx="5882749" cy="1666548"/>
      </dsp:txXfrm>
    </dsp:sp>
    <dsp:sp modelId="{AFAD63EA-3BA3-4E05-BC34-2B6ED4F9B505}">
      <dsp:nvSpPr>
        <dsp:cNvPr id="0" name=""/>
        <dsp:cNvSpPr/>
      </dsp:nvSpPr>
      <dsp:spPr>
        <a:xfrm rot="10800000">
          <a:off x="0" y="1712007"/>
          <a:ext cx="5882749" cy="1727948"/>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err="1"/>
            <a:t>nesličnost</a:t>
          </a:r>
          <a:r>
            <a:rPr lang="hr-HR" sz="2400" kern="1200" dirty="0"/>
            <a:t> je nastala </a:t>
          </a:r>
          <a:br>
            <a:rPr lang="hr-HR" sz="2400" kern="1200" dirty="0"/>
          </a:br>
          <a:r>
            <a:rPr lang="hr-HR" sz="2400" kern="1200" dirty="0"/>
            <a:t>po našim slabostima i grijesima</a:t>
          </a:r>
        </a:p>
      </dsp:txBody>
      <dsp:txXfrm rot="10800000">
        <a:off x="0" y="1712007"/>
        <a:ext cx="5882749" cy="1122769"/>
      </dsp:txXfrm>
    </dsp:sp>
    <dsp:sp modelId="{8CC8160A-D912-4E49-A82E-62AAE29A65B4}">
      <dsp:nvSpPr>
        <dsp:cNvPr id="0" name=""/>
        <dsp:cNvSpPr/>
      </dsp:nvSpPr>
      <dsp:spPr>
        <a:xfrm rot="10800000">
          <a:off x="0" y="911"/>
          <a:ext cx="5882749" cy="1727948"/>
        </a:xfrm>
        <a:prstGeom prst="upArrowCallou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a:t>truditi se ukloniti svaku </a:t>
          </a:r>
          <a:r>
            <a:rPr lang="hr-HR" sz="2400" kern="1200" dirty="0" err="1"/>
            <a:t>nesličnost</a:t>
          </a:r>
          <a:r>
            <a:rPr lang="hr-HR" sz="2400" kern="1200" dirty="0"/>
            <a:t> </a:t>
          </a:r>
          <a:br>
            <a:rPr lang="hr-HR" sz="2400" kern="1200" dirty="0"/>
          </a:br>
          <a:r>
            <a:rPr lang="hr-HR" sz="2400" kern="1200" dirty="0"/>
            <a:t>s onim na čiju smo sliku stvoreni</a:t>
          </a:r>
        </a:p>
      </dsp:txBody>
      <dsp:txXfrm rot="10800000">
        <a:off x="0" y="911"/>
        <a:ext cx="5882749" cy="11227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E230-B288-4E4A-909B-5927EC691474}">
      <dsp:nvSpPr>
        <dsp:cNvPr id="0" name=""/>
        <dsp:cNvSpPr/>
      </dsp:nvSpPr>
      <dsp:spPr>
        <a:xfrm>
          <a:off x="0" y="63313"/>
          <a:ext cx="6275671" cy="1351349"/>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r-HR" sz="3500" kern="1200" dirty="0"/>
            <a:t>pravi put slijedi onaj tko Isusa sluša i živi od njegove riječi</a:t>
          </a:r>
        </a:p>
      </dsp:txBody>
      <dsp:txXfrm>
        <a:off x="65967" y="129280"/>
        <a:ext cx="6143737" cy="1219415"/>
      </dsp:txXfrm>
    </dsp:sp>
    <dsp:sp modelId="{027D09C2-6CDF-4855-8533-4BC45348492F}">
      <dsp:nvSpPr>
        <dsp:cNvPr id="0" name=""/>
        <dsp:cNvSpPr/>
      </dsp:nvSpPr>
      <dsp:spPr>
        <a:xfrm>
          <a:off x="0" y="1515463"/>
          <a:ext cx="6275671" cy="1351349"/>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r-HR" sz="3500" kern="1200" dirty="0"/>
            <a:t>Isusa susrećemo u sakramentu euharistije </a:t>
          </a:r>
        </a:p>
      </dsp:txBody>
      <dsp:txXfrm>
        <a:off x="65967" y="1581430"/>
        <a:ext cx="6143737" cy="1219415"/>
      </dsp:txXfrm>
    </dsp:sp>
    <dsp:sp modelId="{FD25F849-6E4F-4AD0-9D0C-B09BE173B8C8}">
      <dsp:nvSpPr>
        <dsp:cNvPr id="0" name=""/>
        <dsp:cNvSpPr/>
      </dsp:nvSpPr>
      <dsp:spPr>
        <a:xfrm>
          <a:off x="0" y="2866813"/>
          <a:ext cx="6275671"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5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hr-HR" sz="2700" kern="1200" dirty="0"/>
            <a:t>svakodnevno Isusovo preobraženje kojemu smo mi svjedoci </a:t>
          </a:r>
        </a:p>
        <a:p>
          <a:pPr marL="228600" lvl="1" indent="-228600" algn="l" defTabSz="1200150">
            <a:lnSpc>
              <a:spcPct val="90000"/>
            </a:lnSpc>
            <a:spcBef>
              <a:spcPct val="0"/>
            </a:spcBef>
            <a:spcAft>
              <a:spcPct val="20000"/>
            </a:spcAft>
            <a:buChar char="•"/>
          </a:pPr>
          <a:r>
            <a:rPr lang="hr-HR" sz="2700" kern="1200" dirty="0"/>
            <a:t>u pretvorbi Isus je pod prilikama kruha i vina prisutan među nama</a:t>
          </a:r>
        </a:p>
      </dsp:txBody>
      <dsp:txXfrm>
        <a:off x="0" y="2866813"/>
        <a:ext cx="6275671" cy="163012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B5BEEB6-5F10-4686-8E92-A48C0A476AD9}" type="datetimeFigureOut">
              <a:rPr lang="hr-HR" smtClean="0"/>
              <a:t>18.2.2024.</a:t>
            </a:fld>
            <a:endParaRPr lang="hr-H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hr-H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160331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3B5BEEB6-5F10-4686-8E92-A48C0A476AD9}" type="datetimeFigureOut">
              <a:rPr lang="hr-HR" smtClean="0"/>
              <a:t>18.2.2024.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758466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B5BEEB6-5F10-4686-8E92-A48C0A476AD9}" type="datetimeFigureOut">
              <a:rPr lang="hr-HR" smtClean="0"/>
              <a:t>18.2.2024.</a:t>
            </a:fld>
            <a:endParaRPr lang="hr-HR"/>
          </a:p>
        </p:txBody>
      </p:sp>
      <p:sp>
        <p:nvSpPr>
          <p:cNvPr id="5" name="Footer Placeholder 4"/>
          <p:cNvSpPr>
            <a:spLocks noGrp="1"/>
          </p:cNvSpPr>
          <p:nvPr>
            <p:ph type="ftr" sz="quarter" idx="11"/>
          </p:nvPr>
        </p:nvSpPr>
        <p:spPr>
          <a:xfrm>
            <a:off x="774923" y="5951811"/>
            <a:ext cx="7896279" cy="365125"/>
          </a:xfrm>
        </p:spPr>
        <p:txBody>
          <a:bodyPr/>
          <a:lstStyle/>
          <a:p>
            <a:endParaRPr lang="hr-H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436697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hr-HR"/>
              <a:t>Kliknite da biste uredili stil naslova matrice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3B5BEEB6-5F10-4686-8E92-A48C0A476AD9}" type="datetimeFigureOut">
              <a:rPr lang="hr-HR" smtClean="0"/>
              <a:t>18.2.2024.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10558300" y="5956137"/>
            <a:ext cx="1052508" cy="365125"/>
          </a:xfrm>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417326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B5BEEB6-5F10-4686-8E92-A48C0A476AD9}" type="datetimeFigureOut">
              <a:rPr lang="hr-HR" smtClean="0"/>
              <a:t>18.2.2024.</a:t>
            </a:fld>
            <a:endParaRPr lang="hr-H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hr-H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1990746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3B5BEEB6-5F10-4686-8E92-A48C0A476AD9}" type="datetimeFigureOut">
              <a:rPr lang="hr-HR" smtClean="0"/>
              <a:t>18.2.2024.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997007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3B5BEEB6-5F10-4686-8E92-A48C0A476AD9}" type="datetimeFigureOut">
              <a:rPr lang="hr-HR" smtClean="0"/>
              <a:t>18.2.2024.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3431321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3B5BEEB6-5F10-4686-8E92-A48C0A476AD9}" type="datetimeFigureOut">
              <a:rPr lang="hr-HR" smtClean="0"/>
              <a:t>18.2.2024.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330598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BEEB6-5F10-4686-8E92-A48C0A476AD9}" type="datetimeFigureOut">
              <a:rPr lang="hr-HR" smtClean="0"/>
              <a:t>18.2.2024.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422818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B5BEEB6-5F10-4686-8E92-A48C0A476AD9}" type="datetimeFigureOut">
              <a:rPr lang="hr-HR" smtClean="0"/>
              <a:t>18.2.2024.</a:t>
            </a:fld>
            <a:endParaRPr lang="hr-H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hr-H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3152276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3B5BEEB6-5F10-4686-8E92-A48C0A476AD9}" type="datetimeFigureOut">
              <a:rPr lang="hr-HR" smtClean="0"/>
              <a:t>18.2.2024.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982961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B5BEEB6-5F10-4686-8E92-A48C0A476AD9}" type="datetimeFigureOut">
              <a:rPr lang="hr-HR" smtClean="0"/>
              <a:t>18.2.2024.</a:t>
            </a:fld>
            <a:endParaRPr lang="hr-H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hr-H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72593F-63BD-4494-A7D0-BC4CBC54C4EA}" type="slidenum">
              <a:rPr lang="hr-HR" smtClean="0"/>
              <a:t>‹#›</a:t>
            </a:fld>
            <a:endParaRPr lang="hr-H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4879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7.xml"/><Relationship Id="rId3" Type="http://schemas.openxmlformats.org/officeDocument/2006/relationships/image" Target="../media/image27.jpeg"/><Relationship Id="rId7" Type="http://schemas.openxmlformats.org/officeDocument/2006/relationships/image" Target="../media/image8.png"/><Relationship Id="rId12" Type="http://schemas.openxmlformats.org/officeDocument/2006/relationships/diagramColors" Target="../diagrams/colors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QuickStyle" Target="../diagrams/quickStyle7.xml"/><Relationship Id="rId5" Type="http://schemas.openxmlformats.org/officeDocument/2006/relationships/image" Target="../media/image6.png"/><Relationship Id="rId10" Type="http://schemas.openxmlformats.org/officeDocument/2006/relationships/diagramLayout" Target="../diagrams/layout7.xml"/><Relationship Id="rId4" Type="http://schemas.openxmlformats.org/officeDocument/2006/relationships/image" Target="../media/image5.png"/><Relationship Id="rId9" Type="http://schemas.openxmlformats.org/officeDocument/2006/relationships/diagramData" Target="../diagrams/data7.xml"/><Relationship Id="rId1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8.xml"/><Relationship Id="rId5" Type="http://schemas.openxmlformats.org/officeDocument/2006/relationships/image" Target="../media/image7.png"/><Relationship Id="rId10" Type="http://schemas.openxmlformats.org/officeDocument/2006/relationships/diagramQuickStyle" Target="../diagrams/quickStyle8.xml"/><Relationship Id="rId4" Type="http://schemas.openxmlformats.org/officeDocument/2006/relationships/image" Target="../media/image6.png"/><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13"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9.xml"/><Relationship Id="rId5" Type="http://schemas.openxmlformats.org/officeDocument/2006/relationships/image" Target="../media/image7.png"/><Relationship Id="rId10" Type="http://schemas.openxmlformats.org/officeDocument/2006/relationships/diagramLayout" Target="../diagrams/layout9.xml"/><Relationship Id="rId4" Type="http://schemas.openxmlformats.org/officeDocument/2006/relationships/image" Target="../media/image6.png"/><Relationship Id="rId9" Type="http://schemas.openxmlformats.org/officeDocument/2006/relationships/diagramData" Target="../diagrams/data9.xml"/><Relationship Id="rId1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10.xml"/><Relationship Id="rId3" Type="http://schemas.openxmlformats.org/officeDocument/2006/relationships/image" Target="../media/image32.jpeg"/><Relationship Id="rId7" Type="http://schemas.openxmlformats.org/officeDocument/2006/relationships/image" Target="../media/image8.png"/><Relationship Id="rId12" Type="http://schemas.openxmlformats.org/officeDocument/2006/relationships/diagramColors" Target="../diagrams/colors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QuickStyle" Target="../diagrams/quickStyle10.xml"/><Relationship Id="rId5" Type="http://schemas.openxmlformats.org/officeDocument/2006/relationships/image" Target="../media/image6.png"/><Relationship Id="rId10" Type="http://schemas.openxmlformats.org/officeDocument/2006/relationships/diagramLayout" Target="../diagrams/layout10.xml"/><Relationship Id="rId4" Type="http://schemas.openxmlformats.org/officeDocument/2006/relationships/image" Target="../media/image5.png"/><Relationship Id="rId9"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11.xml"/><Relationship Id="rId5" Type="http://schemas.openxmlformats.org/officeDocument/2006/relationships/image" Target="../media/image7.png"/><Relationship Id="rId10" Type="http://schemas.openxmlformats.org/officeDocument/2006/relationships/diagramQuickStyle" Target="../diagrams/quickStyle11.xml"/><Relationship Id="rId4" Type="http://schemas.openxmlformats.org/officeDocument/2006/relationships/image" Target="../media/image6.png"/><Relationship Id="rId9"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1.xml"/><Relationship Id="rId5" Type="http://schemas.openxmlformats.org/officeDocument/2006/relationships/image" Target="../media/image7.png"/><Relationship Id="rId10" Type="http://schemas.openxmlformats.org/officeDocument/2006/relationships/diagramQuickStyle" Target="../diagrams/quickStyle1.xml"/><Relationship Id="rId4" Type="http://schemas.openxmlformats.org/officeDocument/2006/relationships/image" Target="../media/image6.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jpe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2.xml"/><Relationship Id="rId5" Type="http://schemas.openxmlformats.org/officeDocument/2006/relationships/image" Target="../media/image7.png"/><Relationship Id="rId15" Type="http://schemas.openxmlformats.org/officeDocument/2006/relationships/image" Target="../media/image20.jpeg"/><Relationship Id="rId10" Type="http://schemas.openxmlformats.org/officeDocument/2006/relationships/diagramQuickStyle" Target="../diagrams/quickStyle2.xml"/><Relationship Id="rId4" Type="http://schemas.openxmlformats.org/officeDocument/2006/relationships/image" Target="../media/image6.png"/><Relationship Id="rId9" Type="http://schemas.openxmlformats.org/officeDocument/2006/relationships/diagramLayout" Target="../diagrams/layout2.xml"/><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3.xml"/><Relationship Id="rId5" Type="http://schemas.openxmlformats.org/officeDocument/2006/relationships/image" Target="../media/image7.png"/><Relationship Id="rId10" Type="http://schemas.openxmlformats.org/officeDocument/2006/relationships/diagramQuickStyle" Target="../diagrams/quickStyle3.xml"/><Relationship Id="rId4" Type="http://schemas.openxmlformats.org/officeDocument/2006/relationships/image" Target="../media/image6.png"/><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2.jpe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4.xml"/><Relationship Id="rId5" Type="http://schemas.openxmlformats.org/officeDocument/2006/relationships/image" Target="../media/image7.png"/><Relationship Id="rId10" Type="http://schemas.openxmlformats.org/officeDocument/2006/relationships/diagramQuickStyle" Target="../diagrams/quickStyle4.xml"/><Relationship Id="rId4" Type="http://schemas.openxmlformats.org/officeDocument/2006/relationships/image" Target="../media/image6.png"/><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5.xml"/><Relationship Id="rId2" Type="http://schemas.openxmlformats.org/officeDocument/2006/relationships/image" Target="../media/image4.jpe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5.xml"/><Relationship Id="rId5" Type="http://schemas.openxmlformats.org/officeDocument/2006/relationships/image" Target="../media/image7.png"/><Relationship Id="rId15" Type="http://schemas.openxmlformats.org/officeDocument/2006/relationships/image" Target="../media/image25.jpeg"/><Relationship Id="rId10" Type="http://schemas.openxmlformats.org/officeDocument/2006/relationships/diagramQuickStyle" Target="../diagrams/quickStyle5.xml"/><Relationship Id="rId4" Type="http://schemas.openxmlformats.org/officeDocument/2006/relationships/image" Target="../media/image6.png"/><Relationship Id="rId9" Type="http://schemas.openxmlformats.org/officeDocument/2006/relationships/diagramLayout" Target="../diagrams/layout5.xml"/><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6.xml"/><Relationship Id="rId5" Type="http://schemas.openxmlformats.org/officeDocument/2006/relationships/image" Target="../media/image7.png"/><Relationship Id="rId10" Type="http://schemas.openxmlformats.org/officeDocument/2006/relationships/diagramQuickStyle" Target="../diagrams/quickStyle6.xml"/><Relationship Id="rId4" Type="http://schemas.openxmlformats.org/officeDocument/2006/relationships/image" Target="../media/image6.png"/><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1ADDA38-4B4E-9965-3729-EDF050C36ADA}"/>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Blur radius="23"/>
                    </a14:imgEffect>
                  </a14:imgLayer>
                </a14:imgProps>
              </a:ext>
              <a:ext uri="{28A0092B-C50C-407E-A947-70E740481C1C}">
                <a14:useLocalDpi xmlns:a14="http://schemas.microsoft.com/office/drawing/2010/main"/>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2BE35A-F08A-D964-A619-2CD7DE84C66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16" y="618496"/>
            <a:ext cx="12180403" cy="6239504"/>
          </a:xfrm>
          <a:prstGeom prst="rect">
            <a:avLst/>
          </a:prstGeom>
          <a:noFill/>
          <a:extLst>
            <a:ext uri="{909E8E84-426E-40DD-AFC4-6F175D3DCCD1}">
              <a14:hiddenFill xmlns:a14="http://schemas.microsoft.com/office/drawing/2010/main">
                <a:solidFill>
                  <a:srgbClr val="FFFFFF"/>
                </a:solidFill>
              </a14:hiddenFill>
            </a:ext>
          </a:extLst>
        </p:spPr>
      </p:pic>
      <p:sp>
        <p:nvSpPr>
          <p:cNvPr id="9" name="Pravokutnik 8">
            <a:extLst>
              <a:ext uri="{FF2B5EF4-FFF2-40B4-BE49-F238E27FC236}">
                <a16:creationId xmlns:a16="http://schemas.microsoft.com/office/drawing/2014/main" id="{C9209EB4-9DBB-4AA4-2C43-D1FDE81B42DB}"/>
              </a:ext>
            </a:extLst>
          </p:cNvPr>
          <p:cNvSpPr/>
          <p:nvPr/>
        </p:nvSpPr>
        <p:spPr>
          <a:xfrm>
            <a:off x="5233851" y="5508180"/>
            <a:ext cx="5425321" cy="1189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0"/>
              </a:spcBef>
              <a:spcAft>
                <a:spcPts val="0"/>
              </a:spcAft>
            </a:pPr>
            <a:r>
              <a:rPr lang="hr-HR" b="1" cap="none" dirty="0">
                <a:solidFill>
                  <a:schemeClr val="bg1"/>
                </a:solidFill>
              </a:rPr>
              <a:t>KORIZMENE KATEHEZE </a:t>
            </a:r>
            <a:br>
              <a:rPr lang="hr-HR" b="1" cap="none" dirty="0">
                <a:solidFill>
                  <a:schemeClr val="bg1"/>
                </a:solidFill>
              </a:rPr>
            </a:br>
            <a:r>
              <a:rPr lang="hr-HR" b="1" cap="none" dirty="0">
                <a:solidFill>
                  <a:schemeClr val="bg1"/>
                </a:solidFill>
              </a:rPr>
              <a:t>U GODINI MOLITVE</a:t>
            </a:r>
            <a:endParaRPr lang="hr-HR" cap="none" dirty="0">
              <a:solidFill>
                <a:schemeClr val="bg1"/>
              </a:solidFill>
            </a:endParaRPr>
          </a:p>
          <a:p>
            <a:pPr algn="r">
              <a:spcBef>
                <a:spcPts val="0"/>
              </a:spcBef>
              <a:spcAft>
                <a:spcPts val="0"/>
              </a:spcAft>
            </a:pPr>
            <a:br>
              <a:rPr lang="hr-HR" sz="1000" cap="none" dirty="0">
                <a:solidFill>
                  <a:schemeClr val="bg1"/>
                </a:solidFill>
              </a:rPr>
            </a:br>
            <a:r>
              <a:rPr lang="hr-HR" cap="none" dirty="0">
                <a:solidFill>
                  <a:schemeClr val="bg1"/>
                </a:solidFill>
              </a:rPr>
              <a:t>Petak pred Drugu korizmenu nedjelju | 23. veljače 2024.</a:t>
            </a:r>
          </a:p>
        </p:txBody>
      </p:sp>
      <p:sp>
        <p:nvSpPr>
          <p:cNvPr id="12" name="Pravokutnik 11">
            <a:extLst>
              <a:ext uri="{FF2B5EF4-FFF2-40B4-BE49-F238E27FC236}">
                <a16:creationId xmlns:a16="http://schemas.microsoft.com/office/drawing/2014/main" id="{509BD1B9-0ED8-4FD6-837E-B030336665B7}"/>
              </a:ext>
            </a:extLst>
          </p:cNvPr>
          <p:cNvSpPr/>
          <p:nvPr/>
        </p:nvSpPr>
        <p:spPr>
          <a:xfrm>
            <a:off x="-5516" y="275360"/>
            <a:ext cx="8687961" cy="68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rgbClr val="903163"/>
                </a:solidFill>
              </a:rPr>
              <a:t>KORIZMA KAO VRIJEME PREOBRAŽENJA</a:t>
            </a:r>
            <a:endParaRPr lang="hr-HR" sz="3200" b="1" cap="none" dirty="0">
              <a:solidFill>
                <a:srgbClr val="903163"/>
              </a:solidFill>
            </a:endParaRPr>
          </a:p>
        </p:txBody>
      </p:sp>
      <p:grpSp>
        <p:nvGrpSpPr>
          <p:cNvPr id="2" name="Grupa 1">
            <a:extLst>
              <a:ext uri="{FF2B5EF4-FFF2-40B4-BE49-F238E27FC236}">
                <a16:creationId xmlns:a16="http://schemas.microsoft.com/office/drawing/2014/main" id="{22202684-8B07-DADE-5E6D-53EF086625FF}"/>
              </a:ext>
            </a:extLst>
          </p:cNvPr>
          <p:cNvGrpSpPr/>
          <p:nvPr/>
        </p:nvGrpSpPr>
        <p:grpSpPr>
          <a:xfrm>
            <a:off x="10813940" y="5500286"/>
            <a:ext cx="1188000" cy="1189194"/>
            <a:chOff x="3232040" y="5424086"/>
            <a:chExt cx="1188000" cy="1189194"/>
          </a:xfrm>
        </p:grpSpPr>
        <p:sp>
          <p:nvSpPr>
            <p:cNvPr id="4" name="Pravokutnik 3">
              <a:extLst>
                <a:ext uri="{FF2B5EF4-FFF2-40B4-BE49-F238E27FC236}">
                  <a16:creationId xmlns:a16="http://schemas.microsoft.com/office/drawing/2014/main" id="{A6CAAC44-B5FB-85F9-23BA-C091DC686692}"/>
                </a:ext>
              </a:extLst>
            </p:cNvPr>
            <p:cNvSpPr/>
            <p:nvPr/>
          </p:nvSpPr>
          <p:spPr>
            <a:xfrm>
              <a:off x="3232040" y="5424086"/>
              <a:ext cx="1188000" cy="1189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Slika 7">
              <a:extLst>
                <a:ext uri="{FF2B5EF4-FFF2-40B4-BE49-F238E27FC236}">
                  <a16:creationId xmlns:a16="http://schemas.microsoft.com/office/drawing/2014/main" id="{83D7107F-89FA-B2BD-A600-98D2B0B55B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1055" y="5549725"/>
              <a:ext cx="844217" cy="909452"/>
            </a:xfrm>
            <a:prstGeom prst="rect">
              <a:avLst/>
            </a:prstGeom>
          </p:spPr>
        </p:pic>
      </p:grpSp>
    </p:spTree>
    <p:extLst>
      <p:ext uri="{BB962C8B-B14F-4D97-AF65-F5344CB8AC3E}">
        <p14:creationId xmlns:p14="http://schemas.microsoft.com/office/powerpoint/2010/main" val="939271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Human Being or Human Becoming? – Hosting God's Presence 24/7 [#IAMREMNANT]">
            <a:extLst>
              <a:ext uri="{FF2B5EF4-FFF2-40B4-BE49-F238E27FC236}">
                <a16:creationId xmlns:a16="http://schemas.microsoft.com/office/drawing/2014/main" id="{6779F3A6-4592-CF03-521F-01F5E449F6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8756" y="961889"/>
            <a:ext cx="5091072" cy="3652787"/>
          </a:xfrm>
          <a:prstGeom prst="rect">
            <a:avLst/>
          </a:prstGeom>
          <a:noFill/>
          <a:extLst>
            <a:ext uri="{909E8E84-426E-40DD-AFC4-6F175D3DCCD1}">
              <a14:hiddenFill xmlns:a14="http://schemas.microsoft.com/office/drawing/2010/main">
                <a:solidFill>
                  <a:srgbClr val="FFFFFF"/>
                </a:solidFill>
              </a14:hiddenFill>
            </a:ext>
          </a:extLst>
        </p:spPr>
      </p:pic>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Korizma – vrijeme preobraženja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3531584606"/>
              </p:ext>
            </p:extLst>
          </p:nvPr>
        </p:nvGraphicFramePr>
        <p:xfrm>
          <a:off x="412172" y="963728"/>
          <a:ext cx="6623895" cy="5090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148" name="Picture 4" descr="What Does &quot;Imago Dei&quot; Mean in the Bible? What is the Image of God?">
            <a:extLst>
              <a:ext uri="{FF2B5EF4-FFF2-40B4-BE49-F238E27FC236}">
                <a16:creationId xmlns:a16="http://schemas.microsoft.com/office/drawing/2014/main" id="{CECE88BA-A6BF-E588-5A97-F7202C723A93}"/>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289926" y="4695741"/>
            <a:ext cx="3489902" cy="147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462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C</a:t>
            </a:r>
            <a:r>
              <a:rPr lang="fi-FI" sz="2400" b="1" dirty="0"/>
              <a:t>ilj korizmenih žrtava i nastojanja </a:t>
            </a:r>
            <a:endParaRPr lang="hr-HR" sz="2400" b="1" dirty="0"/>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2233819073"/>
              </p:ext>
            </p:extLst>
          </p:nvPr>
        </p:nvGraphicFramePr>
        <p:xfrm>
          <a:off x="412173" y="963728"/>
          <a:ext cx="5882749" cy="5090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2" name="Picture 4" descr="5 tips for going back to confession if it's been a while | America Magazine">
            <a:extLst>
              <a:ext uri="{FF2B5EF4-FFF2-40B4-BE49-F238E27FC236}">
                <a16:creationId xmlns:a16="http://schemas.microsoft.com/office/drawing/2014/main" id="{3C992D7E-7E62-553B-B4A9-79226DE795BF}"/>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6414099" y="974669"/>
            <a:ext cx="5288999" cy="507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439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Slušati Isusa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a:extLst>
              <a:ext uri="{FF2B5EF4-FFF2-40B4-BE49-F238E27FC236}">
                <a16:creationId xmlns:a16="http://schemas.microsoft.com/office/drawing/2014/main" id="{E2BCC756-AD79-270E-5A94-2AE4FE88315D}"/>
              </a:ext>
            </a:extLst>
          </p:cNvPr>
          <p:cNvSpPr txBox="1"/>
          <p:nvPr/>
        </p:nvSpPr>
        <p:spPr>
          <a:xfrm>
            <a:off x="462776" y="992121"/>
            <a:ext cx="6096000" cy="459806"/>
          </a:xfrm>
          <a:prstGeom prst="rect">
            <a:avLst/>
          </a:prstGeom>
          <a:noFill/>
        </p:spPr>
        <p:txBody>
          <a:bodyPr wrap="square">
            <a:spAutoFit/>
          </a:bodyPr>
          <a:lstStyle/>
          <a:p>
            <a:pPr>
              <a:lnSpc>
                <a:spcPct val="85000"/>
              </a:lnSpc>
            </a:pPr>
            <a:r>
              <a:rPr lang="hr-HR" sz="2800" dirty="0">
                <a:solidFill>
                  <a:srgbClr val="010101"/>
                </a:solidFill>
                <a:effectLst/>
                <a:latin typeface="Calibri" panose="020F0502020204030204" pitchFamily="34" charset="0"/>
                <a:ea typeface="Calibri" panose="020F0502020204030204" pitchFamily="34" charset="0"/>
                <a:cs typeface="Times New Roman" panose="02020603050405020304" pitchFamily="18" charset="0"/>
              </a:rPr>
              <a:t>„Ovo je Sin moj, Ljubljeni! Slušajte ga!“</a:t>
            </a:r>
            <a:endParaRPr lang="hr-HR" sz="4000" dirty="0">
              <a:solidFill>
                <a:srgbClr val="8C1028"/>
              </a:solidFill>
            </a:endParaRPr>
          </a:p>
        </p:txBody>
      </p:sp>
      <p:pic>
        <p:nvPicPr>
          <p:cNvPr id="1026" name="Picture 2" descr="Quotation Mark&quot; Images – Browse 9,164 Stock Photos, Vectors, and Video |  Adobe Stock">
            <a:extLst>
              <a:ext uri="{FF2B5EF4-FFF2-40B4-BE49-F238E27FC236}">
                <a16:creationId xmlns:a16="http://schemas.microsoft.com/office/drawing/2014/main" id="{ED3310E9-61C7-5ED1-0841-5828A6B65AF8}"/>
              </a:ext>
            </a:extLst>
          </p:cNvPr>
          <p:cNvPicPr>
            <a:picLocks noChangeAspect="1" noChangeArrowheads="1"/>
          </p:cNvPicPr>
          <p:nvPr/>
        </p:nvPicPr>
        <p:blipFill>
          <a:blip r:embed="rId8"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18066" y="865966"/>
            <a:ext cx="908004" cy="5724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jagram 1">
            <a:extLst>
              <a:ext uri="{FF2B5EF4-FFF2-40B4-BE49-F238E27FC236}">
                <a16:creationId xmlns:a16="http://schemas.microsoft.com/office/drawing/2014/main" id="{41EB3047-6CD7-DF18-19B8-FE249BEF20F9}"/>
              </a:ext>
            </a:extLst>
          </p:cNvPr>
          <p:cNvGraphicFramePr/>
          <p:nvPr>
            <p:extLst>
              <p:ext uri="{D42A27DB-BD31-4B8C-83A1-F6EECF244321}">
                <p14:modId xmlns:p14="http://schemas.microsoft.com/office/powerpoint/2010/main" val="3278675370"/>
              </p:ext>
            </p:extLst>
          </p:nvPr>
        </p:nvGraphicFramePr>
        <p:xfrm>
          <a:off x="587142" y="1578082"/>
          <a:ext cx="6275671" cy="45602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42" name="Picture 2" descr="Do most Catholics think the Eucharist is 'just a symbol'? It's complicated.  | America Magazine">
            <a:extLst>
              <a:ext uri="{FF2B5EF4-FFF2-40B4-BE49-F238E27FC236}">
                <a16:creationId xmlns:a16="http://schemas.microsoft.com/office/drawing/2014/main" id="{28FE4BCC-1F89-A804-3736-3C8F9915C622}"/>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6940108" y="1677556"/>
            <a:ext cx="5060303" cy="435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86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266" name="Picture 2" descr="10 Things to Remember for Lent - The Roman Catholic Diocese of Phoenix">
            <a:extLst>
              <a:ext uri="{FF2B5EF4-FFF2-40B4-BE49-F238E27FC236}">
                <a16:creationId xmlns:a16="http://schemas.microsoft.com/office/drawing/2014/main" id="{93A3982E-98CA-94C2-4580-76AA1415171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18915"/>
            <a:ext cx="12210470" cy="5581927"/>
          </a:xfrm>
          <a:prstGeom prst="rect">
            <a:avLst/>
          </a:prstGeom>
          <a:noFill/>
          <a:extLst>
            <a:ext uri="{909E8E84-426E-40DD-AFC4-6F175D3DCCD1}">
              <a14:hiddenFill xmlns:a14="http://schemas.microsoft.com/office/drawing/2010/main">
                <a:solidFill>
                  <a:srgbClr val="FFFFFF"/>
                </a:solidFill>
              </a14:hiddenFill>
            </a:ext>
          </a:extLst>
        </p:spPr>
      </p:pic>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Zaključak</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1348065747"/>
              </p:ext>
            </p:extLst>
          </p:nvPr>
        </p:nvGraphicFramePr>
        <p:xfrm>
          <a:off x="723390" y="796922"/>
          <a:ext cx="5596034" cy="54186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71635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5">
                      <a:lumMod val="75000"/>
                    </a:schemeClr>
                  </a:solidFill>
                </a:rPr>
                <a:t>KORIZMENA KATEHEZA PETKOM</a:t>
              </a:r>
            </a:p>
            <a:p>
              <a:pPr algn="r"/>
              <a:r>
                <a:rPr lang="hr-HR" sz="1400" dirty="0">
                  <a:solidFill>
                    <a:schemeClr val="accent5">
                      <a:lumMod val="75000"/>
                    </a:schemeClr>
                  </a:solidFill>
                </a:rPr>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2" y="150646"/>
            <a:ext cx="7416749" cy="461665"/>
          </a:xfrm>
          <a:prstGeom prst="rect">
            <a:avLst/>
          </a:prstGeom>
          <a:noFill/>
        </p:spPr>
        <p:txBody>
          <a:bodyPr wrap="square" rtlCol="0">
            <a:spAutoFit/>
          </a:bodyPr>
          <a:lstStyle/>
          <a:p>
            <a:r>
              <a:rPr lang="hr-HR" sz="2400" b="1" dirty="0">
                <a:solidFill>
                  <a:schemeClr val="accent5">
                    <a:lumMod val="75000"/>
                  </a:schemeClr>
                </a:solidFill>
              </a:rPr>
              <a:t>Poticaji za ostvarivanje evanđeoskih zahtjeva </a:t>
            </a: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9123412"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10936D85-A32E-43FE-B22C-C49EC5B38051}"/>
              </a:ext>
            </a:extLst>
          </p:cNvPr>
          <p:cNvGraphicFramePr/>
          <p:nvPr>
            <p:extLst>
              <p:ext uri="{D42A27DB-BD31-4B8C-83A1-F6EECF244321}">
                <p14:modId xmlns:p14="http://schemas.microsoft.com/office/powerpoint/2010/main" val="2646078308"/>
              </p:ext>
            </p:extLst>
          </p:nvPr>
        </p:nvGraphicFramePr>
        <p:xfrm>
          <a:off x="490381" y="1009318"/>
          <a:ext cx="11327150" cy="49734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52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2"/>
                </a:solidFill>
              </a:rPr>
              <a:t>KORIZMENA KATEHEZA PETKOM</a:t>
            </a:r>
          </a:p>
          <a:p>
            <a:pPr algn="r"/>
            <a:r>
              <a:rPr lang="hr-HR" sz="1400" dirty="0">
                <a:solidFill>
                  <a:schemeClr val="accent2"/>
                </a:solidFill>
              </a:rPr>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4294946" cy="461665"/>
          </a:xfrm>
          <a:prstGeom prst="rect">
            <a:avLst/>
          </a:prstGeom>
          <a:noFill/>
        </p:spPr>
        <p:txBody>
          <a:bodyPr wrap="square" rtlCol="0">
            <a:spAutoFit/>
          </a:bodyPr>
          <a:lstStyle/>
          <a:p>
            <a:r>
              <a:rPr lang="hr-HR" sz="2400" b="1" dirty="0" err="1">
                <a:solidFill>
                  <a:schemeClr val="accent2"/>
                </a:solidFill>
              </a:rPr>
              <a:t>Mk</a:t>
            </a:r>
            <a:r>
              <a:rPr lang="hr-HR" sz="2400" b="1" dirty="0">
                <a:solidFill>
                  <a:schemeClr val="accent2"/>
                </a:solidFill>
              </a:rPr>
              <a:t> 9,2-10</a:t>
            </a:r>
          </a:p>
        </p:txBody>
      </p:sp>
      <p:sp>
        <p:nvSpPr>
          <p:cNvPr id="61" name="TekstniOkvir 60">
            <a:extLst>
              <a:ext uri="{FF2B5EF4-FFF2-40B4-BE49-F238E27FC236}">
                <a16:creationId xmlns:a16="http://schemas.microsoft.com/office/drawing/2014/main" id="{2149CEFD-4E5A-48FD-A06D-769AD256E8B3}"/>
              </a:ext>
            </a:extLst>
          </p:cNvPr>
          <p:cNvSpPr txBox="1"/>
          <p:nvPr/>
        </p:nvSpPr>
        <p:spPr>
          <a:xfrm>
            <a:off x="490382" y="967108"/>
            <a:ext cx="6014290" cy="4934684"/>
          </a:xfrm>
          <a:prstGeom prst="rect">
            <a:avLst/>
          </a:prstGeom>
          <a:noFill/>
        </p:spPr>
        <p:txBody>
          <a:bodyPr wrap="square">
            <a:spAutoFit/>
          </a:bodyPr>
          <a:lstStyle/>
          <a:p>
            <a:pPr algn="just">
              <a:spcAft>
                <a:spcPts val="800"/>
              </a:spcAft>
            </a:pPr>
            <a:r>
              <a:rPr lang="hr-HR" sz="2800" dirty="0">
                <a:effectLst/>
                <a:latin typeface="+mj-lt"/>
                <a:ea typeface="Times New Roman" panose="02020603050405020304" pitchFamily="18" charset="0"/>
                <a:cs typeface="Times New Roman" panose="02020603050405020304" pitchFamily="18" charset="0"/>
              </a:rPr>
              <a:t>Iz evanđelja po Marku  </a:t>
            </a:r>
          </a:p>
          <a:p>
            <a:pPr>
              <a:spcAft>
                <a:spcPts val="800"/>
              </a:spcAft>
            </a:pPr>
            <a:r>
              <a:rPr lang="hr-HR" sz="2800" dirty="0">
                <a:effectLst/>
                <a:latin typeface="+mj-lt"/>
                <a:ea typeface="Times New Roman" panose="02020603050405020304" pitchFamily="18" charset="0"/>
                <a:cs typeface="Times New Roman" panose="02020603050405020304" pitchFamily="18" charset="0"/>
              </a:rPr>
              <a:t>U ono vrijeme: Isus uze sa sobom Petra, Jakova i Ivana i povede ih na goru visoku, u osamu, same i preobrazi se pred njima. I haljine mu postadoše sjajne, bijele veoma – nijedan ih bjelilac na zemlji ne bi mogao tako izbijeliti. I ukaza im se Ilija s Mojsijem te razgovarahu s Isusom. A Petar prihvati i reče: „Učitelju, dobro nam je ovdje biti! Načinimo tri sjenice: tebi jednu, Mojsiju jednu i Iliji jednu.“ </a:t>
            </a:r>
          </a:p>
        </p:txBody>
      </p:sp>
      <p:sp>
        <p:nvSpPr>
          <p:cNvPr id="24" name="Pravokutnik 23">
            <a:extLst>
              <a:ext uri="{FF2B5EF4-FFF2-40B4-BE49-F238E27FC236}">
                <a16:creationId xmlns:a16="http://schemas.microsoft.com/office/drawing/2014/main" id="{1E08BD46-56D0-487C-862B-DB49AC85683D}"/>
              </a:ext>
            </a:extLst>
          </p:cNvPr>
          <p:cNvSpPr/>
          <p:nvPr/>
        </p:nvSpPr>
        <p:spPr>
          <a:xfrm>
            <a:off x="3047997" y="6333517"/>
            <a:ext cx="9140467"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The Transfiguration Of Christ by Carl Bloch – Havenlight.com">
            <a:extLst>
              <a:ext uri="{FF2B5EF4-FFF2-40B4-BE49-F238E27FC236}">
                <a16:creationId xmlns:a16="http://schemas.microsoft.com/office/drawing/2014/main" id="{E65815CC-A3FD-8127-3CF7-4B151FD99A9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866105" y="780662"/>
            <a:ext cx="4836297" cy="5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2"/>
                </a:solidFill>
              </a:rPr>
              <a:t>KORIZMENA KATEHEZA PETKOM</a:t>
            </a:r>
          </a:p>
          <a:p>
            <a:pPr algn="r"/>
            <a:r>
              <a:rPr lang="hr-HR" sz="1400" dirty="0">
                <a:solidFill>
                  <a:schemeClr val="accent2"/>
                </a:solidFill>
              </a:rPr>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4294946" cy="461665"/>
          </a:xfrm>
          <a:prstGeom prst="rect">
            <a:avLst/>
          </a:prstGeom>
          <a:noFill/>
        </p:spPr>
        <p:txBody>
          <a:bodyPr wrap="square" rtlCol="0">
            <a:spAutoFit/>
          </a:bodyPr>
          <a:lstStyle/>
          <a:p>
            <a:r>
              <a:rPr lang="hr-HR" sz="2400" b="1" dirty="0" err="1">
                <a:solidFill>
                  <a:schemeClr val="accent2"/>
                </a:solidFill>
              </a:rPr>
              <a:t>Mk</a:t>
            </a:r>
            <a:r>
              <a:rPr lang="hr-HR" sz="2400" b="1" dirty="0">
                <a:solidFill>
                  <a:schemeClr val="accent2"/>
                </a:solidFill>
              </a:rPr>
              <a:t> 9,2-10</a:t>
            </a:r>
          </a:p>
        </p:txBody>
      </p:sp>
      <p:sp>
        <p:nvSpPr>
          <p:cNvPr id="61" name="TekstniOkvir 60">
            <a:extLst>
              <a:ext uri="{FF2B5EF4-FFF2-40B4-BE49-F238E27FC236}">
                <a16:creationId xmlns:a16="http://schemas.microsoft.com/office/drawing/2014/main" id="{2149CEFD-4E5A-48FD-A06D-769AD256E8B3}"/>
              </a:ext>
            </a:extLst>
          </p:cNvPr>
          <p:cNvSpPr txBox="1"/>
          <p:nvPr/>
        </p:nvSpPr>
        <p:spPr>
          <a:xfrm>
            <a:off x="490382" y="967108"/>
            <a:ext cx="6014290" cy="5262979"/>
          </a:xfrm>
          <a:prstGeom prst="rect">
            <a:avLst/>
          </a:prstGeom>
          <a:noFill/>
        </p:spPr>
        <p:txBody>
          <a:bodyPr wrap="square">
            <a:spAutoFit/>
          </a:bodyPr>
          <a:lstStyle/>
          <a:p>
            <a:pPr>
              <a:spcAft>
                <a:spcPts val="800"/>
              </a:spcAft>
            </a:pPr>
            <a:r>
              <a:rPr lang="hr-HR" sz="2800" dirty="0">
                <a:effectLst/>
                <a:latin typeface="+mj-lt"/>
                <a:ea typeface="Times New Roman" panose="02020603050405020304" pitchFamily="18" charset="0"/>
                <a:cs typeface="Times New Roman" panose="02020603050405020304" pitchFamily="18" charset="0"/>
              </a:rPr>
              <a:t>Doista nije znao što da kaže jer bijahu prestrašeni. I pojavi se oblak i zasjeni ih, a iz oblaka se začu glas: „Ovo je Sin moj ljubljeni! Slušajte ga!“ I odjednom, obazrevši se uokolo, nikoga uza se ne vidješe doli Isusa sama. Dok su silazili s gore, naloži im da nikome ne pripovijedaju što su vidjeli dok Sin Čovječji od mrtvih ne ustane. Oni održaše tu riječ, ali se među sobom pitahu što znači to njegovo „od mrtvih ustati“. </a:t>
            </a:r>
          </a:p>
        </p:txBody>
      </p:sp>
      <p:sp>
        <p:nvSpPr>
          <p:cNvPr id="24" name="Pravokutnik 23">
            <a:extLst>
              <a:ext uri="{FF2B5EF4-FFF2-40B4-BE49-F238E27FC236}">
                <a16:creationId xmlns:a16="http://schemas.microsoft.com/office/drawing/2014/main" id="{1E08BD46-56D0-487C-862B-DB49AC85683D}"/>
              </a:ext>
            </a:extLst>
          </p:cNvPr>
          <p:cNvSpPr/>
          <p:nvPr/>
        </p:nvSpPr>
        <p:spPr>
          <a:xfrm>
            <a:off x="3047997" y="6333517"/>
            <a:ext cx="9140467"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Slika 3" descr="Slika na kojoj se prikazuje crkva, umjetničko djelo, slikanje, Prorok&#10;&#10;Opis je automatski generiran">
            <a:extLst>
              <a:ext uri="{FF2B5EF4-FFF2-40B4-BE49-F238E27FC236}">
                <a16:creationId xmlns:a16="http://schemas.microsoft.com/office/drawing/2014/main" id="{7862FACB-07F1-647E-7321-3B32D677B68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83048" y="906275"/>
            <a:ext cx="4718570" cy="5301630"/>
          </a:xfrm>
          <a:prstGeom prst="rect">
            <a:avLst/>
          </a:prstGeom>
        </p:spPr>
      </p:pic>
    </p:spTree>
    <p:extLst>
      <p:ext uri="{BB962C8B-B14F-4D97-AF65-F5344CB8AC3E}">
        <p14:creationId xmlns:p14="http://schemas.microsoft.com/office/powerpoint/2010/main" val="38614369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3"/>
                  </a:solidFill>
                </a:rPr>
                <a:t>KORIZMENA KATEHEZA PETKOM</a:t>
              </a:r>
            </a:p>
            <a:p>
              <a:pPr algn="r"/>
              <a:r>
                <a:rPr lang="hr-HR" sz="1400" dirty="0">
                  <a:solidFill>
                    <a:schemeClr val="accent3"/>
                  </a:solidFill>
                </a:rPr>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4294946" cy="461665"/>
          </a:xfrm>
          <a:prstGeom prst="rect">
            <a:avLst/>
          </a:prstGeom>
          <a:noFill/>
        </p:spPr>
        <p:txBody>
          <a:bodyPr wrap="square" rtlCol="0">
            <a:spAutoFit/>
          </a:bodyPr>
          <a:lstStyle/>
          <a:p>
            <a:r>
              <a:rPr lang="hr-HR" sz="2400" b="1" dirty="0">
                <a:solidFill>
                  <a:schemeClr val="accent3"/>
                </a:solidFill>
              </a:rPr>
              <a:t>Pitanja za razmišljanje</a:t>
            </a:r>
          </a:p>
        </p:txBody>
      </p:sp>
      <p:sp>
        <p:nvSpPr>
          <p:cNvPr id="40" name="Pravokutnik 39">
            <a:extLst>
              <a:ext uri="{FF2B5EF4-FFF2-40B4-BE49-F238E27FC236}">
                <a16:creationId xmlns:a16="http://schemas.microsoft.com/office/drawing/2014/main" id="{A58A1A90-06A3-4181-A96D-B6EE8C17F7DB}"/>
              </a:ext>
            </a:extLst>
          </p:cNvPr>
          <p:cNvSpPr/>
          <p:nvPr/>
        </p:nvSpPr>
        <p:spPr>
          <a:xfrm>
            <a:off x="6095995" y="6333517"/>
            <a:ext cx="6092469"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3032824"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C70AA2FC-3B3B-47B2-B544-7CC1FB096E9C}"/>
              </a:ext>
            </a:extLst>
          </p:cNvPr>
          <p:cNvGraphicFramePr/>
          <p:nvPr>
            <p:extLst>
              <p:ext uri="{D42A27DB-BD31-4B8C-83A1-F6EECF244321}">
                <p14:modId xmlns:p14="http://schemas.microsoft.com/office/powerpoint/2010/main" val="3775292029"/>
              </p:ext>
            </p:extLst>
          </p:nvPr>
        </p:nvGraphicFramePr>
        <p:xfrm>
          <a:off x="394756" y="964616"/>
          <a:ext cx="11457609" cy="51737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28678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Preobraženje i korizma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4012114654"/>
              </p:ext>
            </p:extLst>
          </p:nvPr>
        </p:nvGraphicFramePr>
        <p:xfrm>
          <a:off x="488902" y="780664"/>
          <a:ext cx="11214196" cy="54186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kstniOkvir 3">
            <a:extLst>
              <a:ext uri="{FF2B5EF4-FFF2-40B4-BE49-F238E27FC236}">
                <a16:creationId xmlns:a16="http://schemas.microsoft.com/office/drawing/2014/main" id="{EA1C95F7-D728-AEAC-051A-34F7B7548A58}"/>
              </a:ext>
            </a:extLst>
          </p:cNvPr>
          <p:cNvSpPr txBox="1"/>
          <p:nvPr/>
        </p:nvSpPr>
        <p:spPr>
          <a:xfrm>
            <a:off x="6672931" y="988549"/>
            <a:ext cx="2288186"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hr-HR" sz="2800" b="1" dirty="0"/>
              <a:t>Neobično</a:t>
            </a:r>
            <a:endParaRPr lang="hr-HR" sz="2800" dirty="0"/>
          </a:p>
        </p:txBody>
      </p:sp>
      <p:pic>
        <p:nvPicPr>
          <p:cNvPr id="8194" name="Picture 2" descr="47,091 Symbol Sense Images, Stock Photos, 3D objects, &amp; Vectors |  Shutterstock">
            <a:extLst>
              <a:ext uri="{FF2B5EF4-FFF2-40B4-BE49-F238E27FC236}">
                <a16:creationId xmlns:a16="http://schemas.microsoft.com/office/drawing/2014/main" id="{AAB71351-0D4D-68F4-1057-6BACB1C55640}"/>
              </a:ext>
            </a:extLst>
          </p:cNvPr>
          <p:cNvPicPr>
            <a:picLocks noChangeAspect="1" noChangeArrowheads="1"/>
          </p:cNvPicPr>
          <p:nvPr/>
        </p:nvPicPr>
        <p:blipFill rotWithShape="1">
          <a:blip r:embed="rId13"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646756" y="4842857"/>
            <a:ext cx="2558458" cy="13186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7,091 Symbol Sense Images, Stock Photos, 3D objects, &amp; Vectors |  Shutterstock">
            <a:extLst>
              <a:ext uri="{FF2B5EF4-FFF2-40B4-BE49-F238E27FC236}">
                <a16:creationId xmlns:a16="http://schemas.microsoft.com/office/drawing/2014/main" id="{E0936AEF-6F21-42B8-3267-366F21C6910A}"/>
              </a:ext>
            </a:extLst>
          </p:cNvPr>
          <p:cNvPicPr>
            <a:picLocks noChangeAspect="1" noChangeArrowheads="1"/>
          </p:cNvPicPr>
          <p:nvPr/>
        </p:nvPicPr>
        <p:blipFill rotWithShape="1">
          <a:blip r:embed="rId14"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3205214" y="4842857"/>
            <a:ext cx="945138" cy="131866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1,700+ No Talking Sign Stock Photos, Pictures &amp; Royalty-Free Images -  iStock | Silence, No sign, Street sign">
            <a:extLst>
              <a:ext uri="{FF2B5EF4-FFF2-40B4-BE49-F238E27FC236}">
                <a16:creationId xmlns:a16="http://schemas.microsoft.com/office/drawing/2014/main" id="{C0AB3894-2D58-30D5-6906-F1CB920912BA}"/>
              </a:ext>
            </a:extLst>
          </p:cNvPr>
          <p:cNvPicPr>
            <a:picLocks noChangeAspect="1" noChangeArrowheads="1"/>
          </p:cNvPicPr>
          <p:nvPr/>
        </p:nvPicPr>
        <p:blipFill>
          <a:blip r:embed="rId15"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79041" y="1181942"/>
            <a:ext cx="1765056" cy="157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86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Nerazumijevanje apostola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2603553617"/>
              </p:ext>
            </p:extLst>
          </p:nvPr>
        </p:nvGraphicFramePr>
        <p:xfrm>
          <a:off x="488902" y="1223226"/>
          <a:ext cx="5607097" cy="49760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The Transfiguration Of Christ by Carl Bloch – Havenlight.com">
            <a:extLst>
              <a:ext uri="{FF2B5EF4-FFF2-40B4-BE49-F238E27FC236}">
                <a16:creationId xmlns:a16="http://schemas.microsoft.com/office/drawing/2014/main" id="{1E3BE824-C1F9-B29E-700D-A35613209895}"/>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6885940" y="1223226"/>
            <a:ext cx="4302680" cy="488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245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Svrha Isusova preobraženja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923140545"/>
              </p:ext>
            </p:extLst>
          </p:nvPr>
        </p:nvGraphicFramePr>
        <p:xfrm>
          <a:off x="488902" y="964616"/>
          <a:ext cx="5345841" cy="52346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24" name="Picture 4" descr="What was the Transfiguration of Jesus and how has it been portrayed in art?  | Art UK">
            <a:extLst>
              <a:ext uri="{FF2B5EF4-FFF2-40B4-BE49-F238E27FC236}">
                <a16:creationId xmlns:a16="http://schemas.microsoft.com/office/drawing/2014/main" id="{F276B3B0-DAE3-B465-DFBB-C1D16ADF0A53}"/>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5913829" y="964616"/>
            <a:ext cx="5830268" cy="523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944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Isusov put do preobraženja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2351870819"/>
              </p:ext>
            </p:extLst>
          </p:nvPr>
        </p:nvGraphicFramePr>
        <p:xfrm>
          <a:off x="412173" y="1695252"/>
          <a:ext cx="11331924" cy="41280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upa 1">
            <a:extLst>
              <a:ext uri="{FF2B5EF4-FFF2-40B4-BE49-F238E27FC236}">
                <a16:creationId xmlns:a16="http://schemas.microsoft.com/office/drawing/2014/main" id="{FD60747C-F63E-6C8A-5FB8-938DB72BA275}"/>
              </a:ext>
            </a:extLst>
          </p:cNvPr>
          <p:cNvGrpSpPr/>
          <p:nvPr/>
        </p:nvGrpSpPr>
        <p:grpSpPr>
          <a:xfrm>
            <a:off x="1260909" y="4930456"/>
            <a:ext cx="9490510" cy="1046832"/>
            <a:chOff x="0" y="4365580"/>
            <a:chExt cx="5607097" cy="798524"/>
          </a:xfrm>
        </p:grpSpPr>
        <p:sp>
          <p:nvSpPr>
            <p:cNvPr id="4" name="Pravokutnik: zaobljeni kutovi 3">
              <a:extLst>
                <a:ext uri="{FF2B5EF4-FFF2-40B4-BE49-F238E27FC236}">
                  <a16:creationId xmlns:a16="http://schemas.microsoft.com/office/drawing/2014/main" id="{D9FED2C3-72B6-4190-CFC7-619F69088728}"/>
                </a:ext>
              </a:extLst>
            </p:cNvPr>
            <p:cNvSpPr/>
            <p:nvPr/>
          </p:nvSpPr>
          <p:spPr>
            <a:xfrm>
              <a:off x="0" y="4365580"/>
              <a:ext cx="5607097" cy="79852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endParaRPr lang="hr-HR" sz="2800"/>
            </a:p>
          </p:txBody>
        </p:sp>
        <p:sp>
          <p:nvSpPr>
            <p:cNvPr id="5" name="Pravokutnik: zaobljeni kutovi 4">
              <a:extLst>
                <a:ext uri="{FF2B5EF4-FFF2-40B4-BE49-F238E27FC236}">
                  <a16:creationId xmlns:a16="http://schemas.microsoft.com/office/drawing/2014/main" id="{FDF7A02D-1897-AB8F-6505-6B4D89F93C0F}"/>
                </a:ext>
              </a:extLst>
            </p:cNvPr>
            <p:cNvSpPr txBox="1"/>
            <p:nvPr/>
          </p:nvSpPr>
          <p:spPr>
            <a:xfrm>
              <a:off x="38981" y="4404561"/>
              <a:ext cx="5529135" cy="720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r-HR" sz="3200" kern="1200" dirty="0"/>
                <a:t>Dolazak do preobraženja je moguć </a:t>
              </a:r>
              <a:br>
                <a:rPr lang="hr-HR" sz="3200" kern="1200" dirty="0"/>
              </a:br>
              <a:r>
                <a:rPr lang="hr-HR" sz="3200" kern="1200" dirty="0"/>
                <a:t>jedino putem svakodnevnoga nošenja križa.</a:t>
              </a:r>
            </a:p>
          </p:txBody>
        </p:sp>
      </p:grpSp>
      <p:pic>
        <p:nvPicPr>
          <p:cNvPr id="9218" name="Picture 2" descr="Three Crosses Royalty Free Vector Image VectorStock, 46% OFF">
            <a:extLst>
              <a:ext uri="{FF2B5EF4-FFF2-40B4-BE49-F238E27FC236}">
                <a16:creationId xmlns:a16="http://schemas.microsoft.com/office/drawing/2014/main" id="{917BAB64-3F88-EF08-01A8-64DC591F25B8}"/>
              </a:ext>
            </a:extLst>
          </p:cNvPr>
          <p:cNvPicPr>
            <a:picLocks noChangeAspect="1" noChangeArrowheads="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958354" y="1347731"/>
            <a:ext cx="2285799" cy="1938409"/>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a:extLst>
              <a:ext uri="{FF2B5EF4-FFF2-40B4-BE49-F238E27FC236}">
                <a16:creationId xmlns:a16="http://schemas.microsoft.com/office/drawing/2014/main" id="{D9A41674-501A-9171-262A-5B4F45CA42D7}"/>
              </a:ext>
            </a:extLst>
          </p:cNvPr>
          <p:cNvPicPr>
            <a:picLocks noChangeAspect="1"/>
          </p:cNvPicPr>
          <p:nvPr/>
        </p:nvPicPr>
        <p:blipFill rotWithShape="1">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06958" y="1539790"/>
            <a:ext cx="1848051" cy="1889210"/>
          </a:xfrm>
          <a:prstGeom prst="rect">
            <a:avLst/>
          </a:prstGeom>
        </p:spPr>
      </p:pic>
      <p:pic>
        <p:nvPicPr>
          <p:cNvPr id="9224" name="Picture 8" descr="Stock vektor „Jesus Carrying Cross Silhouette“ (bez autorských poplatků)  260731586 | Shutterstock">
            <a:extLst>
              <a:ext uri="{FF2B5EF4-FFF2-40B4-BE49-F238E27FC236}">
                <a16:creationId xmlns:a16="http://schemas.microsoft.com/office/drawing/2014/main" id="{850BD418-E9D4-5780-0CD3-24FBB4695BA2}"/>
              </a:ext>
            </a:extLst>
          </p:cNvPr>
          <p:cNvPicPr>
            <a:picLocks noChangeAspect="1" noChangeArrowheads="1"/>
          </p:cNvPicPr>
          <p:nvPr/>
        </p:nvPicPr>
        <p:blipFill rotWithShape="1">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94623" y="2051945"/>
            <a:ext cx="1432476" cy="126090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830+ Jesus Hand Drawing Stock Illustrations, Royalty-Free Vector Graphics &amp;  Clip Art - iStock">
            <a:extLst>
              <a:ext uri="{FF2B5EF4-FFF2-40B4-BE49-F238E27FC236}">
                <a16:creationId xmlns:a16="http://schemas.microsoft.com/office/drawing/2014/main" id="{8ACBCAAA-D1A8-9F85-4F44-A48E933B07A2}"/>
              </a:ext>
            </a:extLst>
          </p:cNvPr>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74994" y="1121686"/>
            <a:ext cx="1546890" cy="193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016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IZLAGANJE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172224"/>
            <a:ext cx="12195535" cy="564505"/>
            <a:chOff x="-3536" y="172224"/>
            <a:chExt cx="12195535" cy="564505"/>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23. veljače 2024.</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Naš put do preobraženja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50FE9434-2754-6839-373F-0603E6D3FBAE}"/>
              </a:ext>
            </a:extLst>
          </p:cNvPr>
          <p:cNvGraphicFramePr/>
          <p:nvPr>
            <p:extLst>
              <p:ext uri="{D42A27DB-BD31-4B8C-83A1-F6EECF244321}">
                <p14:modId xmlns:p14="http://schemas.microsoft.com/office/powerpoint/2010/main" val="2054823220"/>
              </p:ext>
            </p:extLst>
          </p:nvPr>
        </p:nvGraphicFramePr>
        <p:xfrm>
          <a:off x="412173" y="963728"/>
          <a:ext cx="11331924" cy="41280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upa 1">
            <a:extLst>
              <a:ext uri="{FF2B5EF4-FFF2-40B4-BE49-F238E27FC236}">
                <a16:creationId xmlns:a16="http://schemas.microsoft.com/office/drawing/2014/main" id="{FD60747C-F63E-6C8A-5FB8-938DB72BA275}"/>
              </a:ext>
            </a:extLst>
          </p:cNvPr>
          <p:cNvGrpSpPr/>
          <p:nvPr/>
        </p:nvGrpSpPr>
        <p:grpSpPr>
          <a:xfrm>
            <a:off x="1260909" y="4930456"/>
            <a:ext cx="9490510" cy="1046832"/>
            <a:chOff x="0" y="4365580"/>
            <a:chExt cx="5607097" cy="798524"/>
          </a:xfrm>
        </p:grpSpPr>
        <p:sp>
          <p:nvSpPr>
            <p:cNvPr id="4" name="Pravokutnik: zaobljeni kutovi 3">
              <a:extLst>
                <a:ext uri="{FF2B5EF4-FFF2-40B4-BE49-F238E27FC236}">
                  <a16:creationId xmlns:a16="http://schemas.microsoft.com/office/drawing/2014/main" id="{D9FED2C3-72B6-4190-CFC7-619F69088728}"/>
                </a:ext>
              </a:extLst>
            </p:cNvPr>
            <p:cNvSpPr/>
            <p:nvPr/>
          </p:nvSpPr>
          <p:spPr>
            <a:xfrm>
              <a:off x="0" y="4365580"/>
              <a:ext cx="5607097" cy="79852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endParaRPr lang="hr-HR" sz="2800"/>
            </a:p>
          </p:txBody>
        </p:sp>
        <p:sp>
          <p:nvSpPr>
            <p:cNvPr id="5" name="Pravokutnik: zaobljeni kutovi 4">
              <a:extLst>
                <a:ext uri="{FF2B5EF4-FFF2-40B4-BE49-F238E27FC236}">
                  <a16:creationId xmlns:a16="http://schemas.microsoft.com/office/drawing/2014/main" id="{FDF7A02D-1897-AB8F-6505-6B4D89F93C0F}"/>
                </a:ext>
              </a:extLst>
            </p:cNvPr>
            <p:cNvSpPr txBox="1"/>
            <p:nvPr/>
          </p:nvSpPr>
          <p:spPr>
            <a:xfrm>
              <a:off x="38981" y="4404561"/>
              <a:ext cx="5529135" cy="720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r-HR" sz="3200" kern="1200" dirty="0"/>
                <a:t>Ako sebi nismo odredili ovakav korizmeni hod, riskiramo promašiti smisao i bît korizme.</a:t>
              </a:r>
            </a:p>
          </p:txBody>
        </p:sp>
      </p:grpSp>
    </p:spTree>
    <p:extLst>
      <p:ext uri="{BB962C8B-B14F-4D97-AF65-F5344CB8AC3E}">
        <p14:creationId xmlns:p14="http://schemas.microsoft.com/office/powerpoint/2010/main" val="5168401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Djeljenik">
  <a:themeElements>
    <a:clrScheme name="Djeljenik">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jeljeni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jeljenik">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TM03457464[[fn=Djeljenik]]</Template>
  <TotalTime>6721</TotalTime>
  <Words>961</Words>
  <Application>Microsoft Office PowerPoint</Application>
  <PresentationFormat>Široki zaslon</PresentationFormat>
  <Paragraphs>143</Paragraphs>
  <Slides>14</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14</vt:i4>
      </vt:variant>
    </vt:vector>
  </HeadingPairs>
  <TitlesOfParts>
    <vt:vector size="21" baseType="lpstr">
      <vt:lpstr>Arial</vt:lpstr>
      <vt:lpstr>Calibri</vt:lpstr>
      <vt:lpstr>Gill Sans MT</vt:lpstr>
      <vt:lpstr>Symbol</vt:lpstr>
      <vt:lpstr>Wingdings</vt:lpstr>
      <vt:lpstr>Wingdings 2</vt:lpstr>
      <vt:lpstr>Djeljenik</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KORIZMENE KATEHEZE u požeškoj biskupiji</dc:title>
  <dc:creator>Marijan Pavelić</dc:creator>
  <cp:lastModifiedBy>Marijan Pavelić</cp:lastModifiedBy>
  <cp:revision>74</cp:revision>
  <dcterms:created xsi:type="dcterms:W3CDTF">2020-02-08T08:34:14Z</dcterms:created>
  <dcterms:modified xsi:type="dcterms:W3CDTF">2024-02-19T08:38:17Z</dcterms:modified>
</cp:coreProperties>
</file>