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35" r:id="rId4"/>
    <p:sldId id="336" r:id="rId5"/>
    <p:sldId id="290" r:id="rId6"/>
    <p:sldId id="310" r:id="rId7"/>
    <p:sldId id="329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028"/>
    <a:srgbClr val="903163"/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/>
            <a:t>Komu se ja klanjam? Koji su idoli zarobili moje srce?</a:t>
          </a:r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686AE545-B497-446E-BB31-A3463F1F25AD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Je li moj </a:t>
          </a:r>
          <a:br>
            <a:rPr lang="hr-HR" dirty="0"/>
          </a:br>
          <a:r>
            <a:rPr lang="hr-HR" dirty="0"/>
            <a:t>odnos s Bogom „trgovački“? </a:t>
          </a:r>
        </a:p>
      </dgm:t>
    </dgm:pt>
    <dgm:pt modelId="{3992321C-75B8-4A8D-8CBF-EEB70E1FE39C}" type="parTrans" cxnId="{493ED535-D262-4F28-B108-9FE979DF4F1E}">
      <dgm:prSet/>
      <dgm:spPr/>
      <dgm:t>
        <a:bodyPr/>
        <a:lstStyle/>
        <a:p>
          <a:endParaRPr lang="hr-HR"/>
        </a:p>
      </dgm:t>
    </dgm:pt>
    <dgm:pt modelId="{844A92F5-5BC7-4A19-B9D7-A076A2154B66}" type="sibTrans" cxnId="{493ED535-D262-4F28-B108-9FE979DF4F1E}">
      <dgm:prSet/>
      <dgm:spPr/>
      <dgm:t>
        <a:bodyPr/>
        <a:lstStyle/>
        <a:p>
          <a:endParaRPr lang="hr-HR"/>
        </a:p>
      </dgm:t>
    </dgm:pt>
    <dgm:pt modelId="{276A575D-C8D2-4D30-9E09-C3DC447BBF37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Jesam li kao član Crkve svjetlost svijeta i sol zemlje? </a:t>
          </a:r>
        </a:p>
      </dgm:t>
    </dgm:pt>
    <dgm:pt modelId="{4C5C5F40-DF00-424C-9C5D-38EC15C374A1}" type="parTrans" cxnId="{0B826021-C0A5-4DC3-A142-8E5C737F9643}">
      <dgm:prSet/>
      <dgm:spPr/>
      <dgm:t>
        <a:bodyPr/>
        <a:lstStyle/>
        <a:p>
          <a:endParaRPr lang="hr-HR"/>
        </a:p>
      </dgm:t>
    </dgm:pt>
    <dgm:pt modelId="{608FDFB6-8CF9-4B04-8E7F-7F865BE9E3C4}" type="sibTrans" cxnId="{0B826021-C0A5-4DC3-A142-8E5C737F9643}">
      <dgm:prSet/>
      <dgm:spPr/>
      <dgm:t>
        <a:bodyPr/>
        <a:lstStyle/>
        <a:p>
          <a:endParaRPr lang="hr-HR"/>
        </a:p>
      </dgm:t>
    </dgm:pt>
    <dgm:pt modelId="{FB103F3E-B750-494E-ACCE-869C6DFFAD48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Jesam li svjestan dostojanstva svoga tijela? </a:t>
          </a:r>
        </a:p>
      </dgm:t>
    </dgm:pt>
    <dgm:pt modelId="{E2CFD4C5-EDF3-4312-87B0-3CBA9413EC82}" type="parTrans" cxnId="{21A03005-A004-4F40-9CE8-1D7ED2A88FBA}">
      <dgm:prSet/>
      <dgm:spPr/>
      <dgm:t>
        <a:bodyPr/>
        <a:lstStyle/>
        <a:p>
          <a:endParaRPr lang="hr-HR"/>
        </a:p>
      </dgm:t>
    </dgm:pt>
    <dgm:pt modelId="{43C56879-2BE6-4866-B192-1A4FC95CAC3B}" type="sibTrans" cxnId="{21A03005-A004-4F40-9CE8-1D7ED2A88FBA}">
      <dgm:prSet/>
      <dgm:spPr/>
      <dgm:t>
        <a:bodyPr/>
        <a:lstStyle/>
        <a:p>
          <a:endParaRPr lang="hr-HR"/>
        </a:p>
      </dgm:t>
    </dgm:pt>
    <dgm:pt modelId="{2C29FCA6-2C5D-4AD9-8115-FA838C5617DC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Prihvaćam </a:t>
          </a:r>
          <a:br>
            <a:rPr lang="hr-HR" dirty="0"/>
          </a:br>
          <a:r>
            <a:rPr lang="hr-HR" dirty="0"/>
            <a:t>li sve što dolazi iz Božje ruke?</a:t>
          </a:r>
        </a:p>
      </dgm:t>
    </dgm:pt>
    <dgm:pt modelId="{EC5C2246-700D-4D32-8511-0B3964AF0330}" type="parTrans" cxnId="{F1C25FD2-C698-4799-9510-247E2FD2504D}">
      <dgm:prSet/>
      <dgm:spPr/>
      <dgm:t>
        <a:bodyPr/>
        <a:lstStyle/>
        <a:p>
          <a:endParaRPr lang="hr-HR"/>
        </a:p>
      </dgm:t>
    </dgm:pt>
    <dgm:pt modelId="{50076C7F-2856-496D-8F8C-38D85C4E1CA0}" type="sibTrans" cxnId="{F1C25FD2-C698-4799-9510-247E2FD2504D}">
      <dgm:prSet/>
      <dgm:spPr/>
      <dgm:t>
        <a:bodyPr/>
        <a:lstStyle/>
        <a:p>
          <a:endParaRPr lang="hr-HR"/>
        </a:p>
      </dgm:t>
    </dgm:pt>
    <dgm:pt modelId="{2035335B-BAB5-4E26-95E6-D12A420B4E82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Privlačim </a:t>
          </a:r>
          <a:br>
            <a:rPr lang="hr-HR" dirty="0"/>
          </a:br>
          <a:r>
            <a:rPr lang="hr-HR" dirty="0"/>
            <a:t>li drugoga </a:t>
          </a:r>
          <a:br>
            <a:rPr lang="hr-HR" dirty="0"/>
          </a:br>
          <a:r>
            <a:rPr lang="hr-HR" dirty="0"/>
            <a:t>i pozivam li ga svojim životom bliže Gospodinu?</a:t>
          </a:r>
        </a:p>
      </dgm:t>
    </dgm:pt>
    <dgm:pt modelId="{369CBF07-A148-464D-9910-DCA6A4FB1AA3}" type="parTrans" cxnId="{944EB306-C9FC-4188-894D-8088F3240549}">
      <dgm:prSet/>
      <dgm:spPr/>
      <dgm:t>
        <a:bodyPr/>
        <a:lstStyle/>
        <a:p>
          <a:endParaRPr lang="hr-HR"/>
        </a:p>
      </dgm:t>
    </dgm:pt>
    <dgm:pt modelId="{95F9C1DC-5D77-466C-BBB6-DAC639594D81}" type="sibTrans" cxnId="{944EB306-C9FC-4188-894D-8088F3240549}">
      <dgm:prSet/>
      <dgm:spPr/>
      <dgm:t>
        <a:bodyPr/>
        <a:lstStyle/>
        <a:p>
          <a:endParaRPr lang="hr-HR"/>
        </a:p>
      </dgm:t>
    </dgm:pt>
    <dgm:pt modelId="{6B980F23-F764-4CC2-A47F-D3CD5803C0BB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Gledam li na svoje tijelo kao na hram Duha Svetoga?</a:t>
          </a:r>
        </a:p>
      </dgm:t>
    </dgm:pt>
    <dgm:pt modelId="{356CE5F9-D0F8-471B-B408-E875BBCB6F8E}" type="parTrans" cxnId="{9F2D2A8B-05A4-45A6-885F-B4297097666D}">
      <dgm:prSet/>
      <dgm:spPr/>
      <dgm:t>
        <a:bodyPr/>
        <a:lstStyle/>
        <a:p>
          <a:endParaRPr lang="hr-HR"/>
        </a:p>
      </dgm:t>
    </dgm:pt>
    <dgm:pt modelId="{FEAEDFB0-31B1-49C6-AEBE-9CC0FCBC5011}" type="sibTrans" cxnId="{9F2D2A8B-05A4-45A6-885F-B4297097666D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7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7"/>
      <dgm:spPr/>
    </dgm:pt>
    <dgm:pt modelId="{523E2C17-EA51-4B11-8CA2-0DF06F3B137E}" type="pres">
      <dgm:prSet presAssocID="{07A92007-850A-439B-A85C-FBBAFC8E8338}" presName="imagNode" presStyleLbl="fgImgPlac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532E830D-746A-416F-AB64-BAC8B26BA037}" type="pres">
      <dgm:prSet presAssocID="{686AE545-B497-446E-BB31-A3463F1F25AD}" presName="compNode" presStyleCnt="0"/>
      <dgm:spPr/>
    </dgm:pt>
    <dgm:pt modelId="{D67392AC-8D45-4550-9FFC-CEA7C5D55C2F}" type="pres">
      <dgm:prSet presAssocID="{686AE545-B497-446E-BB31-A3463F1F25AD}" presName="node" presStyleLbl="node1" presStyleIdx="1" presStyleCnt="7">
        <dgm:presLayoutVars>
          <dgm:bulletEnabled val="1"/>
        </dgm:presLayoutVars>
      </dgm:prSet>
      <dgm:spPr/>
    </dgm:pt>
    <dgm:pt modelId="{4ED03271-CDE6-4D22-886B-73C815462D60}" type="pres">
      <dgm:prSet presAssocID="{686AE545-B497-446E-BB31-A3463F1F25AD}" presName="invisiNode" presStyleLbl="node1" presStyleIdx="1" presStyleCnt="7"/>
      <dgm:spPr/>
    </dgm:pt>
    <dgm:pt modelId="{3A0062E0-796D-4053-8C85-5C4DF0BF7675}" type="pres">
      <dgm:prSet presAssocID="{686AE545-B497-446E-BB31-A3463F1F25AD}" presName="imagNode" presStyleLbl="fgImgPlace1" presStyleIdx="1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090425-5FEB-4D58-A7CB-7811F93B1D3D}" type="pres">
      <dgm:prSet presAssocID="{844A92F5-5BC7-4A19-B9D7-A076A2154B66}" presName="sibTrans" presStyleLbl="sibTrans2D1" presStyleIdx="0" presStyleCnt="0"/>
      <dgm:spPr/>
    </dgm:pt>
    <dgm:pt modelId="{207DBD10-2DF3-4378-A78C-F4AE377E5003}" type="pres">
      <dgm:prSet presAssocID="{2C29FCA6-2C5D-4AD9-8115-FA838C5617DC}" presName="compNode" presStyleCnt="0"/>
      <dgm:spPr/>
    </dgm:pt>
    <dgm:pt modelId="{CB063696-F232-461D-A0F6-1B9DC6867C26}" type="pres">
      <dgm:prSet presAssocID="{2C29FCA6-2C5D-4AD9-8115-FA838C5617DC}" presName="node" presStyleLbl="node1" presStyleIdx="2" presStyleCnt="7">
        <dgm:presLayoutVars>
          <dgm:bulletEnabled val="1"/>
        </dgm:presLayoutVars>
      </dgm:prSet>
      <dgm:spPr/>
    </dgm:pt>
    <dgm:pt modelId="{1536094F-66F8-459A-A9E1-08A7BCC425C9}" type="pres">
      <dgm:prSet presAssocID="{2C29FCA6-2C5D-4AD9-8115-FA838C5617DC}" presName="invisiNode" presStyleLbl="node1" presStyleIdx="2" presStyleCnt="7"/>
      <dgm:spPr/>
    </dgm:pt>
    <dgm:pt modelId="{693B0E2F-AFC9-4B7D-85CC-1C35D225B1AA}" type="pres">
      <dgm:prSet presAssocID="{2C29FCA6-2C5D-4AD9-8115-FA838C5617DC}" presName="imagNode" presStyleLbl="fgImgPlace1" presStyleIdx="2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EF400A3-BF26-4347-BE0B-733C440C472F}" type="pres">
      <dgm:prSet presAssocID="{50076C7F-2856-496D-8F8C-38D85C4E1CA0}" presName="sibTrans" presStyleLbl="sibTrans2D1" presStyleIdx="0" presStyleCnt="0"/>
      <dgm:spPr/>
    </dgm:pt>
    <dgm:pt modelId="{FA4DD33B-BEE5-4236-B241-B318A31C4381}" type="pres">
      <dgm:prSet presAssocID="{276A575D-C8D2-4D30-9E09-C3DC447BBF37}" presName="compNode" presStyleCnt="0"/>
      <dgm:spPr/>
    </dgm:pt>
    <dgm:pt modelId="{3890BB59-8E1E-46D4-A31F-1910AEF0AC02}" type="pres">
      <dgm:prSet presAssocID="{276A575D-C8D2-4D30-9E09-C3DC447BBF37}" presName="node" presStyleLbl="node1" presStyleIdx="3" presStyleCnt="7">
        <dgm:presLayoutVars>
          <dgm:bulletEnabled val="1"/>
        </dgm:presLayoutVars>
      </dgm:prSet>
      <dgm:spPr/>
    </dgm:pt>
    <dgm:pt modelId="{95966680-7DC5-4101-AF8D-3D10854254A4}" type="pres">
      <dgm:prSet presAssocID="{276A575D-C8D2-4D30-9E09-C3DC447BBF37}" presName="invisiNode" presStyleLbl="node1" presStyleIdx="3" presStyleCnt="7"/>
      <dgm:spPr/>
    </dgm:pt>
    <dgm:pt modelId="{BB0A326A-3A38-4816-BA01-0ADD8F0F1C8D}" type="pres">
      <dgm:prSet presAssocID="{276A575D-C8D2-4D30-9E09-C3DC447BBF37}" presName="imagNode" presStyleLbl="fgImgPlace1" presStyleIdx="3" presStyleCnt="7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F2D7E1-0569-4F61-8A84-0B3624310531}" type="pres">
      <dgm:prSet presAssocID="{608FDFB6-8CF9-4B04-8E7F-7F865BE9E3C4}" presName="sibTrans" presStyleLbl="sibTrans2D1" presStyleIdx="0" presStyleCnt="0"/>
      <dgm:spPr/>
    </dgm:pt>
    <dgm:pt modelId="{0606C8C0-EDF4-4DDC-AC37-3AD514D08E45}" type="pres">
      <dgm:prSet presAssocID="{2035335B-BAB5-4E26-95E6-D12A420B4E82}" presName="compNode" presStyleCnt="0"/>
      <dgm:spPr/>
    </dgm:pt>
    <dgm:pt modelId="{DEF40EB3-9EC7-4C45-85FD-E40EDD9761F3}" type="pres">
      <dgm:prSet presAssocID="{2035335B-BAB5-4E26-95E6-D12A420B4E82}" presName="node" presStyleLbl="node1" presStyleIdx="4" presStyleCnt="7">
        <dgm:presLayoutVars>
          <dgm:bulletEnabled val="1"/>
        </dgm:presLayoutVars>
      </dgm:prSet>
      <dgm:spPr/>
    </dgm:pt>
    <dgm:pt modelId="{0E957A7E-0D30-46FE-9CF0-368A6D2B6D9D}" type="pres">
      <dgm:prSet presAssocID="{2035335B-BAB5-4E26-95E6-D12A420B4E82}" presName="invisiNode" presStyleLbl="node1" presStyleIdx="4" presStyleCnt="7"/>
      <dgm:spPr/>
    </dgm:pt>
    <dgm:pt modelId="{56D6F8AE-B61A-4E4E-9B48-06C94CC982AA}" type="pres">
      <dgm:prSet presAssocID="{2035335B-BAB5-4E26-95E6-D12A420B4E82}" presName="imagNode" presStyleLbl="fgImgPlace1" presStyleIdx="4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0C0BB03-C6A4-4734-B102-FCF1479D3E94}" type="pres">
      <dgm:prSet presAssocID="{95F9C1DC-5D77-466C-BBB6-DAC639594D81}" presName="sibTrans" presStyleLbl="sibTrans2D1" presStyleIdx="0" presStyleCnt="0"/>
      <dgm:spPr/>
    </dgm:pt>
    <dgm:pt modelId="{F5AF11BF-5A27-411C-865E-08DFF53C6C60}" type="pres">
      <dgm:prSet presAssocID="{FB103F3E-B750-494E-ACCE-869C6DFFAD48}" presName="compNode" presStyleCnt="0"/>
      <dgm:spPr/>
    </dgm:pt>
    <dgm:pt modelId="{86D02DCC-E6AF-46E5-8AA3-F0EEF5CB445D}" type="pres">
      <dgm:prSet presAssocID="{FB103F3E-B750-494E-ACCE-869C6DFFAD48}" presName="node" presStyleLbl="node1" presStyleIdx="5" presStyleCnt="7">
        <dgm:presLayoutVars>
          <dgm:bulletEnabled val="1"/>
        </dgm:presLayoutVars>
      </dgm:prSet>
      <dgm:spPr/>
    </dgm:pt>
    <dgm:pt modelId="{583A1CE4-FE96-43A1-9FF9-57CE5230CFDD}" type="pres">
      <dgm:prSet presAssocID="{FB103F3E-B750-494E-ACCE-869C6DFFAD48}" presName="invisiNode" presStyleLbl="node1" presStyleIdx="5" presStyleCnt="7"/>
      <dgm:spPr/>
    </dgm:pt>
    <dgm:pt modelId="{FC5800BA-BC5C-49FD-94EC-34D29CDD707B}" type="pres">
      <dgm:prSet presAssocID="{FB103F3E-B750-494E-ACCE-869C6DFFAD48}" presName="imagNode" presStyleLbl="fgImgPlace1" presStyleIdx="5" presStyleCnt="7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1EE0E1-EECA-4AE6-9CE3-14F16374BB54}" type="pres">
      <dgm:prSet presAssocID="{43C56879-2BE6-4866-B192-1A4FC95CAC3B}" presName="sibTrans" presStyleLbl="sibTrans2D1" presStyleIdx="0" presStyleCnt="0"/>
      <dgm:spPr/>
    </dgm:pt>
    <dgm:pt modelId="{6BCA8483-9E73-4420-BDAF-5480D84E65CF}" type="pres">
      <dgm:prSet presAssocID="{6B980F23-F764-4CC2-A47F-D3CD5803C0BB}" presName="compNode" presStyleCnt="0"/>
      <dgm:spPr/>
    </dgm:pt>
    <dgm:pt modelId="{01CD11B0-3299-4581-8CF5-F9B94488F66B}" type="pres">
      <dgm:prSet presAssocID="{6B980F23-F764-4CC2-A47F-D3CD5803C0BB}" presName="node" presStyleLbl="node1" presStyleIdx="6" presStyleCnt="7">
        <dgm:presLayoutVars>
          <dgm:bulletEnabled val="1"/>
        </dgm:presLayoutVars>
      </dgm:prSet>
      <dgm:spPr/>
    </dgm:pt>
    <dgm:pt modelId="{97DE4C20-4C5B-44D4-976B-15F8B2708D20}" type="pres">
      <dgm:prSet presAssocID="{6B980F23-F764-4CC2-A47F-D3CD5803C0BB}" presName="invisiNode" presStyleLbl="node1" presStyleIdx="6" presStyleCnt="7"/>
      <dgm:spPr/>
    </dgm:pt>
    <dgm:pt modelId="{0AF75CA5-B3A9-47B8-8B46-25D9E44CF1FB}" type="pres">
      <dgm:prSet presAssocID="{6B980F23-F764-4CC2-A47F-D3CD5803C0BB}" presName="imagNode" presStyleLbl="fgImgPlace1" presStyleIdx="6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1A03005-A004-4F40-9CE8-1D7ED2A88FBA}" srcId="{6D44B6D6-56EA-4991-B790-3FED64A6E203}" destId="{FB103F3E-B750-494E-ACCE-869C6DFFAD48}" srcOrd="5" destOrd="0" parTransId="{E2CFD4C5-EDF3-4312-87B0-3CBA9413EC82}" sibTransId="{43C56879-2BE6-4866-B192-1A4FC95CAC3B}"/>
    <dgm:cxn modelId="{944EB306-C9FC-4188-894D-8088F3240549}" srcId="{6D44B6D6-56EA-4991-B790-3FED64A6E203}" destId="{2035335B-BAB5-4E26-95E6-D12A420B4E82}" srcOrd="4" destOrd="0" parTransId="{369CBF07-A148-464D-9910-DCA6A4FB1AA3}" sibTransId="{95F9C1DC-5D77-466C-BBB6-DAC639594D81}"/>
    <dgm:cxn modelId="{16380D14-4AF5-4B46-8D14-856FF28BD82C}" type="presOf" srcId="{686AE545-B497-446E-BB31-A3463F1F25AD}" destId="{D67392AC-8D45-4550-9FFC-CEA7C5D55C2F}" srcOrd="0" destOrd="0" presId="urn:microsoft.com/office/officeart/2005/8/layout/pList2"/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0B826021-C0A5-4DC3-A142-8E5C737F9643}" srcId="{6D44B6D6-56EA-4991-B790-3FED64A6E203}" destId="{276A575D-C8D2-4D30-9E09-C3DC447BBF37}" srcOrd="3" destOrd="0" parTransId="{4C5C5F40-DF00-424C-9C5D-38EC15C374A1}" sibTransId="{608FDFB6-8CF9-4B04-8E7F-7F865BE9E3C4}"/>
    <dgm:cxn modelId="{493ED535-D262-4F28-B108-9FE979DF4F1E}" srcId="{6D44B6D6-56EA-4991-B790-3FED64A6E203}" destId="{686AE545-B497-446E-BB31-A3463F1F25AD}" srcOrd="1" destOrd="0" parTransId="{3992321C-75B8-4A8D-8CBF-EEB70E1FE39C}" sibTransId="{844A92F5-5BC7-4A19-B9D7-A076A2154B66}"/>
    <dgm:cxn modelId="{CB597A3C-6170-40ED-BA06-C1E93E8F5520}" type="presOf" srcId="{2035335B-BAB5-4E26-95E6-D12A420B4E82}" destId="{DEF40EB3-9EC7-4C45-85FD-E40EDD9761F3}" srcOrd="0" destOrd="0" presId="urn:microsoft.com/office/officeart/2005/8/layout/pList2"/>
    <dgm:cxn modelId="{FE98E73C-D3D5-4705-901E-491835008E12}" type="presOf" srcId="{608FDFB6-8CF9-4B04-8E7F-7F865BE9E3C4}" destId="{DBF2D7E1-0569-4F61-8A84-0B3624310531}" srcOrd="0" destOrd="0" presId="urn:microsoft.com/office/officeart/2005/8/layout/pList2"/>
    <dgm:cxn modelId="{CD45AC68-175D-4DF4-8AAC-104E3EF72BC8}" type="presOf" srcId="{FB103F3E-B750-494E-ACCE-869C6DFFAD48}" destId="{86D02DCC-E6AF-46E5-8AA3-F0EEF5CB445D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DA6A8F4B-900E-4790-9CB6-0ABC785D4ED9}" type="presOf" srcId="{6B980F23-F764-4CC2-A47F-D3CD5803C0BB}" destId="{01CD11B0-3299-4581-8CF5-F9B94488F66B}" srcOrd="0" destOrd="0" presId="urn:microsoft.com/office/officeart/2005/8/layout/pList2"/>
    <dgm:cxn modelId="{64F0C157-004B-4376-8BEF-E5660D5290E1}" type="presOf" srcId="{43C56879-2BE6-4866-B192-1A4FC95CAC3B}" destId="{2A1EE0E1-EECA-4AE6-9CE3-14F16374BB54}" srcOrd="0" destOrd="0" presId="urn:microsoft.com/office/officeart/2005/8/layout/pList2"/>
    <dgm:cxn modelId="{9F2D2A8B-05A4-45A6-885F-B4297097666D}" srcId="{6D44B6D6-56EA-4991-B790-3FED64A6E203}" destId="{6B980F23-F764-4CC2-A47F-D3CD5803C0BB}" srcOrd="6" destOrd="0" parTransId="{356CE5F9-D0F8-471B-B408-E875BBCB6F8E}" sibTransId="{FEAEDFB0-31B1-49C6-AEBE-9CC0FCBC5011}"/>
    <dgm:cxn modelId="{79CF26B4-56D7-48BC-AB03-807CED84BBAE}" type="presOf" srcId="{95F9C1DC-5D77-466C-BBB6-DAC639594D81}" destId="{70C0BB03-C6A4-4734-B102-FCF1479D3E94}" srcOrd="0" destOrd="0" presId="urn:microsoft.com/office/officeart/2005/8/layout/pList2"/>
    <dgm:cxn modelId="{05E185B4-056D-43DE-8CFB-92D76E87E142}" type="presOf" srcId="{2C29FCA6-2C5D-4AD9-8115-FA838C5617DC}" destId="{CB063696-F232-461D-A0F6-1B9DC6867C26}" srcOrd="0" destOrd="0" presId="urn:microsoft.com/office/officeart/2005/8/layout/pList2"/>
    <dgm:cxn modelId="{43B4D7B5-10C7-4061-BCB3-6EE1F71B34CB}" type="presOf" srcId="{50076C7F-2856-496D-8F8C-38D85C4E1CA0}" destId="{2EF400A3-BF26-4347-BE0B-733C440C472F}" srcOrd="0" destOrd="0" presId="urn:microsoft.com/office/officeart/2005/8/layout/pList2"/>
    <dgm:cxn modelId="{4458A4CB-D7D0-49CD-8197-F54D54EFFA09}" type="presOf" srcId="{276A575D-C8D2-4D30-9E09-C3DC447BBF37}" destId="{3890BB59-8E1E-46D4-A31F-1910AEF0AC02}" srcOrd="0" destOrd="0" presId="urn:microsoft.com/office/officeart/2005/8/layout/pList2"/>
    <dgm:cxn modelId="{F1C25FD2-C698-4799-9510-247E2FD2504D}" srcId="{6D44B6D6-56EA-4991-B790-3FED64A6E203}" destId="{2C29FCA6-2C5D-4AD9-8115-FA838C5617DC}" srcOrd="2" destOrd="0" parTransId="{EC5C2246-700D-4D32-8511-0B3964AF0330}" sibTransId="{50076C7F-2856-496D-8F8C-38D85C4E1CA0}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B28923EB-CB27-4FAE-ADFD-1649990E038B}" type="presOf" srcId="{844A92F5-5BC7-4A19-B9D7-A076A2154B66}" destId="{65090425-5FEB-4D58-A7CB-7811F93B1D3D}" srcOrd="0" destOrd="0" presId="urn:microsoft.com/office/officeart/2005/8/layout/pList2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E02921F2-2CD9-40BD-A2BC-6BD2ABB3A974}" type="presParOf" srcId="{656DAF5C-F4E2-487A-93EB-06718FE8CA3F}" destId="{532E830D-746A-416F-AB64-BAC8B26BA037}" srcOrd="2" destOrd="0" presId="urn:microsoft.com/office/officeart/2005/8/layout/pList2"/>
    <dgm:cxn modelId="{B34F5E46-9DAD-4ACC-86CC-6DB99E412A4F}" type="presParOf" srcId="{532E830D-746A-416F-AB64-BAC8B26BA037}" destId="{D67392AC-8D45-4550-9FFC-CEA7C5D55C2F}" srcOrd="0" destOrd="0" presId="urn:microsoft.com/office/officeart/2005/8/layout/pList2"/>
    <dgm:cxn modelId="{213D599A-0454-496D-88A8-D3D5742314B5}" type="presParOf" srcId="{532E830D-746A-416F-AB64-BAC8B26BA037}" destId="{4ED03271-CDE6-4D22-886B-73C815462D60}" srcOrd="1" destOrd="0" presId="urn:microsoft.com/office/officeart/2005/8/layout/pList2"/>
    <dgm:cxn modelId="{67BEA066-00C5-44F0-B7A6-EA178DA1FE3E}" type="presParOf" srcId="{532E830D-746A-416F-AB64-BAC8B26BA037}" destId="{3A0062E0-796D-4053-8C85-5C4DF0BF7675}" srcOrd="2" destOrd="0" presId="urn:microsoft.com/office/officeart/2005/8/layout/pList2"/>
    <dgm:cxn modelId="{0E9D7A14-EF6A-4A52-82C5-AFED3751A4D3}" type="presParOf" srcId="{656DAF5C-F4E2-487A-93EB-06718FE8CA3F}" destId="{65090425-5FEB-4D58-A7CB-7811F93B1D3D}" srcOrd="3" destOrd="0" presId="urn:microsoft.com/office/officeart/2005/8/layout/pList2"/>
    <dgm:cxn modelId="{C3C5F1F5-7E4D-4940-84BE-5951325F09BD}" type="presParOf" srcId="{656DAF5C-F4E2-487A-93EB-06718FE8CA3F}" destId="{207DBD10-2DF3-4378-A78C-F4AE377E5003}" srcOrd="4" destOrd="0" presId="urn:microsoft.com/office/officeart/2005/8/layout/pList2"/>
    <dgm:cxn modelId="{CAE4B86C-3E43-495C-8BD8-D26580E8D288}" type="presParOf" srcId="{207DBD10-2DF3-4378-A78C-F4AE377E5003}" destId="{CB063696-F232-461D-A0F6-1B9DC6867C26}" srcOrd="0" destOrd="0" presId="urn:microsoft.com/office/officeart/2005/8/layout/pList2"/>
    <dgm:cxn modelId="{89A42312-8F25-4B1D-BEF5-CAEC328DCB3D}" type="presParOf" srcId="{207DBD10-2DF3-4378-A78C-F4AE377E5003}" destId="{1536094F-66F8-459A-A9E1-08A7BCC425C9}" srcOrd="1" destOrd="0" presId="urn:microsoft.com/office/officeart/2005/8/layout/pList2"/>
    <dgm:cxn modelId="{1BD65E3E-0446-42D1-BA22-6F5AF34F7803}" type="presParOf" srcId="{207DBD10-2DF3-4378-A78C-F4AE377E5003}" destId="{693B0E2F-AFC9-4B7D-85CC-1C35D225B1AA}" srcOrd="2" destOrd="0" presId="urn:microsoft.com/office/officeart/2005/8/layout/pList2"/>
    <dgm:cxn modelId="{744A79DC-C546-4775-896E-80E1EE4389D0}" type="presParOf" srcId="{656DAF5C-F4E2-487A-93EB-06718FE8CA3F}" destId="{2EF400A3-BF26-4347-BE0B-733C440C472F}" srcOrd="5" destOrd="0" presId="urn:microsoft.com/office/officeart/2005/8/layout/pList2"/>
    <dgm:cxn modelId="{746FEB09-9EDC-4F86-B6A1-DECA13923365}" type="presParOf" srcId="{656DAF5C-F4E2-487A-93EB-06718FE8CA3F}" destId="{FA4DD33B-BEE5-4236-B241-B318A31C4381}" srcOrd="6" destOrd="0" presId="urn:microsoft.com/office/officeart/2005/8/layout/pList2"/>
    <dgm:cxn modelId="{99BCF409-F0C1-41C1-B827-92BC7EDF5BA8}" type="presParOf" srcId="{FA4DD33B-BEE5-4236-B241-B318A31C4381}" destId="{3890BB59-8E1E-46D4-A31F-1910AEF0AC02}" srcOrd="0" destOrd="0" presId="urn:microsoft.com/office/officeart/2005/8/layout/pList2"/>
    <dgm:cxn modelId="{4162FFCC-058A-47B2-BD78-CCD1DE3C6916}" type="presParOf" srcId="{FA4DD33B-BEE5-4236-B241-B318A31C4381}" destId="{95966680-7DC5-4101-AF8D-3D10854254A4}" srcOrd="1" destOrd="0" presId="urn:microsoft.com/office/officeart/2005/8/layout/pList2"/>
    <dgm:cxn modelId="{31061630-5243-4041-9547-C27C7492BE7A}" type="presParOf" srcId="{FA4DD33B-BEE5-4236-B241-B318A31C4381}" destId="{BB0A326A-3A38-4816-BA01-0ADD8F0F1C8D}" srcOrd="2" destOrd="0" presId="urn:microsoft.com/office/officeart/2005/8/layout/pList2"/>
    <dgm:cxn modelId="{7AA9D1A6-1867-4F3A-88FB-EFDCF6485DDE}" type="presParOf" srcId="{656DAF5C-F4E2-487A-93EB-06718FE8CA3F}" destId="{DBF2D7E1-0569-4F61-8A84-0B3624310531}" srcOrd="7" destOrd="0" presId="urn:microsoft.com/office/officeart/2005/8/layout/pList2"/>
    <dgm:cxn modelId="{A0F7BEC2-85B1-4BCD-99DA-C5C8158344BE}" type="presParOf" srcId="{656DAF5C-F4E2-487A-93EB-06718FE8CA3F}" destId="{0606C8C0-EDF4-4DDC-AC37-3AD514D08E45}" srcOrd="8" destOrd="0" presId="urn:microsoft.com/office/officeart/2005/8/layout/pList2"/>
    <dgm:cxn modelId="{0B6FFCD4-2E92-4FFC-A991-3A7BFDCE624F}" type="presParOf" srcId="{0606C8C0-EDF4-4DDC-AC37-3AD514D08E45}" destId="{DEF40EB3-9EC7-4C45-85FD-E40EDD9761F3}" srcOrd="0" destOrd="0" presId="urn:microsoft.com/office/officeart/2005/8/layout/pList2"/>
    <dgm:cxn modelId="{F4C16F91-3DFB-4D79-9923-CB15CB7E6214}" type="presParOf" srcId="{0606C8C0-EDF4-4DDC-AC37-3AD514D08E45}" destId="{0E957A7E-0D30-46FE-9CF0-368A6D2B6D9D}" srcOrd="1" destOrd="0" presId="urn:microsoft.com/office/officeart/2005/8/layout/pList2"/>
    <dgm:cxn modelId="{C528F3BB-026C-472B-95BB-A872B663F496}" type="presParOf" srcId="{0606C8C0-EDF4-4DDC-AC37-3AD514D08E45}" destId="{56D6F8AE-B61A-4E4E-9B48-06C94CC982AA}" srcOrd="2" destOrd="0" presId="urn:microsoft.com/office/officeart/2005/8/layout/pList2"/>
    <dgm:cxn modelId="{38AF189B-8F8F-484A-9D1F-4890C017BD68}" type="presParOf" srcId="{656DAF5C-F4E2-487A-93EB-06718FE8CA3F}" destId="{70C0BB03-C6A4-4734-B102-FCF1479D3E94}" srcOrd="9" destOrd="0" presId="urn:microsoft.com/office/officeart/2005/8/layout/pList2"/>
    <dgm:cxn modelId="{594AD69A-81F8-4469-A6A9-DB62377B46F4}" type="presParOf" srcId="{656DAF5C-F4E2-487A-93EB-06718FE8CA3F}" destId="{F5AF11BF-5A27-411C-865E-08DFF53C6C60}" srcOrd="10" destOrd="0" presId="urn:microsoft.com/office/officeart/2005/8/layout/pList2"/>
    <dgm:cxn modelId="{54854947-78E8-4E14-AAEE-B697644BF76C}" type="presParOf" srcId="{F5AF11BF-5A27-411C-865E-08DFF53C6C60}" destId="{86D02DCC-E6AF-46E5-8AA3-F0EEF5CB445D}" srcOrd="0" destOrd="0" presId="urn:microsoft.com/office/officeart/2005/8/layout/pList2"/>
    <dgm:cxn modelId="{4F472669-1D41-4A02-800A-ED0B791A938F}" type="presParOf" srcId="{F5AF11BF-5A27-411C-865E-08DFF53C6C60}" destId="{583A1CE4-FE96-43A1-9FF9-57CE5230CFDD}" srcOrd="1" destOrd="0" presId="urn:microsoft.com/office/officeart/2005/8/layout/pList2"/>
    <dgm:cxn modelId="{83E442AC-5F8B-426F-96B2-8A31F4FF4B7F}" type="presParOf" srcId="{F5AF11BF-5A27-411C-865E-08DFF53C6C60}" destId="{FC5800BA-BC5C-49FD-94EC-34D29CDD707B}" srcOrd="2" destOrd="0" presId="urn:microsoft.com/office/officeart/2005/8/layout/pList2"/>
    <dgm:cxn modelId="{02561CFF-CAF4-4462-A422-CA47ED5ACA7F}" type="presParOf" srcId="{656DAF5C-F4E2-487A-93EB-06718FE8CA3F}" destId="{2A1EE0E1-EECA-4AE6-9CE3-14F16374BB54}" srcOrd="11" destOrd="0" presId="urn:microsoft.com/office/officeart/2005/8/layout/pList2"/>
    <dgm:cxn modelId="{C4A78E6B-8558-424D-A335-AA83A3C71DE2}" type="presParOf" srcId="{656DAF5C-F4E2-487A-93EB-06718FE8CA3F}" destId="{6BCA8483-9E73-4420-BDAF-5480D84E65CF}" srcOrd="12" destOrd="0" presId="urn:microsoft.com/office/officeart/2005/8/layout/pList2"/>
    <dgm:cxn modelId="{128EBDCE-8B5D-43DD-9932-63E527E50EA6}" type="presParOf" srcId="{6BCA8483-9E73-4420-BDAF-5480D84E65CF}" destId="{01CD11B0-3299-4581-8CF5-F9B94488F66B}" srcOrd="0" destOrd="0" presId="urn:microsoft.com/office/officeart/2005/8/layout/pList2"/>
    <dgm:cxn modelId="{0B2244EA-57E2-4DD9-9B03-FA5CD53AB94F}" type="presParOf" srcId="{6BCA8483-9E73-4420-BDAF-5480D84E65CF}" destId="{97DE4C20-4C5B-44D4-976B-15F8B2708D20}" srcOrd="1" destOrd="0" presId="urn:microsoft.com/office/officeart/2005/8/layout/pList2"/>
    <dgm:cxn modelId="{7C85BA05-C5AE-4214-8505-09C705B2623E}" type="presParOf" srcId="{6BCA8483-9E73-4420-BDAF-5480D84E65CF}" destId="{0AF75CA5-B3A9-47B8-8B46-25D9E44CF1F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13378759-8EA2-4AB6-8FB8-E3560595F485}">
      <dgm:prSet phldrT="[Tekst]"/>
      <dgm:spPr/>
      <dgm:t>
        <a:bodyPr/>
        <a:lstStyle/>
        <a:p>
          <a:r>
            <a:rPr lang="hr-HR" dirty="0"/>
            <a:t>Misli više na potrebe bližnjih oko sebe! 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18C6C48B-924A-48E7-991C-BE84C65EA792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Vjeruj da Uskrsli može promijeniti </a:t>
          </a:r>
          <a:br>
            <a:rPr lang="hr-HR" dirty="0"/>
          </a:br>
          <a:r>
            <a:rPr lang="hr-HR" dirty="0"/>
            <a:t>i očistiti tvoje srce!</a:t>
          </a:r>
        </a:p>
      </dgm:t>
    </dgm:pt>
    <dgm:pt modelId="{6B67BCA0-D197-4B8E-90D4-E2CE7ACCFE3D}" type="parTrans" cxnId="{F2E43B38-6D4F-48B3-90D4-FDB79ED1EB9D}">
      <dgm:prSet/>
      <dgm:spPr/>
      <dgm:t>
        <a:bodyPr/>
        <a:lstStyle/>
        <a:p>
          <a:endParaRPr lang="hr-HR"/>
        </a:p>
      </dgm:t>
    </dgm:pt>
    <dgm:pt modelId="{B6AF62AD-05BF-4340-9FE8-34D2218A5E97}" type="sibTrans" cxnId="{F2E43B38-6D4F-48B3-90D4-FDB79ED1EB9D}">
      <dgm:prSet/>
      <dgm:spPr/>
      <dgm:t>
        <a:bodyPr/>
        <a:lstStyle/>
        <a:p>
          <a:endParaRPr lang="hr-HR"/>
        </a:p>
      </dgm:t>
    </dgm:pt>
    <dgm:pt modelId="{2001B2F3-D9AB-45B8-9D28-6A1A535C507D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Zamoli Isusa </a:t>
          </a:r>
          <a:br>
            <a:rPr lang="hr-HR" dirty="0"/>
          </a:br>
          <a:r>
            <a:rPr lang="hr-HR" dirty="0"/>
            <a:t>da očisti tvoje </a:t>
          </a:r>
          <a:br>
            <a:rPr lang="hr-HR" dirty="0"/>
          </a:br>
          <a:r>
            <a:rPr lang="hr-HR" dirty="0"/>
            <a:t>srce u iskrenoj ispovijedi!</a:t>
          </a:r>
        </a:p>
      </dgm:t>
    </dgm:pt>
    <dgm:pt modelId="{7BBA58F6-E351-471A-8406-B91B89F3E3CA}" type="parTrans" cxnId="{65450CDE-973D-441A-898D-CA0AC0F9171F}">
      <dgm:prSet/>
      <dgm:spPr/>
      <dgm:t>
        <a:bodyPr/>
        <a:lstStyle/>
        <a:p>
          <a:endParaRPr lang="hr-HR"/>
        </a:p>
      </dgm:t>
    </dgm:pt>
    <dgm:pt modelId="{D03E1FBA-4837-4838-8173-7007454608C0}" type="sibTrans" cxnId="{65450CDE-973D-441A-898D-CA0AC0F9171F}">
      <dgm:prSet/>
      <dgm:spPr/>
      <dgm:t>
        <a:bodyPr/>
        <a:lstStyle/>
        <a:p>
          <a:endParaRPr lang="hr-HR"/>
        </a:p>
      </dgm:t>
    </dgm:pt>
    <dgm:pt modelId="{B83947CD-8A9D-4FE0-90EE-FC3496636896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Neka tvoje srce bude hram Duha Svetoga u koji ćeš se češće povući </a:t>
          </a:r>
          <a:br>
            <a:rPr lang="hr-HR" dirty="0"/>
          </a:br>
          <a:r>
            <a:rPr lang="hr-HR" dirty="0"/>
            <a:t>na molitvu!</a:t>
          </a:r>
        </a:p>
      </dgm:t>
    </dgm:pt>
    <dgm:pt modelId="{5B743663-2FF7-4528-B2B5-6377F0EC6957}" type="parTrans" cxnId="{25135B75-A407-4700-9F4C-2F48332D9141}">
      <dgm:prSet/>
      <dgm:spPr/>
      <dgm:t>
        <a:bodyPr/>
        <a:lstStyle/>
        <a:p>
          <a:endParaRPr lang="hr-HR"/>
        </a:p>
      </dgm:t>
    </dgm:pt>
    <dgm:pt modelId="{E74BE7B6-DC33-45C3-AED6-8EC61E5AF2E0}" type="sibTrans" cxnId="{25135B75-A407-4700-9F4C-2F48332D9141}">
      <dgm:prSet/>
      <dgm:spPr/>
      <dgm:t>
        <a:bodyPr/>
        <a:lstStyle/>
        <a:p>
          <a:endParaRPr lang="hr-HR"/>
        </a:p>
      </dgm:t>
    </dgm:pt>
    <dgm:pt modelId="{401267A1-692A-42E5-BDF9-EC6F3F24E5E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/>
            <a:t>Često ovih korizmenih dana ponavljaj molitveni zaziv: „Čisto srce stvori mi, Bože!“ (Ps 51,12)</a:t>
          </a:r>
        </a:p>
      </dgm:t>
    </dgm:pt>
    <dgm:pt modelId="{423B930A-132A-4586-9926-BE0601BDCD94}" type="parTrans" cxnId="{13B3AF5E-0087-402A-B060-DC56E81BCF37}">
      <dgm:prSet/>
      <dgm:spPr/>
      <dgm:t>
        <a:bodyPr/>
        <a:lstStyle/>
        <a:p>
          <a:endParaRPr lang="hr-HR"/>
        </a:p>
      </dgm:t>
    </dgm:pt>
    <dgm:pt modelId="{7C98CDC5-EE27-4CEA-AC2F-046617DEF9B2}" type="sibTrans" cxnId="{13B3AF5E-0087-402A-B060-DC56E81BCF37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5"/>
      <dgm:spPr/>
    </dgm:pt>
    <dgm:pt modelId="{76189D2F-D788-4B5C-B48F-2CB7CAB8915A}" type="pres">
      <dgm:prSet presAssocID="{13378759-8EA2-4AB6-8FB8-E3560595F485}" presName="nodeTx" presStyleLbl="node1" presStyleIdx="0" presStyleCnt="5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5"/>
      <dgm:spPr/>
    </dgm:pt>
    <dgm:pt modelId="{9E63AD6C-89AD-404F-AED9-E34D089C1B87}" type="pres">
      <dgm:prSet presAssocID="{13378759-8EA2-4AB6-8FB8-E3560595F485}" presName="imagNode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E5BFCA51-5CCC-4794-B283-23EC8E6A124A}" type="pres">
      <dgm:prSet presAssocID="{18C6C48B-924A-48E7-991C-BE84C65EA792}" presName="compNode" presStyleCnt="0"/>
      <dgm:spPr/>
    </dgm:pt>
    <dgm:pt modelId="{D2B65F0F-85E6-4648-83FD-26125F1E729E}" type="pres">
      <dgm:prSet presAssocID="{18C6C48B-924A-48E7-991C-BE84C65EA792}" presName="bkgdShape" presStyleLbl="node1" presStyleIdx="1" presStyleCnt="5"/>
      <dgm:spPr/>
    </dgm:pt>
    <dgm:pt modelId="{91B8E556-24A5-4D33-B45D-3D53FC23F37D}" type="pres">
      <dgm:prSet presAssocID="{18C6C48B-924A-48E7-991C-BE84C65EA792}" presName="nodeTx" presStyleLbl="node1" presStyleIdx="1" presStyleCnt="5">
        <dgm:presLayoutVars>
          <dgm:bulletEnabled val="1"/>
        </dgm:presLayoutVars>
      </dgm:prSet>
      <dgm:spPr/>
    </dgm:pt>
    <dgm:pt modelId="{8695257F-2104-441C-95FA-1D0539AA1DBD}" type="pres">
      <dgm:prSet presAssocID="{18C6C48B-924A-48E7-991C-BE84C65EA792}" presName="invisiNode" presStyleLbl="node1" presStyleIdx="1" presStyleCnt="5"/>
      <dgm:spPr/>
    </dgm:pt>
    <dgm:pt modelId="{980E4ABA-D646-4FD4-A80B-0016E91EEFFE}" type="pres">
      <dgm:prSet presAssocID="{18C6C48B-924A-48E7-991C-BE84C65EA792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0454FA-FD47-44D0-8DE8-AF650CA6F285}" type="pres">
      <dgm:prSet presAssocID="{B6AF62AD-05BF-4340-9FE8-34D2218A5E97}" presName="sibTrans" presStyleLbl="sibTrans2D1" presStyleIdx="0" presStyleCnt="0"/>
      <dgm:spPr/>
    </dgm:pt>
    <dgm:pt modelId="{EDD7D4D7-65D4-4965-BB30-AF33FADEE79C}" type="pres">
      <dgm:prSet presAssocID="{2001B2F3-D9AB-45B8-9D28-6A1A535C507D}" presName="compNode" presStyleCnt="0"/>
      <dgm:spPr/>
    </dgm:pt>
    <dgm:pt modelId="{D5D29C44-D640-4F95-B29A-682C1B3BDFD5}" type="pres">
      <dgm:prSet presAssocID="{2001B2F3-D9AB-45B8-9D28-6A1A535C507D}" presName="bkgdShape" presStyleLbl="node1" presStyleIdx="2" presStyleCnt="5"/>
      <dgm:spPr/>
    </dgm:pt>
    <dgm:pt modelId="{F23EA3FF-5131-48BF-9F57-8AAC3144FA49}" type="pres">
      <dgm:prSet presAssocID="{2001B2F3-D9AB-45B8-9D28-6A1A535C507D}" presName="nodeTx" presStyleLbl="node1" presStyleIdx="2" presStyleCnt="5">
        <dgm:presLayoutVars>
          <dgm:bulletEnabled val="1"/>
        </dgm:presLayoutVars>
      </dgm:prSet>
      <dgm:spPr/>
    </dgm:pt>
    <dgm:pt modelId="{E3D0901F-D898-4868-A56C-ADC159541498}" type="pres">
      <dgm:prSet presAssocID="{2001B2F3-D9AB-45B8-9D28-6A1A535C507D}" presName="invisiNode" presStyleLbl="node1" presStyleIdx="2" presStyleCnt="5"/>
      <dgm:spPr/>
    </dgm:pt>
    <dgm:pt modelId="{194D87D8-94A6-484B-B5CE-63520CDF2529}" type="pres">
      <dgm:prSet presAssocID="{2001B2F3-D9AB-45B8-9D28-6A1A535C507D}" presName="imagNode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F8DCB0C-E98B-41C7-BD7E-23249426673E}" type="pres">
      <dgm:prSet presAssocID="{D03E1FBA-4837-4838-8173-7007454608C0}" presName="sibTrans" presStyleLbl="sibTrans2D1" presStyleIdx="0" presStyleCnt="0"/>
      <dgm:spPr/>
    </dgm:pt>
    <dgm:pt modelId="{A79FEFF8-D336-4FD2-A632-B2355B2BA605}" type="pres">
      <dgm:prSet presAssocID="{B83947CD-8A9D-4FE0-90EE-FC3496636896}" presName="compNode" presStyleCnt="0"/>
      <dgm:spPr/>
    </dgm:pt>
    <dgm:pt modelId="{854FE870-EA86-4F31-B568-758173C39C18}" type="pres">
      <dgm:prSet presAssocID="{B83947CD-8A9D-4FE0-90EE-FC3496636896}" presName="bkgdShape" presStyleLbl="node1" presStyleIdx="3" presStyleCnt="5"/>
      <dgm:spPr/>
    </dgm:pt>
    <dgm:pt modelId="{A0EB5F11-2D65-41B2-B854-7A25945C99CF}" type="pres">
      <dgm:prSet presAssocID="{B83947CD-8A9D-4FE0-90EE-FC3496636896}" presName="nodeTx" presStyleLbl="node1" presStyleIdx="3" presStyleCnt="5">
        <dgm:presLayoutVars>
          <dgm:bulletEnabled val="1"/>
        </dgm:presLayoutVars>
      </dgm:prSet>
      <dgm:spPr/>
    </dgm:pt>
    <dgm:pt modelId="{6FB07B6A-7A83-4279-86BA-CCD2D3ACC963}" type="pres">
      <dgm:prSet presAssocID="{B83947CD-8A9D-4FE0-90EE-FC3496636896}" presName="invisiNode" presStyleLbl="node1" presStyleIdx="3" presStyleCnt="5"/>
      <dgm:spPr/>
    </dgm:pt>
    <dgm:pt modelId="{9351CE56-15B4-48EC-B92F-560ABBCB9DC0}" type="pres">
      <dgm:prSet presAssocID="{B83947CD-8A9D-4FE0-90EE-FC3496636896}" presName="imagNode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3599C6F-AA7A-4F15-8109-FDCC070C37B7}" type="pres">
      <dgm:prSet presAssocID="{E74BE7B6-DC33-45C3-AED6-8EC61E5AF2E0}" presName="sibTrans" presStyleLbl="sibTrans2D1" presStyleIdx="0" presStyleCnt="0"/>
      <dgm:spPr/>
    </dgm:pt>
    <dgm:pt modelId="{6D6FD05D-B86D-403C-AF6C-A98DEC3D8B5D}" type="pres">
      <dgm:prSet presAssocID="{401267A1-692A-42E5-BDF9-EC6F3F24E5E4}" presName="compNode" presStyleCnt="0"/>
      <dgm:spPr/>
    </dgm:pt>
    <dgm:pt modelId="{ABB22AED-5CB5-4A62-8FC7-B097FF16F3E6}" type="pres">
      <dgm:prSet presAssocID="{401267A1-692A-42E5-BDF9-EC6F3F24E5E4}" presName="bkgdShape" presStyleLbl="node1" presStyleIdx="4" presStyleCnt="5"/>
      <dgm:spPr/>
    </dgm:pt>
    <dgm:pt modelId="{16086658-CBD3-4DCB-804E-9A340EEA9E2B}" type="pres">
      <dgm:prSet presAssocID="{401267A1-692A-42E5-BDF9-EC6F3F24E5E4}" presName="nodeTx" presStyleLbl="node1" presStyleIdx="4" presStyleCnt="5">
        <dgm:presLayoutVars>
          <dgm:bulletEnabled val="1"/>
        </dgm:presLayoutVars>
      </dgm:prSet>
      <dgm:spPr/>
    </dgm:pt>
    <dgm:pt modelId="{F8D2C674-430C-40CF-B7BF-8961D513C955}" type="pres">
      <dgm:prSet presAssocID="{401267A1-692A-42E5-BDF9-EC6F3F24E5E4}" presName="invisiNode" presStyleLbl="node1" presStyleIdx="4" presStyleCnt="5"/>
      <dgm:spPr/>
    </dgm:pt>
    <dgm:pt modelId="{2B70A530-999A-4E76-B216-461641070F04}" type="pres">
      <dgm:prSet presAssocID="{401267A1-692A-42E5-BDF9-EC6F3F24E5E4}" presName="imagNode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12E83700-D474-49B3-A30B-9FE8562CDF45}" type="presOf" srcId="{2001B2F3-D9AB-45B8-9D28-6A1A535C507D}" destId="{F23EA3FF-5131-48BF-9F57-8AAC3144FA49}" srcOrd="1" destOrd="0" presId="urn:microsoft.com/office/officeart/2005/8/layout/hList7"/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F2E43B38-6D4F-48B3-90D4-FDB79ED1EB9D}" srcId="{C0266E12-7EC5-408B-BAE3-CEE0AC15C916}" destId="{18C6C48B-924A-48E7-991C-BE84C65EA792}" srcOrd="1" destOrd="0" parTransId="{6B67BCA0-D197-4B8E-90D4-E2CE7ACCFE3D}" sibTransId="{B6AF62AD-05BF-4340-9FE8-34D2218A5E97}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13B3AF5E-0087-402A-B060-DC56E81BCF37}" srcId="{C0266E12-7EC5-408B-BAE3-CEE0AC15C916}" destId="{401267A1-692A-42E5-BDF9-EC6F3F24E5E4}" srcOrd="4" destOrd="0" parTransId="{423B930A-132A-4586-9926-BE0601BDCD94}" sibTransId="{7C98CDC5-EE27-4CEA-AC2F-046617DEF9B2}"/>
    <dgm:cxn modelId="{FE242A61-E17F-4F1D-8D40-497792194FF3}" type="presOf" srcId="{E74BE7B6-DC33-45C3-AED6-8EC61E5AF2E0}" destId="{A3599C6F-AA7A-4F15-8109-FDCC070C37B7}" srcOrd="0" destOrd="0" presId="urn:microsoft.com/office/officeart/2005/8/layout/hList7"/>
    <dgm:cxn modelId="{2099CA4D-A415-48F1-881C-2A6479B45367}" type="presOf" srcId="{401267A1-692A-42E5-BDF9-EC6F3F24E5E4}" destId="{16086658-CBD3-4DCB-804E-9A340EEA9E2B}" srcOrd="1" destOrd="0" presId="urn:microsoft.com/office/officeart/2005/8/layout/hList7"/>
    <dgm:cxn modelId="{26981274-4F68-405C-9279-04B36DFA34BC}" type="presOf" srcId="{18C6C48B-924A-48E7-991C-BE84C65EA792}" destId="{D2B65F0F-85E6-4648-83FD-26125F1E729E}" srcOrd="0" destOrd="0" presId="urn:microsoft.com/office/officeart/2005/8/layout/hList7"/>
    <dgm:cxn modelId="{25135B75-A407-4700-9F4C-2F48332D9141}" srcId="{C0266E12-7EC5-408B-BAE3-CEE0AC15C916}" destId="{B83947CD-8A9D-4FE0-90EE-FC3496636896}" srcOrd="3" destOrd="0" parTransId="{5B743663-2FF7-4528-B2B5-6377F0EC6957}" sibTransId="{E74BE7B6-DC33-45C3-AED6-8EC61E5AF2E0}"/>
    <dgm:cxn modelId="{75F28FA1-FCCC-4BA3-A678-F23D14B993D9}" type="presOf" srcId="{2001B2F3-D9AB-45B8-9D28-6A1A535C507D}" destId="{D5D29C44-D640-4F95-B29A-682C1B3BDFD5}" srcOrd="0" destOrd="0" presId="urn:microsoft.com/office/officeart/2005/8/layout/hList7"/>
    <dgm:cxn modelId="{3FFCBCB8-7AC6-47AE-B3B9-58B191A9915A}" type="presOf" srcId="{B83947CD-8A9D-4FE0-90EE-FC3496636896}" destId="{A0EB5F11-2D65-41B2-B854-7A25945C99CF}" srcOrd="1" destOrd="0" presId="urn:microsoft.com/office/officeart/2005/8/layout/hList7"/>
    <dgm:cxn modelId="{FDCCBABB-BA2C-429B-BB68-B4637C63D7A5}" type="presOf" srcId="{B83947CD-8A9D-4FE0-90EE-FC3496636896}" destId="{854FE870-EA86-4F31-B568-758173C39C18}" srcOrd="0" destOrd="0" presId="urn:microsoft.com/office/officeart/2005/8/layout/hList7"/>
    <dgm:cxn modelId="{F0D44AC6-4AD4-491F-8812-BD621A0DE3AC}" type="presOf" srcId="{401267A1-692A-42E5-BDF9-EC6F3F24E5E4}" destId="{ABB22AED-5CB5-4A62-8FC7-B097FF16F3E6}" srcOrd="0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65450CDE-973D-441A-898D-CA0AC0F9171F}" srcId="{C0266E12-7EC5-408B-BAE3-CEE0AC15C916}" destId="{2001B2F3-D9AB-45B8-9D28-6A1A535C507D}" srcOrd="2" destOrd="0" parTransId="{7BBA58F6-E351-471A-8406-B91B89F3E3CA}" sibTransId="{D03E1FBA-4837-4838-8173-7007454608C0}"/>
    <dgm:cxn modelId="{EE1F15DE-1623-45CF-8805-1D6C4C379481}" type="presOf" srcId="{D03E1FBA-4837-4838-8173-7007454608C0}" destId="{FF8DCB0C-E98B-41C7-BD7E-23249426673E}" srcOrd="0" destOrd="0" presId="urn:microsoft.com/office/officeart/2005/8/layout/hList7"/>
    <dgm:cxn modelId="{436160E3-E921-4E3B-ABC1-6B67E0DC266C}" type="presOf" srcId="{B6AF62AD-05BF-4340-9FE8-34D2218A5E97}" destId="{B30454FA-FD47-44D0-8DE8-AF650CA6F285}" srcOrd="0" destOrd="0" presId="urn:microsoft.com/office/officeart/2005/8/layout/hList7"/>
    <dgm:cxn modelId="{FB43C7F7-A2D4-4C69-8E28-9480FC154CD6}" type="presOf" srcId="{18C6C48B-924A-48E7-991C-BE84C65EA792}" destId="{91B8E556-24A5-4D33-B45D-3D53FC23F37D}" srcOrd="1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E707686A-369D-48E3-A5FE-FC240943F0EC}" type="presParOf" srcId="{5285910A-9A97-410E-8D0E-488EF7FB11F3}" destId="{E5BFCA51-5CCC-4794-B283-23EC8E6A124A}" srcOrd="2" destOrd="0" presId="urn:microsoft.com/office/officeart/2005/8/layout/hList7"/>
    <dgm:cxn modelId="{44BE289C-CE75-4A4A-9FE4-E6CFEB54257D}" type="presParOf" srcId="{E5BFCA51-5CCC-4794-B283-23EC8E6A124A}" destId="{D2B65F0F-85E6-4648-83FD-26125F1E729E}" srcOrd="0" destOrd="0" presId="urn:microsoft.com/office/officeart/2005/8/layout/hList7"/>
    <dgm:cxn modelId="{72C73EBA-C0FF-48C2-A853-EFC4A32D48A3}" type="presParOf" srcId="{E5BFCA51-5CCC-4794-B283-23EC8E6A124A}" destId="{91B8E556-24A5-4D33-B45D-3D53FC23F37D}" srcOrd="1" destOrd="0" presId="urn:microsoft.com/office/officeart/2005/8/layout/hList7"/>
    <dgm:cxn modelId="{61F8F8C8-17F8-4C25-83FA-4D09488FCDF2}" type="presParOf" srcId="{E5BFCA51-5CCC-4794-B283-23EC8E6A124A}" destId="{8695257F-2104-441C-95FA-1D0539AA1DBD}" srcOrd="2" destOrd="0" presId="urn:microsoft.com/office/officeart/2005/8/layout/hList7"/>
    <dgm:cxn modelId="{841A2B7B-4393-459E-85CE-3EF4F2B49D57}" type="presParOf" srcId="{E5BFCA51-5CCC-4794-B283-23EC8E6A124A}" destId="{980E4ABA-D646-4FD4-A80B-0016E91EEFFE}" srcOrd="3" destOrd="0" presId="urn:microsoft.com/office/officeart/2005/8/layout/hList7"/>
    <dgm:cxn modelId="{1A5BE422-F96E-48A8-AC9D-7A0645647C41}" type="presParOf" srcId="{5285910A-9A97-410E-8D0E-488EF7FB11F3}" destId="{B30454FA-FD47-44D0-8DE8-AF650CA6F285}" srcOrd="3" destOrd="0" presId="urn:microsoft.com/office/officeart/2005/8/layout/hList7"/>
    <dgm:cxn modelId="{918B2A7A-F870-4D15-8D6F-B204E5778638}" type="presParOf" srcId="{5285910A-9A97-410E-8D0E-488EF7FB11F3}" destId="{EDD7D4D7-65D4-4965-BB30-AF33FADEE79C}" srcOrd="4" destOrd="0" presId="urn:microsoft.com/office/officeart/2005/8/layout/hList7"/>
    <dgm:cxn modelId="{1691E9E0-9B52-4D8C-A908-A98E4ED673DA}" type="presParOf" srcId="{EDD7D4D7-65D4-4965-BB30-AF33FADEE79C}" destId="{D5D29C44-D640-4F95-B29A-682C1B3BDFD5}" srcOrd="0" destOrd="0" presId="urn:microsoft.com/office/officeart/2005/8/layout/hList7"/>
    <dgm:cxn modelId="{52BB8047-50EE-480C-BEC6-4063DA90F614}" type="presParOf" srcId="{EDD7D4D7-65D4-4965-BB30-AF33FADEE79C}" destId="{F23EA3FF-5131-48BF-9F57-8AAC3144FA49}" srcOrd="1" destOrd="0" presId="urn:microsoft.com/office/officeart/2005/8/layout/hList7"/>
    <dgm:cxn modelId="{7BB4A7EA-A58C-4F50-8EB3-D54EB8131AC0}" type="presParOf" srcId="{EDD7D4D7-65D4-4965-BB30-AF33FADEE79C}" destId="{E3D0901F-D898-4868-A56C-ADC159541498}" srcOrd="2" destOrd="0" presId="urn:microsoft.com/office/officeart/2005/8/layout/hList7"/>
    <dgm:cxn modelId="{8B4E734B-16CC-4A9C-8373-458BFF6207FE}" type="presParOf" srcId="{EDD7D4D7-65D4-4965-BB30-AF33FADEE79C}" destId="{194D87D8-94A6-484B-B5CE-63520CDF2529}" srcOrd="3" destOrd="0" presId="urn:microsoft.com/office/officeart/2005/8/layout/hList7"/>
    <dgm:cxn modelId="{730B48E5-7042-4E79-B0BC-7184DFCEAA66}" type="presParOf" srcId="{5285910A-9A97-410E-8D0E-488EF7FB11F3}" destId="{FF8DCB0C-E98B-41C7-BD7E-23249426673E}" srcOrd="5" destOrd="0" presId="urn:microsoft.com/office/officeart/2005/8/layout/hList7"/>
    <dgm:cxn modelId="{328DC59E-40F7-452D-A1C3-656F195E7510}" type="presParOf" srcId="{5285910A-9A97-410E-8D0E-488EF7FB11F3}" destId="{A79FEFF8-D336-4FD2-A632-B2355B2BA605}" srcOrd="6" destOrd="0" presId="urn:microsoft.com/office/officeart/2005/8/layout/hList7"/>
    <dgm:cxn modelId="{B51BCD6A-CCEF-4179-A680-2C8DBAAEE971}" type="presParOf" srcId="{A79FEFF8-D336-4FD2-A632-B2355B2BA605}" destId="{854FE870-EA86-4F31-B568-758173C39C18}" srcOrd="0" destOrd="0" presId="urn:microsoft.com/office/officeart/2005/8/layout/hList7"/>
    <dgm:cxn modelId="{1581E03B-CC35-40E6-8A95-4391B26D3C64}" type="presParOf" srcId="{A79FEFF8-D336-4FD2-A632-B2355B2BA605}" destId="{A0EB5F11-2D65-41B2-B854-7A25945C99CF}" srcOrd="1" destOrd="0" presId="urn:microsoft.com/office/officeart/2005/8/layout/hList7"/>
    <dgm:cxn modelId="{025CFD6C-1F93-4A73-9FF0-2C571DAD9145}" type="presParOf" srcId="{A79FEFF8-D336-4FD2-A632-B2355B2BA605}" destId="{6FB07B6A-7A83-4279-86BA-CCD2D3ACC963}" srcOrd="2" destOrd="0" presId="urn:microsoft.com/office/officeart/2005/8/layout/hList7"/>
    <dgm:cxn modelId="{6F132002-BD13-4E51-83A0-73B3EF3E4EE7}" type="presParOf" srcId="{A79FEFF8-D336-4FD2-A632-B2355B2BA605}" destId="{9351CE56-15B4-48EC-B92F-560ABBCB9DC0}" srcOrd="3" destOrd="0" presId="urn:microsoft.com/office/officeart/2005/8/layout/hList7"/>
    <dgm:cxn modelId="{5EED773D-8A9C-4899-AD0F-FE1AF32C9505}" type="presParOf" srcId="{5285910A-9A97-410E-8D0E-488EF7FB11F3}" destId="{A3599C6F-AA7A-4F15-8109-FDCC070C37B7}" srcOrd="7" destOrd="0" presId="urn:microsoft.com/office/officeart/2005/8/layout/hList7"/>
    <dgm:cxn modelId="{81A0869E-7AFE-4428-8D09-D0174B8322B5}" type="presParOf" srcId="{5285910A-9A97-410E-8D0E-488EF7FB11F3}" destId="{6D6FD05D-B86D-403C-AF6C-A98DEC3D8B5D}" srcOrd="8" destOrd="0" presId="urn:microsoft.com/office/officeart/2005/8/layout/hList7"/>
    <dgm:cxn modelId="{29ABB634-98AA-4F45-ACA8-3E84B33A4DAE}" type="presParOf" srcId="{6D6FD05D-B86D-403C-AF6C-A98DEC3D8B5D}" destId="{ABB22AED-5CB5-4A62-8FC7-B097FF16F3E6}" srcOrd="0" destOrd="0" presId="urn:microsoft.com/office/officeart/2005/8/layout/hList7"/>
    <dgm:cxn modelId="{C4F4B7FE-A2AA-40E1-97D6-FBD118489027}" type="presParOf" srcId="{6D6FD05D-B86D-403C-AF6C-A98DEC3D8B5D}" destId="{16086658-CBD3-4DCB-804E-9A340EEA9E2B}" srcOrd="1" destOrd="0" presId="urn:microsoft.com/office/officeart/2005/8/layout/hList7"/>
    <dgm:cxn modelId="{2351088B-B48D-4246-880C-7A9982C4BFD6}" type="presParOf" srcId="{6D6FD05D-B86D-403C-AF6C-A98DEC3D8B5D}" destId="{F8D2C674-430C-40CF-B7BF-8961D513C955}" srcOrd="2" destOrd="0" presId="urn:microsoft.com/office/officeart/2005/8/layout/hList7"/>
    <dgm:cxn modelId="{E7840087-3790-4544-BC5E-145B666379FF}" type="presParOf" srcId="{6D6FD05D-B86D-403C-AF6C-A98DEC3D8B5D}" destId="{2B70A530-999A-4E76-B216-461641070F0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najsvetije mjesto za Židove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7AD1618E-6E3F-4E98-81A4-9AE826664244}">
      <dgm:prSet/>
      <dgm:spPr/>
      <dgm:t>
        <a:bodyPr/>
        <a:lstStyle/>
        <a:p>
          <a:r>
            <a:rPr lang="hr-HR" dirty="0"/>
            <a:t>Isus iskazuje najdublje poštovanje prema Hramu</a:t>
          </a:r>
        </a:p>
      </dgm:t>
    </dgm:pt>
    <dgm:pt modelId="{A91CEE35-2181-4983-BB31-1D715A6C8DE5}" type="parTrans" cxnId="{62B3F0AC-1FCF-4263-B893-2F08B6317204}">
      <dgm:prSet/>
      <dgm:spPr/>
      <dgm:t>
        <a:bodyPr/>
        <a:lstStyle/>
        <a:p>
          <a:endParaRPr lang="hr-HR"/>
        </a:p>
      </dgm:t>
    </dgm:pt>
    <dgm:pt modelId="{AB235FC7-1196-41A3-BF87-A91FEA32C2B6}" type="sibTrans" cxnId="{62B3F0AC-1FCF-4263-B893-2F08B6317204}">
      <dgm:prSet/>
      <dgm:spPr/>
      <dgm:t>
        <a:bodyPr/>
        <a:lstStyle/>
        <a:p>
          <a:endParaRPr lang="hr-HR"/>
        </a:p>
      </dgm:t>
    </dgm:pt>
    <dgm:pt modelId="{2B9F72E0-8E02-490D-B7E1-842764898AED}">
      <dgm:prSet/>
      <dgm:spPr/>
      <dgm:t>
        <a:bodyPr/>
        <a:lstStyle/>
        <a:p>
          <a:r>
            <a:rPr lang="hr-HR" dirty="0"/>
            <a:t>prikazan u Hramu</a:t>
          </a:r>
        </a:p>
      </dgm:t>
    </dgm:pt>
    <dgm:pt modelId="{9CD6E658-6FAE-4E4B-B84D-AFA4A13EE063}" type="parTrans" cxnId="{7E613593-7F39-4D8E-B8B2-13763B208637}">
      <dgm:prSet/>
      <dgm:spPr/>
      <dgm:t>
        <a:bodyPr/>
        <a:lstStyle/>
        <a:p>
          <a:endParaRPr lang="hr-HR"/>
        </a:p>
      </dgm:t>
    </dgm:pt>
    <dgm:pt modelId="{C274240E-0740-4659-A589-DCE56C09CAAD}" type="sibTrans" cxnId="{7E613593-7F39-4D8E-B8B2-13763B208637}">
      <dgm:prSet/>
      <dgm:spPr/>
      <dgm:t>
        <a:bodyPr/>
        <a:lstStyle/>
        <a:p>
          <a:endParaRPr lang="hr-HR"/>
        </a:p>
      </dgm:t>
    </dgm:pt>
    <dgm:pt modelId="{6800028B-2638-4DF2-9C09-3B35F255F760}">
      <dgm:prSet/>
      <dgm:spPr/>
      <dgm:t>
        <a:bodyPr/>
        <a:lstStyle/>
        <a:p>
          <a:r>
            <a:rPr lang="hr-HR" dirty="0"/>
            <a:t>hodočastio u Hram od svoje dvanaeste godine </a:t>
          </a:r>
        </a:p>
      </dgm:t>
    </dgm:pt>
    <dgm:pt modelId="{A659B512-EE25-4D41-8E25-386EF24006C6}" type="parTrans" cxnId="{1915AE90-B79D-4827-B7C0-AF0BFC9C9F6A}">
      <dgm:prSet/>
      <dgm:spPr/>
      <dgm:t>
        <a:bodyPr/>
        <a:lstStyle/>
        <a:p>
          <a:endParaRPr lang="hr-HR"/>
        </a:p>
      </dgm:t>
    </dgm:pt>
    <dgm:pt modelId="{0292C759-F362-4127-BD5B-7D29672D78D5}" type="sibTrans" cxnId="{1915AE90-B79D-4827-B7C0-AF0BFC9C9F6A}">
      <dgm:prSet/>
      <dgm:spPr/>
      <dgm:t>
        <a:bodyPr/>
        <a:lstStyle/>
        <a:p>
          <a:endParaRPr lang="hr-HR"/>
        </a:p>
      </dgm:t>
    </dgm:pt>
    <dgm:pt modelId="{B3929620-E81B-4E80-9B5F-A0C7EC8711DA}">
      <dgm:prSet/>
      <dgm:spPr/>
      <dgm:t>
        <a:bodyPr/>
        <a:lstStyle/>
        <a:p>
          <a:r>
            <a:rPr lang="hr-HR" dirty="0"/>
            <a:t>Hram je mjesto susreta s Ocem</a:t>
          </a:r>
        </a:p>
      </dgm:t>
    </dgm:pt>
    <dgm:pt modelId="{1F7D3117-B6B2-4612-9ED1-DC4AF5AB2928}" type="parTrans" cxnId="{6D8096D3-F08E-4EA3-8695-721358612F4B}">
      <dgm:prSet/>
      <dgm:spPr/>
      <dgm:t>
        <a:bodyPr/>
        <a:lstStyle/>
        <a:p>
          <a:endParaRPr lang="hr-HR"/>
        </a:p>
      </dgm:t>
    </dgm:pt>
    <dgm:pt modelId="{452C5043-5D3F-4764-954B-030886187887}" type="sibTrans" cxnId="{6D8096D3-F08E-4EA3-8695-721358612F4B}">
      <dgm:prSet/>
      <dgm:spPr/>
      <dgm:t>
        <a:bodyPr/>
        <a:lstStyle/>
        <a:p>
          <a:endParaRPr lang="hr-HR"/>
        </a:p>
      </dgm:t>
    </dgm:pt>
    <dgm:pt modelId="{8D5EC355-CD12-4611-AA30-D79003ECACD0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EB035105-F27C-4D9F-84AF-74EAE2820C5D}" type="pres">
      <dgm:prSet presAssocID="{A2245CBF-85CB-43A1-B5BE-BA798688C1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FB1B5D-5314-4712-A929-B6C84038F7CB}" type="pres">
      <dgm:prSet presAssocID="{5B4793A1-00A5-4348-BC34-CD57C293C55D}" presName="spacer" presStyleCnt="0"/>
      <dgm:spPr/>
    </dgm:pt>
    <dgm:pt modelId="{DF9B8AC7-5656-42EF-9BCE-2A6392619E91}" type="pres">
      <dgm:prSet presAssocID="{7AD1618E-6E3F-4E98-81A4-9AE8266642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AD746E-642F-4182-BACC-94BF4E10581B}" type="pres">
      <dgm:prSet presAssocID="{7AD1618E-6E3F-4E98-81A4-9AE8266642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5AB2702-209B-41B3-A079-29E5A7FE1F87}" type="presOf" srcId="{6800028B-2638-4DF2-9C09-3B35F255F760}" destId="{46AD746E-642F-4182-BACC-94BF4E10581B}" srcOrd="0" destOrd="1" presId="urn:microsoft.com/office/officeart/2005/8/layout/vList2"/>
    <dgm:cxn modelId="{7D010A2C-2416-427A-A4EF-D4458FC7663B}" type="presOf" srcId="{7AD1618E-6E3F-4E98-81A4-9AE826664244}" destId="{DF9B8AC7-5656-42EF-9BCE-2A6392619E91}" srcOrd="0" destOrd="0" presId="urn:microsoft.com/office/officeart/2005/8/layout/vList2"/>
    <dgm:cxn modelId="{CC33AC31-38D8-4C36-98C4-6F24890F40B9}" type="presOf" srcId="{A2245CBF-85CB-43A1-B5BE-BA798688C128}" destId="{EB035105-F27C-4D9F-84AF-74EAE2820C5D}" srcOrd="0" destOrd="0" presId="urn:microsoft.com/office/officeart/2005/8/layout/vList2"/>
    <dgm:cxn modelId="{A0B27E50-D198-4157-A394-F9B0026C6102}" type="presOf" srcId="{2B9F72E0-8E02-490D-B7E1-842764898AED}" destId="{46AD746E-642F-4182-BACC-94BF4E10581B}" srcOrd="0" destOrd="0" presId="urn:microsoft.com/office/officeart/2005/8/layout/vList2"/>
    <dgm:cxn modelId="{BE7B0785-A102-4958-A27E-2A31FFF3DB36}" type="presOf" srcId="{B3929620-E81B-4E80-9B5F-A0C7EC8711DA}" destId="{46AD746E-642F-4182-BACC-94BF4E10581B}" srcOrd="0" destOrd="2" presId="urn:microsoft.com/office/officeart/2005/8/layout/vList2"/>
    <dgm:cxn modelId="{1915AE90-B79D-4827-B7C0-AF0BFC9C9F6A}" srcId="{7AD1618E-6E3F-4E98-81A4-9AE826664244}" destId="{6800028B-2638-4DF2-9C09-3B35F255F760}" srcOrd="1" destOrd="0" parTransId="{A659B512-EE25-4D41-8E25-386EF24006C6}" sibTransId="{0292C759-F362-4127-BD5B-7D29672D78D5}"/>
    <dgm:cxn modelId="{7E613593-7F39-4D8E-B8B2-13763B208637}" srcId="{7AD1618E-6E3F-4E98-81A4-9AE826664244}" destId="{2B9F72E0-8E02-490D-B7E1-842764898AED}" srcOrd="0" destOrd="0" parTransId="{9CD6E658-6FAE-4E4B-B84D-AFA4A13EE063}" sibTransId="{C274240E-0740-4659-A589-DCE56C09CAAD}"/>
    <dgm:cxn modelId="{62B3F0AC-1FCF-4263-B893-2F08B6317204}" srcId="{09F8199F-95A0-40D3-92F2-ABD44366C70A}" destId="{7AD1618E-6E3F-4E98-81A4-9AE826664244}" srcOrd="1" destOrd="0" parTransId="{A91CEE35-2181-4983-BB31-1D715A6C8DE5}" sibTransId="{AB235FC7-1196-41A3-BF87-A91FEA32C2B6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564799CF-256A-4BD9-BC83-00A58E70745E}" type="presOf" srcId="{09F8199F-95A0-40D3-92F2-ABD44366C70A}" destId="{8D5EC355-CD12-4611-AA30-D79003ECACD0}" srcOrd="0" destOrd="0" presId="urn:microsoft.com/office/officeart/2005/8/layout/vList2"/>
    <dgm:cxn modelId="{6D8096D3-F08E-4EA3-8695-721358612F4B}" srcId="{7AD1618E-6E3F-4E98-81A4-9AE826664244}" destId="{B3929620-E81B-4E80-9B5F-A0C7EC8711DA}" srcOrd="2" destOrd="0" parTransId="{1F7D3117-B6B2-4612-9ED1-DC4AF5AB2928}" sibTransId="{452C5043-5D3F-4764-954B-030886187887}"/>
    <dgm:cxn modelId="{BF32CB1F-DF94-4136-8B13-538194B89D5D}" type="presParOf" srcId="{8D5EC355-CD12-4611-AA30-D79003ECACD0}" destId="{EB035105-F27C-4D9F-84AF-74EAE2820C5D}" srcOrd="0" destOrd="0" presId="urn:microsoft.com/office/officeart/2005/8/layout/vList2"/>
    <dgm:cxn modelId="{538A26D8-B035-4BBA-9261-9FE156DD87B5}" type="presParOf" srcId="{8D5EC355-CD12-4611-AA30-D79003ECACD0}" destId="{5AFB1B5D-5314-4712-A929-B6C84038F7CB}" srcOrd="1" destOrd="0" presId="urn:microsoft.com/office/officeart/2005/8/layout/vList2"/>
    <dgm:cxn modelId="{787BE074-D579-4FD3-AA1F-4C8027F3CD42}" type="presParOf" srcId="{8D5EC355-CD12-4611-AA30-D79003ECACD0}" destId="{DF9B8AC7-5656-42EF-9BCE-2A6392619E91}" srcOrd="2" destOrd="0" presId="urn:microsoft.com/office/officeart/2005/8/layout/vList2"/>
    <dgm:cxn modelId="{F573ECE7-994E-42C0-A46A-A7C26CC497A6}" type="presParOf" srcId="{8D5EC355-CD12-4611-AA30-D79003ECACD0}" destId="{46AD746E-642F-4182-BACC-94BF4E1058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Hram je kuća Božja, kuća molitve, kuća njegova Oca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B147EFE7-3575-408A-A090-7BD7C8499E4E}">
      <dgm:prSet/>
      <dgm:spPr/>
      <dgm:t>
        <a:bodyPr/>
        <a:lstStyle/>
        <a:p>
          <a:r>
            <a:rPr lang="hr-HR" dirty="0"/>
            <a:t>pretvoren u mjesto za trgovanje</a:t>
          </a:r>
        </a:p>
      </dgm:t>
    </dgm:pt>
    <dgm:pt modelId="{026E5F49-504A-4C84-9B8A-308FEAC76BF7}" type="parTrans" cxnId="{FBC8013F-CF1E-48D3-B950-67C5E6A22681}">
      <dgm:prSet/>
      <dgm:spPr/>
      <dgm:t>
        <a:bodyPr/>
        <a:lstStyle/>
        <a:p>
          <a:endParaRPr lang="hr-HR"/>
        </a:p>
      </dgm:t>
    </dgm:pt>
    <dgm:pt modelId="{2074E2DB-74ED-4B9C-B42E-144185D65696}" type="sibTrans" cxnId="{FBC8013F-CF1E-48D3-B950-67C5E6A22681}">
      <dgm:prSet/>
      <dgm:spPr/>
      <dgm:t>
        <a:bodyPr/>
        <a:lstStyle/>
        <a:p>
          <a:endParaRPr lang="hr-HR"/>
        </a:p>
      </dgm:t>
    </dgm:pt>
    <dgm:pt modelId="{F5A2CA72-130B-4CF3-9C01-C86682E4CA1F}">
      <dgm:prSet/>
      <dgm:spPr/>
      <dgm:t>
        <a:bodyPr/>
        <a:lstStyle/>
        <a:p>
          <a:r>
            <a:rPr lang="hr-HR"/>
            <a:t>izgonom trgovaca iz Hrama Isus je raskrinkao lažnu pobožnost i ustao protiv iskorištavanja vjere za osobno bogaćenje</a:t>
          </a:r>
        </a:p>
      </dgm:t>
    </dgm:pt>
    <dgm:pt modelId="{6999D2F5-4ED0-41D6-B720-9DEB90BB090B}" type="parTrans" cxnId="{DE06888F-FDEF-499F-983F-CCB208E1764C}">
      <dgm:prSet/>
      <dgm:spPr/>
      <dgm:t>
        <a:bodyPr/>
        <a:lstStyle/>
        <a:p>
          <a:endParaRPr lang="hr-HR"/>
        </a:p>
      </dgm:t>
    </dgm:pt>
    <dgm:pt modelId="{E5D4B26C-B3F2-4ED2-AF90-20F868EF8D15}" type="sibTrans" cxnId="{DE06888F-FDEF-499F-983F-CCB208E1764C}">
      <dgm:prSet/>
      <dgm:spPr/>
      <dgm:t>
        <a:bodyPr/>
        <a:lstStyle/>
        <a:p>
          <a:endParaRPr lang="hr-HR"/>
        </a:p>
      </dgm:t>
    </dgm:pt>
    <dgm:pt modelId="{89948552-D6B6-4B90-8B36-6739BE8AB16D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844CF5C9-33CB-4D5E-A970-B8C3B674256A}" type="pres">
      <dgm:prSet presAssocID="{A2245CBF-85CB-43A1-B5BE-BA798688C128}" presName="parentText" presStyleLbl="node1" presStyleIdx="0" presStyleCnt="3" custScaleY="86442">
        <dgm:presLayoutVars>
          <dgm:chMax val="0"/>
          <dgm:bulletEnabled val="1"/>
        </dgm:presLayoutVars>
      </dgm:prSet>
      <dgm:spPr/>
    </dgm:pt>
    <dgm:pt modelId="{EFB254E5-98DC-4F83-A282-2891775A51E5}" type="pres">
      <dgm:prSet presAssocID="{5B4793A1-00A5-4348-BC34-CD57C293C55D}" presName="spacer" presStyleCnt="0"/>
      <dgm:spPr/>
    </dgm:pt>
    <dgm:pt modelId="{260A305B-F204-4EBD-B445-70FA1660485A}" type="pres">
      <dgm:prSet presAssocID="{B147EFE7-3575-408A-A090-7BD7C8499E4E}" presName="parentText" presStyleLbl="node1" presStyleIdx="1" presStyleCnt="3" custScaleY="52428">
        <dgm:presLayoutVars>
          <dgm:chMax val="0"/>
          <dgm:bulletEnabled val="1"/>
        </dgm:presLayoutVars>
      </dgm:prSet>
      <dgm:spPr/>
    </dgm:pt>
    <dgm:pt modelId="{E1850F32-9519-4BAB-B7BB-45EAD46EB004}" type="pres">
      <dgm:prSet presAssocID="{2074E2DB-74ED-4B9C-B42E-144185D65696}" presName="spacer" presStyleCnt="0"/>
      <dgm:spPr/>
    </dgm:pt>
    <dgm:pt modelId="{01786011-1194-4FE9-B4C7-B0E844F11A32}" type="pres">
      <dgm:prSet presAssocID="{F5A2CA72-130B-4CF3-9C01-C86682E4CA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C8013F-CF1E-48D3-B950-67C5E6A22681}" srcId="{09F8199F-95A0-40D3-92F2-ABD44366C70A}" destId="{B147EFE7-3575-408A-A090-7BD7C8499E4E}" srcOrd="1" destOrd="0" parTransId="{026E5F49-504A-4C84-9B8A-308FEAC76BF7}" sibTransId="{2074E2DB-74ED-4B9C-B42E-144185D65696}"/>
    <dgm:cxn modelId="{C75F245B-DAC9-4FE3-BA0A-256FBB46EE18}" type="presOf" srcId="{09F8199F-95A0-40D3-92F2-ABD44366C70A}" destId="{89948552-D6B6-4B90-8B36-6739BE8AB16D}" srcOrd="0" destOrd="0" presId="urn:microsoft.com/office/officeart/2005/8/layout/vList2"/>
    <dgm:cxn modelId="{CE6C2F5D-CA5D-482B-BB31-4B5CC0912AD6}" type="presOf" srcId="{F5A2CA72-130B-4CF3-9C01-C86682E4CA1F}" destId="{01786011-1194-4FE9-B4C7-B0E844F11A32}" srcOrd="0" destOrd="0" presId="urn:microsoft.com/office/officeart/2005/8/layout/vList2"/>
    <dgm:cxn modelId="{4AA41450-88C4-4325-BCEE-699CB2038041}" type="presOf" srcId="{B147EFE7-3575-408A-A090-7BD7C8499E4E}" destId="{260A305B-F204-4EBD-B445-70FA1660485A}" srcOrd="0" destOrd="0" presId="urn:microsoft.com/office/officeart/2005/8/layout/vList2"/>
    <dgm:cxn modelId="{DE06888F-FDEF-499F-983F-CCB208E1764C}" srcId="{09F8199F-95A0-40D3-92F2-ABD44366C70A}" destId="{F5A2CA72-130B-4CF3-9C01-C86682E4CA1F}" srcOrd="2" destOrd="0" parTransId="{6999D2F5-4ED0-41D6-B720-9DEB90BB090B}" sibTransId="{E5D4B26C-B3F2-4ED2-AF90-20F868EF8D15}"/>
    <dgm:cxn modelId="{7F3C79B8-74E2-498E-919B-8C6BF70A6857}" type="presOf" srcId="{A2245CBF-85CB-43A1-B5BE-BA798688C128}" destId="{844CF5C9-33CB-4D5E-A970-B8C3B674256A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CD85996D-8562-408C-816D-4F2CEEB22651}" type="presParOf" srcId="{89948552-D6B6-4B90-8B36-6739BE8AB16D}" destId="{844CF5C9-33CB-4D5E-A970-B8C3B674256A}" srcOrd="0" destOrd="0" presId="urn:microsoft.com/office/officeart/2005/8/layout/vList2"/>
    <dgm:cxn modelId="{F6FA2FB3-7986-4273-85F4-E5E8163890AB}" type="presParOf" srcId="{89948552-D6B6-4B90-8B36-6739BE8AB16D}" destId="{EFB254E5-98DC-4F83-A282-2891775A51E5}" srcOrd="1" destOrd="0" presId="urn:microsoft.com/office/officeart/2005/8/layout/vList2"/>
    <dgm:cxn modelId="{4E1CC155-B4F7-4F7E-8AE0-86638AC58191}" type="presParOf" srcId="{89948552-D6B6-4B90-8B36-6739BE8AB16D}" destId="{260A305B-F204-4EBD-B445-70FA1660485A}" srcOrd="2" destOrd="0" presId="urn:microsoft.com/office/officeart/2005/8/layout/vList2"/>
    <dgm:cxn modelId="{B3751E69-A34A-4934-94E4-73BAD0513F53}" type="presParOf" srcId="{89948552-D6B6-4B90-8B36-6739BE8AB16D}" destId="{E1850F32-9519-4BAB-B7BB-45EAD46EB004}" srcOrd="3" destOrd="0" presId="urn:microsoft.com/office/officeart/2005/8/layout/vList2"/>
    <dgm:cxn modelId="{D6DB2F29-2CA3-4C9C-829D-3BD05B451D71}" type="presParOf" srcId="{89948552-D6B6-4B90-8B36-6739BE8AB16D}" destId="{01786011-1194-4FE9-B4C7-B0E844F11A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Koji su idoli zarobili moje srce?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859D6E1E-C939-4DB2-8C54-C5153E0F125D}">
      <dgm:prSet/>
      <dgm:spPr/>
      <dgm:t>
        <a:bodyPr/>
        <a:lstStyle/>
        <a:p>
          <a:r>
            <a:rPr lang="hr-HR"/>
            <a:t>Za čime čeznem, za što se borim i u što trošim svoje snage? </a:t>
          </a:r>
        </a:p>
      </dgm:t>
    </dgm:pt>
    <dgm:pt modelId="{427418EB-330D-4856-BE68-F53CF6181591}" type="parTrans" cxnId="{54897461-A471-445C-B764-BAEC961B00E1}">
      <dgm:prSet/>
      <dgm:spPr/>
      <dgm:t>
        <a:bodyPr/>
        <a:lstStyle/>
        <a:p>
          <a:endParaRPr lang="hr-HR"/>
        </a:p>
      </dgm:t>
    </dgm:pt>
    <dgm:pt modelId="{6ADD8C5D-AA9F-475D-9A35-7A31A00E9076}" type="sibTrans" cxnId="{54897461-A471-445C-B764-BAEC961B00E1}">
      <dgm:prSet/>
      <dgm:spPr/>
      <dgm:t>
        <a:bodyPr/>
        <a:lstStyle/>
        <a:p>
          <a:endParaRPr lang="hr-HR"/>
        </a:p>
      </dgm:t>
    </dgm:pt>
    <dgm:pt modelId="{44B1645F-04B2-4743-B5CB-27C168407C36}">
      <dgm:prSet/>
      <dgm:spPr/>
      <dgm:t>
        <a:bodyPr/>
        <a:lstStyle/>
        <a:p>
          <a:r>
            <a:rPr lang="hr-HR"/>
            <a:t>Od čega sve Isus treba osloboditi i očistiti moje srce? </a:t>
          </a:r>
        </a:p>
      </dgm:t>
    </dgm:pt>
    <dgm:pt modelId="{DA659C7C-25CC-4315-BEA8-05137A381974}" type="parTrans" cxnId="{B0CB722A-D57D-48DF-9049-2E37FD72F5F3}">
      <dgm:prSet/>
      <dgm:spPr/>
      <dgm:t>
        <a:bodyPr/>
        <a:lstStyle/>
        <a:p>
          <a:endParaRPr lang="hr-HR"/>
        </a:p>
      </dgm:t>
    </dgm:pt>
    <dgm:pt modelId="{CF53F50C-D0CB-443A-8A17-2C128205A597}" type="sibTrans" cxnId="{B0CB722A-D57D-48DF-9049-2E37FD72F5F3}">
      <dgm:prSet/>
      <dgm:spPr/>
      <dgm:t>
        <a:bodyPr/>
        <a:lstStyle/>
        <a:p>
          <a:endParaRPr lang="hr-HR"/>
        </a:p>
      </dgm:t>
    </dgm:pt>
    <dgm:pt modelId="{89948552-D6B6-4B90-8B36-6739BE8AB16D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844CF5C9-33CB-4D5E-A970-B8C3B674256A}" type="pres">
      <dgm:prSet presAssocID="{A2245CBF-85CB-43A1-B5BE-BA798688C128}" presName="parentText" presStyleLbl="node1" presStyleIdx="0" presStyleCnt="3" custScaleY="86442">
        <dgm:presLayoutVars>
          <dgm:chMax val="0"/>
          <dgm:bulletEnabled val="1"/>
        </dgm:presLayoutVars>
      </dgm:prSet>
      <dgm:spPr/>
    </dgm:pt>
    <dgm:pt modelId="{EFB254E5-98DC-4F83-A282-2891775A51E5}" type="pres">
      <dgm:prSet presAssocID="{5B4793A1-00A5-4348-BC34-CD57C293C55D}" presName="spacer" presStyleCnt="0"/>
      <dgm:spPr/>
    </dgm:pt>
    <dgm:pt modelId="{9E3790C0-59B3-4281-B9CD-C6F4A0406541}" type="pres">
      <dgm:prSet presAssocID="{859D6E1E-C939-4DB2-8C54-C5153E0F12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E87A2-83B4-4493-BE05-09D83198D47C}" type="pres">
      <dgm:prSet presAssocID="{6ADD8C5D-AA9F-475D-9A35-7A31A00E9076}" presName="spacer" presStyleCnt="0"/>
      <dgm:spPr/>
    </dgm:pt>
    <dgm:pt modelId="{A1A59AC9-706F-4A6F-A00B-EBE3288F769E}" type="pres">
      <dgm:prSet presAssocID="{44B1645F-04B2-4743-B5CB-27C168407C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CB722A-D57D-48DF-9049-2E37FD72F5F3}" srcId="{09F8199F-95A0-40D3-92F2-ABD44366C70A}" destId="{44B1645F-04B2-4743-B5CB-27C168407C36}" srcOrd="2" destOrd="0" parTransId="{DA659C7C-25CC-4315-BEA8-05137A381974}" sibTransId="{CF53F50C-D0CB-443A-8A17-2C128205A597}"/>
    <dgm:cxn modelId="{C75F245B-DAC9-4FE3-BA0A-256FBB46EE18}" type="presOf" srcId="{09F8199F-95A0-40D3-92F2-ABD44366C70A}" destId="{89948552-D6B6-4B90-8B36-6739BE8AB16D}" srcOrd="0" destOrd="0" presId="urn:microsoft.com/office/officeart/2005/8/layout/vList2"/>
    <dgm:cxn modelId="{54897461-A471-445C-B764-BAEC961B00E1}" srcId="{09F8199F-95A0-40D3-92F2-ABD44366C70A}" destId="{859D6E1E-C939-4DB2-8C54-C5153E0F125D}" srcOrd="1" destOrd="0" parTransId="{427418EB-330D-4856-BE68-F53CF6181591}" sibTransId="{6ADD8C5D-AA9F-475D-9A35-7A31A00E9076}"/>
    <dgm:cxn modelId="{32D7A346-2C13-4161-A176-D1BB6ECFF961}" type="presOf" srcId="{44B1645F-04B2-4743-B5CB-27C168407C36}" destId="{A1A59AC9-706F-4A6F-A00B-EBE3288F769E}" srcOrd="0" destOrd="0" presId="urn:microsoft.com/office/officeart/2005/8/layout/vList2"/>
    <dgm:cxn modelId="{ECA58C54-89DE-46EA-9D0F-8BADD7F1AF9A}" type="presOf" srcId="{859D6E1E-C939-4DB2-8C54-C5153E0F125D}" destId="{9E3790C0-59B3-4281-B9CD-C6F4A0406541}" srcOrd="0" destOrd="0" presId="urn:microsoft.com/office/officeart/2005/8/layout/vList2"/>
    <dgm:cxn modelId="{7F3C79B8-74E2-498E-919B-8C6BF70A6857}" type="presOf" srcId="{A2245CBF-85CB-43A1-B5BE-BA798688C128}" destId="{844CF5C9-33CB-4D5E-A970-B8C3B674256A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CD85996D-8562-408C-816D-4F2CEEB22651}" type="presParOf" srcId="{89948552-D6B6-4B90-8B36-6739BE8AB16D}" destId="{844CF5C9-33CB-4D5E-A970-B8C3B674256A}" srcOrd="0" destOrd="0" presId="urn:microsoft.com/office/officeart/2005/8/layout/vList2"/>
    <dgm:cxn modelId="{F6FA2FB3-7986-4273-85F4-E5E8163890AB}" type="presParOf" srcId="{89948552-D6B6-4B90-8B36-6739BE8AB16D}" destId="{EFB254E5-98DC-4F83-A282-2891775A51E5}" srcOrd="1" destOrd="0" presId="urn:microsoft.com/office/officeart/2005/8/layout/vList2"/>
    <dgm:cxn modelId="{5F543963-0804-4253-8FA7-4F26712AF854}" type="presParOf" srcId="{89948552-D6B6-4B90-8B36-6739BE8AB16D}" destId="{9E3790C0-59B3-4281-B9CD-C6F4A0406541}" srcOrd="2" destOrd="0" presId="urn:microsoft.com/office/officeart/2005/8/layout/vList2"/>
    <dgm:cxn modelId="{A9F5DD5B-2EAE-4239-8874-CBA1B8ADFE0C}" type="presParOf" srcId="{89948552-D6B6-4B90-8B36-6739BE8AB16D}" destId="{6F9E87A2-83B4-4493-BE05-09D83198D47C}" srcOrd="3" destOrd="0" presId="urn:microsoft.com/office/officeart/2005/8/layout/vList2"/>
    <dgm:cxn modelId="{08C72106-7734-4D76-9840-56CFB621213B}" type="presParOf" srcId="{89948552-D6B6-4B90-8B36-6739BE8AB16D}" destId="{A1A59AC9-706F-4A6F-A00B-EBE3288F76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53B9CB2-979B-496F-A63C-741E9B02E0E0}">
      <dgm:prSet/>
      <dgm:spPr/>
      <dgm:t>
        <a:bodyPr/>
        <a:lstStyle/>
        <a:p>
          <a:r>
            <a:rPr lang="hr-HR" dirty="0"/>
            <a:t>osloboditi nas od svake nečistoće i grijeha</a:t>
          </a:r>
        </a:p>
      </dgm:t>
    </dgm:pt>
    <dgm:pt modelId="{0096FF7D-651F-4BF2-9ADD-1303D74020A1}" type="parTrans" cxnId="{3508437F-E499-459C-B466-ABE3D305F3F0}">
      <dgm:prSet/>
      <dgm:spPr/>
      <dgm:t>
        <a:bodyPr/>
        <a:lstStyle/>
        <a:p>
          <a:endParaRPr lang="hr-HR"/>
        </a:p>
      </dgm:t>
    </dgm:pt>
    <dgm:pt modelId="{568B88FA-F2E1-4298-A18E-0E2A0E3518EC}" type="sibTrans" cxnId="{3508437F-E499-459C-B466-ABE3D305F3F0}">
      <dgm:prSet/>
      <dgm:spPr/>
      <dgm:t>
        <a:bodyPr/>
        <a:lstStyle/>
        <a:p>
          <a:endParaRPr lang="hr-HR"/>
        </a:p>
      </dgm:t>
    </dgm:pt>
    <dgm:pt modelId="{10BB7F5F-D638-46C4-9456-51E8D578F98E}">
      <dgm:prSet/>
      <dgm:spPr/>
      <dgm:t>
        <a:bodyPr/>
        <a:lstStyle/>
        <a:p>
          <a:r>
            <a:rPr lang="hr-HR" dirty="0"/>
            <a:t>„popraviti“ naše srce koje je jedva popravljivo</a:t>
          </a:r>
        </a:p>
      </dgm:t>
    </dgm:pt>
    <dgm:pt modelId="{2F444A55-1239-49C7-8151-04B15773DCF0}" type="parTrans" cxnId="{23A1B0A6-12FB-4134-97F8-8D0FF6E2143D}">
      <dgm:prSet/>
      <dgm:spPr/>
      <dgm:t>
        <a:bodyPr/>
        <a:lstStyle/>
        <a:p>
          <a:endParaRPr lang="hr-HR"/>
        </a:p>
      </dgm:t>
    </dgm:pt>
    <dgm:pt modelId="{70BED1CF-25D4-46A3-979C-D86E66FAFAA7}" type="sibTrans" cxnId="{23A1B0A6-12FB-4134-97F8-8D0FF6E2143D}">
      <dgm:prSet/>
      <dgm:spPr/>
      <dgm:t>
        <a:bodyPr/>
        <a:lstStyle/>
        <a:p>
          <a:endParaRPr lang="hr-HR"/>
        </a:p>
      </dgm:t>
    </dgm:pt>
    <dgm:pt modelId="{92433539-B787-4E78-8341-953B56566B09}">
      <dgm:prSet/>
      <dgm:spPr/>
      <dgm:t>
        <a:bodyPr/>
        <a:lstStyle/>
        <a:p>
          <a:r>
            <a:rPr lang="hr-HR" dirty="0"/>
            <a:t>od našega kamenoga srca učiniti srce od mesa, srce koje ljubi, oprašta, koje nije navezano na prolazno i materijalno</a:t>
          </a:r>
        </a:p>
      </dgm:t>
    </dgm:pt>
    <dgm:pt modelId="{4D9C8EDF-8BEF-4D2D-86EF-C93A20EE38DD}" type="parTrans" cxnId="{EC280AD2-D629-4F6A-B9E8-428BA98A83D7}">
      <dgm:prSet/>
      <dgm:spPr/>
      <dgm:t>
        <a:bodyPr/>
        <a:lstStyle/>
        <a:p>
          <a:endParaRPr lang="hr-HR"/>
        </a:p>
      </dgm:t>
    </dgm:pt>
    <dgm:pt modelId="{D9063AA2-1265-4336-9D3E-F1CB87958F6C}" type="sibTrans" cxnId="{EC280AD2-D629-4F6A-B9E8-428BA98A83D7}">
      <dgm:prSet/>
      <dgm:spPr/>
      <dgm:t>
        <a:bodyPr/>
        <a:lstStyle/>
        <a:p>
          <a:endParaRPr lang="hr-HR"/>
        </a:p>
      </dgm:t>
    </dgm:pt>
    <dgm:pt modelId="{FE65DA9A-054C-4138-9BCF-6B957F6A0C02}" type="pres">
      <dgm:prSet presAssocID="{09F8199F-95A0-40D3-92F2-ABD44366C70A}" presName="CompostProcess" presStyleCnt="0">
        <dgm:presLayoutVars>
          <dgm:dir/>
          <dgm:resizeHandles val="exact"/>
        </dgm:presLayoutVars>
      </dgm:prSet>
      <dgm:spPr/>
    </dgm:pt>
    <dgm:pt modelId="{7C2B8090-9C46-4C68-8D8E-D7481077803C}" type="pres">
      <dgm:prSet presAssocID="{09F8199F-95A0-40D3-92F2-ABD44366C70A}" presName="arrow" presStyleLbl="bgShp" presStyleIdx="0" presStyleCnt="1"/>
      <dgm:spPr/>
    </dgm:pt>
    <dgm:pt modelId="{A54A905F-A6D1-4E81-A660-ECD55B59AEC4}" type="pres">
      <dgm:prSet presAssocID="{09F8199F-95A0-40D3-92F2-ABD44366C70A}" presName="linearProcess" presStyleCnt="0"/>
      <dgm:spPr/>
    </dgm:pt>
    <dgm:pt modelId="{779E49C5-432A-4F0E-B2A3-2B371DB169A1}" type="pres">
      <dgm:prSet presAssocID="{653B9CB2-979B-496F-A63C-741E9B02E0E0}" presName="textNode" presStyleLbl="node1" presStyleIdx="0" presStyleCnt="3">
        <dgm:presLayoutVars>
          <dgm:bulletEnabled val="1"/>
        </dgm:presLayoutVars>
      </dgm:prSet>
      <dgm:spPr/>
    </dgm:pt>
    <dgm:pt modelId="{843EC2C5-F62F-4C4A-A3F4-387D8CE9D6DB}" type="pres">
      <dgm:prSet presAssocID="{568B88FA-F2E1-4298-A18E-0E2A0E3518EC}" presName="sibTrans" presStyleCnt="0"/>
      <dgm:spPr/>
    </dgm:pt>
    <dgm:pt modelId="{6984C3B0-87B2-4AE5-A4D5-1308503D7D39}" type="pres">
      <dgm:prSet presAssocID="{10BB7F5F-D638-46C4-9456-51E8D578F98E}" presName="textNode" presStyleLbl="node1" presStyleIdx="1" presStyleCnt="3">
        <dgm:presLayoutVars>
          <dgm:bulletEnabled val="1"/>
        </dgm:presLayoutVars>
      </dgm:prSet>
      <dgm:spPr/>
    </dgm:pt>
    <dgm:pt modelId="{B329B9CB-AE63-43A4-B541-F33CB7A90CC3}" type="pres">
      <dgm:prSet presAssocID="{70BED1CF-25D4-46A3-979C-D86E66FAFAA7}" presName="sibTrans" presStyleCnt="0"/>
      <dgm:spPr/>
    </dgm:pt>
    <dgm:pt modelId="{6C9D208D-BF33-468B-8FC1-9BCBC8010953}" type="pres">
      <dgm:prSet presAssocID="{92433539-B787-4E78-8341-953B56566B0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4E56A17-6127-46E1-8169-6C311AD22630}" type="presOf" srcId="{10BB7F5F-D638-46C4-9456-51E8D578F98E}" destId="{6984C3B0-87B2-4AE5-A4D5-1308503D7D39}" srcOrd="0" destOrd="0" presId="urn:microsoft.com/office/officeart/2005/8/layout/hProcess9"/>
    <dgm:cxn modelId="{AE7DCF28-AB71-4098-B40E-BFD2EAD04245}" type="presOf" srcId="{653B9CB2-979B-496F-A63C-741E9B02E0E0}" destId="{779E49C5-432A-4F0E-B2A3-2B371DB169A1}" srcOrd="0" destOrd="0" presId="urn:microsoft.com/office/officeart/2005/8/layout/hProcess9"/>
    <dgm:cxn modelId="{A698A478-4784-4245-A271-0B3B6666AFD7}" type="presOf" srcId="{92433539-B787-4E78-8341-953B56566B09}" destId="{6C9D208D-BF33-468B-8FC1-9BCBC8010953}" srcOrd="0" destOrd="0" presId="urn:microsoft.com/office/officeart/2005/8/layout/hProcess9"/>
    <dgm:cxn modelId="{3508437F-E499-459C-B466-ABE3D305F3F0}" srcId="{09F8199F-95A0-40D3-92F2-ABD44366C70A}" destId="{653B9CB2-979B-496F-A63C-741E9B02E0E0}" srcOrd="0" destOrd="0" parTransId="{0096FF7D-651F-4BF2-9ADD-1303D74020A1}" sibTransId="{568B88FA-F2E1-4298-A18E-0E2A0E3518EC}"/>
    <dgm:cxn modelId="{23A1B0A6-12FB-4134-97F8-8D0FF6E2143D}" srcId="{09F8199F-95A0-40D3-92F2-ABD44366C70A}" destId="{10BB7F5F-D638-46C4-9456-51E8D578F98E}" srcOrd="1" destOrd="0" parTransId="{2F444A55-1239-49C7-8151-04B15773DCF0}" sibTransId="{70BED1CF-25D4-46A3-979C-D86E66FAFAA7}"/>
    <dgm:cxn modelId="{EC280AD2-D629-4F6A-B9E8-428BA98A83D7}" srcId="{09F8199F-95A0-40D3-92F2-ABD44366C70A}" destId="{92433539-B787-4E78-8341-953B56566B09}" srcOrd="2" destOrd="0" parTransId="{4D9C8EDF-8BEF-4D2D-86EF-C93A20EE38DD}" sibTransId="{D9063AA2-1265-4336-9D3E-F1CB87958F6C}"/>
    <dgm:cxn modelId="{493476E9-5975-458B-9F9F-FDD3710156FB}" type="presOf" srcId="{09F8199F-95A0-40D3-92F2-ABD44366C70A}" destId="{FE65DA9A-054C-4138-9BCF-6B957F6A0C02}" srcOrd="0" destOrd="0" presId="urn:microsoft.com/office/officeart/2005/8/layout/hProcess9"/>
    <dgm:cxn modelId="{69B0C9AF-A3FD-4A39-AD92-5EC1AA897D89}" type="presParOf" srcId="{FE65DA9A-054C-4138-9BCF-6B957F6A0C02}" destId="{7C2B8090-9C46-4C68-8D8E-D7481077803C}" srcOrd="0" destOrd="0" presId="urn:microsoft.com/office/officeart/2005/8/layout/hProcess9"/>
    <dgm:cxn modelId="{769948FE-87A8-4E12-829C-A99C8415A617}" type="presParOf" srcId="{FE65DA9A-054C-4138-9BCF-6B957F6A0C02}" destId="{A54A905F-A6D1-4E81-A660-ECD55B59AEC4}" srcOrd="1" destOrd="0" presId="urn:microsoft.com/office/officeart/2005/8/layout/hProcess9"/>
    <dgm:cxn modelId="{FCAF9A30-A5D3-417A-981A-EE2F16334C77}" type="presParOf" srcId="{A54A905F-A6D1-4E81-A660-ECD55B59AEC4}" destId="{779E49C5-432A-4F0E-B2A3-2B371DB169A1}" srcOrd="0" destOrd="0" presId="urn:microsoft.com/office/officeart/2005/8/layout/hProcess9"/>
    <dgm:cxn modelId="{B41A3E5A-1917-4A63-8F2D-FB8EE4EFD910}" type="presParOf" srcId="{A54A905F-A6D1-4E81-A660-ECD55B59AEC4}" destId="{843EC2C5-F62F-4C4A-A3F4-387D8CE9D6DB}" srcOrd="1" destOrd="0" presId="urn:microsoft.com/office/officeart/2005/8/layout/hProcess9"/>
    <dgm:cxn modelId="{644CA5B3-1432-4533-8AF0-266AAAABADEF}" type="presParOf" srcId="{A54A905F-A6D1-4E81-A660-ECD55B59AEC4}" destId="{6984C3B0-87B2-4AE5-A4D5-1308503D7D39}" srcOrd="2" destOrd="0" presId="urn:microsoft.com/office/officeart/2005/8/layout/hProcess9"/>
    <dgm:cxn modelId="{7BF7E228-BB3D-4E8E-BD99-248F24B4B3FA}" type="presParOf" srcId="{A54A905F-A6D1-4E81-A660-ECD55B59AEC4}" destId="{B329B9CB-AE63-43A4-B541-F33CB7A90CC3}" srcOrd="3" destOrd="0" presId="urn:microsoft.com/office/officeart/2005/8/layout/hProcess9"/>
    <dgm:cxn modelId="{A02E116A-12D6-409B-937B-3D800711F91B}" type="presParOf" srcId="{A54A905F-A6D1-4E81-A660-ECD55B59AEC4}" destId="{6C9D208D-BF33-468B-8FC1-9BCBC80109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Jesmo li uistinu kršćani i kakvi smo kršćani?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442794F8-135F-438C-9D33-65B50CCE6320}">
      <dgm:prSet/>
      <dgm:spPr/>
      <dgm:t>
        <a:bodyPr/>
        <a:lstStyle/>
        <a:p>
          <a:r>
            <a:rPr lang="hr-HR"/>
            <a:t>Tražimo li u našim molitvama sebe ili Boga? </a:t>
          </a:r>
        </a:p>
      </dgm:t>
    </dgm:pt>
    <dgm:pt modelId="{29AAE47D-A7D5-4512-A764-3734FF01B73A}" type="parTrans" cxnId="{02E8855C-3AC3-4DAB-8DC7-46F524AC6DB3}">
      <dgm:prSet/>
      <dgm:spPr/>
      <dgm:t>
        <a:bodyPr/>
        <a:lstStyle/>
        <a:p>
          <a:endParaRPr lang="hr-HR"/>
        </a:p>
      </dgm:t>
    </dgm:pt>
    <dgm:pt modelId="{3FD721D8-E99F-4EB4-9F5A-BD302D3DABDD}" type="sibTrans" cxnId="{02E8855C-3AC3-4DAB-8DC7-46F524AC6DB3}">
      <dgm:prSet/>
      <dgm:spPr/>
      <dgm:t>
        <a:bodyPr/>
        <a:lstStyle/>
        <a:p>
          <a:endParaRPr lang="hr-HR"/>
        </a:p>
      </dgm:t>
    </dgm:pt>
    <dgm:pt modelId="{51952890-CD7C-4A81-BA47-76990C700C85}">
      <dgm:prSet/>
      <dgm:spPr/>
      <dgm:t>
        <a:bodyPr/>
        <a:lstStyle/>
        <a:p>
          <a:r>
            <a:rPr lang="hr-HR"/>
            <a:t>Živimo li za sebe ili za druge? </a:t>
          </a:r>
        </a:p>
      </dgm:t>
    </dgm:pt>
    <dgm:pt modelId="{51754B93-56A9-477E-888A-03F44DA8BCEB}" type="parTrans" cxnId="{078393EA-59BF-4103-806A-BDCD63365566}">
      <dgm:prSet/>
      <dgm:spPr/>
      <dgm:t>
        <a:bodyPr/>
        <a:lstStyle/>
        <a:p>
          <a:endParaRPr lang="hr-HR"/>
        </a:p>
      </dgm:t>
    </dgm:pt>
    <dgm:pt modelId="{3DF72E04-26F1-4746-9515-E5125B5BAF21}" type="sibTrans" cxnId="{078393EA-59BF-4103-806A-BDCD63365566}">
      <dgm:prSet/>
      <dgm:spPr/>
      <dgm:t>
        <a:bodyPr/>
        <a:lstStyle/>
        <a:p>
          <a:endParaRPr lang="hr-HR"/>
        </a:p>
      </dgm:t>
    </dgm:pt>
    <dgm:pt modelId="{01DA7988-6142-4E41-9217-BBB24FD22374}">
      <dgm:prSet/>
      <dgm:spPr/>
      <dgm:t>
        <a:bodyPr/>
        <a:lstStyle/>
        <a:p>
          <a:r>
            <a:rPr lang="hr-HR"/>
            <a:t>Usrećujemo li nekoga ili očekujemo da drugi nas usrećuju? </a:t>
          </a:r>
        </a:p>
      </dgm:t>
    </dgm:pt>
    <dgm:pt modelId="{C3C5B9F1-0E07-4B49-BC54-0FB07497F790}" type="parTrans" cxnId="{FD94BE00-D06B-49F4-ABC7-DDDACCA2DB1E}">
      <dgm:prSet/>
      <dgm:spPr/>
      <dgm:t>
        <a:bodyPr/>
        <a:lstStyle/>
        <a:p>
          <a:endParaRPr lang="hr-HR"/>
        </a:p>
      </dgm:t>
    </dgm:pt>
    <dgm:pt modelId="{4251A710-2963-4E0E-9622-8C47257C0FF4}" type="sibTrans" cxnId="{FD94BE00-D06B-49F4-ABC7-DDDACCA2DB1E}">
      <dgm:prSet/>
      <dgm:spPr/>
      <dgm:t>
        <a:bodyPr/>
        <a:lstStyle/>
        <a:p>
          <a:endParaRPr lang="hr-HR"/>
        </a:p>
      </dgm:t>
    </dgm:pt>
    <dgm:pt modelId="{A11F9662-99EA-46BC-BA1A-74EB0A4769BC}">
      <dgm:prSet/>
      <dgm:spPr/>
      <dgm:t>
        <a:bodyPr/>
        <a:lstStyle/>
        <a:p>
          <a:r>
            <a:rPr lang="hr-HR"/>
            <a:t>Jesmo li danas učinili išta dobra? </a:t>
          </a:r>
        </a:p>
      </dgm:t>
    </dgm:pt>
    <dgm:pt modelId="{6F1D1AD2-869C-45CD-BFC7-487A0D72C6A1}" type="parTrans" cxnId="{F8C17D6A-5034-48EE-99B9-94475C6B44E0}">
      <dgm:prSet/>
      <dgm:spPr/>
      <dgm:t>
        <a:bodyPr/>
        <a:lstStyle/>
        <a:p>
          <a:endParaRPr lang="hr-HR"/>
        </a:p>
      </dgm:t>
    </dgm:pt>
    <dgm:pt modelId="{C86D3F92-560D-47AF-BEFA-45FB42F45BBB}" type="sibTrans" cxnId="{F8C17D6A-5034-48EE-99B9-94475C6B44E0}">
      <dgm:prSet/>
      <dgm:spPr/>
      <dgm:t>
        <a:bodyPr/>
        <a:lstStyle/>
        <a:p>
          <a:endParaRPr lang="hr-HR"/>
        </a:p>
      </dgm:t>
    </dgm:pt>
    <dgm:pt modelId="{89948552-D6B6-4B90-8B36-6739BE8AB16D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844CF5C9-33CB-4D5E-A970-B8C3B674256A}" type="pres">
      <dgm:prSet presAssocID="{A2245CBF-85CB-43A1-B5BE-BA798688C128}" presName="parentText" presStyleLbl="node1" presStyleIdx="0" presStyleCnt="5" custScaleY="86442">
        <dgm:presLayoutVars>
          <dgm:chMax val="0"/>
          <dgm:bulletEnabled val="1"/>
        </dgm:presLayoutVars>
      </dgm:prSet>
      <dgm:spPr/>
    </dgm:pt>
    <dgm:pt modelId="{EFB254E5-98DC-4F83-A282-2891775A51E5}" type="pres">
      <dgm:prSet presAssocID="{5B4793A1-00A5-4348-BC34-CD57C293C55D}" presName="spacer" presStyleCnt="0"/>
      <dgm:spPr/>
    </dgm:pt>
    <dgm:pt modelId="{3BD7A1A9-8D97-4A83-8090-C986C61AC3E2}" type="pres">
      <dgm:prSet presAssocID="{442794F8-135F-438C-9D33-65B50CCE63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A003AC-5F7A-4A4B-96C1-AE47BB3E0DC6}" type="pres">
      <dgm:prSet presAssocID="{3FD721D8-E99F-4EB4-9F5A-BD302D3DABDD}" presName="spacer" presStyleCnt="0"/>
      <dgm:spPr/>
    </dgm:pt>
    <dgm:pt modelId="{E0ADEA1C-FC13-4BE6-9CF5-A525509D8A4D}" type="pres">
      <dgm:prSet presAssocID="{51952890-CD7C-4A81-BA47-76990C700C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111AF7-96F0-4F51-8545-32F4446AE8EA}" type="pres">
      <dgm:prSet presAssocID="{3DF72E04-26F1-4746-9515-E5125B5BAF21}" presName="spacer" presStyleCnt="0"/>
      <dgm:spPr/>
    </dgm:pt>
    <dgm:pt modelId="{8733D5BB-AEFA-40B4-A393-F4B763F8B07E}" type="pres">
      <dgm:prSet presAssocID="{01DA7988-6142-4E41-9217-BBB24FD2237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DAFA2FD-CC6E-4835-A1BB-D69607A9A6F6}" type="pres">
      <dgm:prSet presAssocID="{4251A710-2963-4E0E-9622-8C47257C0FF4}" presName="spacer" presStyleCnt="0"/>
      <dgm:spPr/>
    </dgm:pt>
    <dgm:pt modelId="{CB61C91E-551A-405C-945A-F182D31C96DD}" type="pres">
      <dgm:prSet presAssocID="{A11F9662-99EA-46BC-BA1A-74EB0A4769B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D94BE00-D06B-49F4-ABC7-DDDACCA2DB1E}" srcId="{09F8199F-95A0-40D3-92F2-ABD44366C70A}" destId="{01DA7988-6142-4E41-9217-BBB24FD22374}" srcOrd="3" destOrd="0" parTransId="{C3C5B9F1-0E07-4B49-BC54-0FB07497F790}" sibTransId="{4251A710-2963-4E0E-9622-8C47257C0FF4}"/>
    <dgm:cxn modelId="{C75F245B-DAC9-4FE3-BA0A-256FBB46EE18}" type="presOf" srcId="{09F8199F-95A0-40D3-92F2-ABD44366C70A}" destId="{89948552-D6B6-4B90-8B36-6739BE8AB16D}" srcOrd="0" destOrd="0" presId="urn:microsoft.com/office/officeart/2005/8/layout/vList2"/>
    <dgm:cxn modelId="{02E8855C-3AC3-4DAB-8DC7-46F524AC6DB3}" srcId="{09F8199F-95A0-40D3-92F2-ABD44366C70A}" destId="{442794F8-135F-438C-9D33-65B50CCE6320}" srcOrd="1" destOrd="0" parTransId="{29AAE47D-A7D5-4512-A764-3734FF01B73A}" sibTransId="{3FD721D8-E99F-4EB4-9F5A-BD302D3DABDD}"/>
    <dgm:cxn modelId="{F8C17D6A-5034-48EE-99B9-94475C6B44E0}" srcId="{09F8199F-95A0-40D3-92F2-ABD44366C70A}" destId="{A11F9662-99EA-46BC-BA1A-74EB0A4769BC}" srcOrd="4" destOrd="0" parTransId="{6F1D1AD2-869C-45CD-BFC7-487A0D72C6A1}" sibTransId="{C86D3F92-560D-47AF-BEFA-45FB42F45BBB}"/>
    <dgm:cxn modelId="{966B6774-38A6-476E-8801-CE32FFDEFCCC}" type="presOf" srcId="{A11F9662-99EA-46BC-BA1A-74EB0A4769BC}" destId="{CB61C91E-551A-405C-945A-F182D31C96DD}" srcOrd="0" destOrd="0" presId="urn:microsoft.com/office/officeart/2005/8/layout/vList2"/>
    <dgm:cxn modelId="{79B9BB55-699C-4FFE-B381-3018AFCB1160}" type="presOf" srcId="{442794F8-135F-438C-9D33-65B50CCE6320}" destId="{3BD7A1A9-8D97-4A83-8090-C986C61AC3E2}" srcOrd="0" destOrd="0" presId="urn:microsoft.com/office/officeart/2005/8/layout/vList2"/>
    <dgm:cxn modelId="{A2D0B095-FFA7-48C3-BA62-91285DFC6D25}" type="presOf" srcId="{51952890-CD7C-4A81-BA47-76990C700C85}" destId="{E0ADEA1C-FC13-4BE6-9CF5-A525509D8A4D}" srcOrd="0" destOrd="0" presId="urn:microsoft.com/office/officeart/2005/8/layout/vList2"/>
    <dgm:cxn modelId="{7F3C79B8-74E2-498E-919B-8C6BF70A6857}" type="presOf" srcId="{A2245CBF-85CB-43A1-B5BE-BA798688C128}" destId="{844CF5C9-33CB-4D5E-A970-B8C3B674256A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9980E1D5-4124-4628-AD41-5A23CFDB10A1}" type="presOf" srcId="{01DA7988-6142-4E41-9217-BBB24FD22374}" destId="{8733D5BB-AEFA-40B4-A393-F4B763F8B07E}" srcOrd="0" destOrd="0" presId="urn:microsoft.com/office/officeart/2005/8/layout/vList2"/>
    <dgm:cxn modelId="{078393EA-59BF-4103-806A-BDCD63365566}" srcId="{09F8199F-95A0-40D3-92F2-ABD44366C70A}" destId="{51952890-CD7C-4A81-BA47-76990C700C85}" srcOrd="2" destOrd="0" parTransId="{51754B93-56A9-477E-888A-03F44DA8BCEB}" sibTransId="{3DF72E04-26F1-4746-9515-E5125B5BAF21}"/>
    <dgm:cxn modelId="{CD85996D-8562-408C-816D-4F2CEEB22651}" type="presParOf" srcId="{89948552-D6B6-4B90-8B36-6739BE8AB16D}" destId="{844CF5C9-33CB-4D5E-A970-B8C3B674256A}" srcOrd="0" destOrd="0" presId="urn:microsoft.com/office/officeart/2005/8/layout/vList2"/>
    <dgm:cxn modelId="{F6FA2FB3-7986-4273-85F4-E5E8163890AB}" type="presParOf" srcId="{89948552-D6B6-4B90-8B36-6739BE8AB16D}" destId="{EFB254E5-98DC-4F83-A282-2891775A51E5}" srcOrd="1" destOrd="0" presId="urn:microsoft.com/office/officeart/2005/8/layout/vList2"/>
    <dgm:cxn modelId="{04A50EC5-2CB6-4944-A208-9C80CEE81E50}" type="presParOf" srcId="{89948552-D6B6-4B90-8B36-6739BE8AB16D}" destId="{3BD7A1A9-8D97-4A83-8090-C986C61AC3E2}" srcOrd="2" destOrd="0" presId="urn:microsoft.com/office/officeart/2005/8/layout/vList2"/>
    <dgm:cxn modelId="{D8CA906E-6338-4EE2-9934-A80158808F8C}" type="presParOf" srcId="{89948552-D6B6-4B90-8B36-6739BE8AB16D}" destId="{9EA003AC-5F7A-4A4B-96C1-AE47BB3E0DC6}" srcOrd="3" destOrd="0" presId="urn:microsoft.com/office/officeart/2005/8/layout/vList2"/>
    <dgm:cxn modelId="{C62FFAAF-13C8-4AF5-9662-086993BB7578}" type="presParOf" srcId="{89948552-D6B6-4B90-8B36-6739BE8AB16D}" destId="{E0ADEA1C-FC13-4BE6-9CF5-A525509D8A4D}" srcOrd="4" destOrd="0" presId="urn:microsoft.com/office/officeart/2005/8/layout/vList2"/>
    <dgm:cxn modelId="{2D355CA9-AD9A-43C8-94FD-0AEAE40536BE}" type="presParOf" srcId="{89948552-D6B6-4B90-8B36-6739BE8AB16D}" destId="{CF111AF7-96F0-4F51-8545-32F4446AE8EA}" srcOrd="5" destOrd="0" presId="urn:microsoft.com/office/officeart/2005/8/layout/vList2"/>
    <dgm:cxn modelId="{162D140A-4EC3-48A4-BAA7-D13E87F2F3C6}" type="presParOf" srcId="{89948552-D6B6-4B90-8B36-6739BE8AB16D}" destId="{8733D5BB-AEFA-40B4-A393-F4B763F8B07E}" srcOrd="6" destOrd="0" presId="urn:microsoft.com/office/officeart/2005/8/layout/vList2"/>
    <dgm:cxn modelId="{7BAD7F5D-832B-4261-A056-87123695ADEE}" type="presParOf" srcId="{89948552-D6B6-4B90-8B36-6739BE8AB16D}" destId="{EDAFA2FD-CC6E-4835-A1BB-D69607A9A6F6}" srcOrd="7" destOrd="0" presId="urn:microsoft.com/office/officeart/2005/8/layout/vList2"/>
    <dgm:cxn modelId="{50E49F93-1669-4066-84E3-70E390483FFA}" type="presParOf" srcId="{89948552-D6B6-4B90-8B36-6739BE8AB16D}" destId="{CB61C91E-551A-405C-945A-F182D31C96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DA01BC8-65AE-4BD1-96F4-B07B50797F02}">
      <dgm:prSet/>
      <dgm:spPr/>
      <dgm:t>
        <a:bodyPr/>
        <a:lstStyle/>
        <a:p>
          <a:r>
            <a:rPr lang="hr-HR" dirty="0"/>
            <a:t>Ako dobro činimo, </a:t>
          </a:r>
          <a:br>
            <a:rPr lang="hr-HR" dirty="0"/>
          </a:br>
          <a:r>
            <a:rPr lang="hr-HR" dirty="0"/>
            <a:t>znači da dobro i molimo. </a:t>
          </a:r>
        </a:p>
      </dgm:t>
    </dgm:pt>
    <dgm:pt modelId="{5E529B2C-81F7-4CA4-9B84-7E6518203FC3}" type="parTrans" cxnId="{1AA1EA25-859D-47FB-967B-81D08909C862}">
      <dgm:prSet/>
      <dgm:spPr/>
      <dgm:t>
        <a:bodyPr/>
        <a:lstStyle/>
        <a:p>
          <a:endParaRPr lang="hr-HR"/>
        </a:p>
      </dgm:t>
    </dgm:pt>
    <dgm:pt modelId="{BAC35194-F911-40AD-BBDA-A906A8814A69}" type="sibTrans" cxnId="{1AA1EA25-859D-47FB-967B-81D08909C862}">
      <dgm:prSet/>
      <dgm:spPr/>
      <dgm:t>
        <a:bodyPr/>
        <a:lstStyle/>
        <a:p>
          <a:endParaRPr lang="hr-HR"/>
        </a:p>
      </dgm:t>
    </dgm:pt>
    <dgm:pt modelId="{66D1D2A7-6506-4DE7-A24E-7C10E93690BB}">
      <dgm:prSet/>
      <dgm:spPr/>
      <dgm:t>
        <a:bodyPr/>
        <a:lstStyle/>
        <a:p>
          <a:r>
            <a:rPr lang="hr-HR" dirty="0"/>
            <a:t>Bogu je čovjek važniji </a:t>
          </a:r>
          <a:br>
            <a:rPr lang="hr-HR" dirty="0"/>
          </a:br>
          <a:r>
            <a:rPr lang="hr-HR" dirty="0"/>
            <a:t>od svega na svijetu. </a:t>
          </a:r>
        </a:p>
      </dgm:t>
    </dgm:pt>
    <dgm:pt modelId="{923AA4C7-25EC-48CE-8AE7-E9BC080A2B55}" type="parTrans" cxnId="{9AAD1A88-382E-493B-B24A-DFDDFA85F5DC}">
      <dgm:prSet/>
      <dgm:spPr/>
      <dgm:t>
        <a:bodyPr/>
        <a:lstStyle/>
        <a:p>
          <a:endParaRPr lang="hr-HR"/>
        </a:p>
      </dgm:t>
    </dgm:pt>
    <dgm:pt modelId="{B8A3F4F5-4080-4104-AA76-B6E9DC4FDBDD}" type="sibTrans" cxnId="{9AAD1A88-382E-493B-B24A-DFDDFA85F5DC}">
      <dgm:prSet/>
      <dgm:spPr/>
      <dgm:t>
        <a:bodyPr/>
        <a:lstStyle/>
        <a:p>
          <a:endParaRPr lang="hr-HR"/>
        </a:p>
      </dgm:t>
    </dgm:pt>
    <dgm:pt modelId="{C2F4087F-4869-4A0B-BFB3-19486EFD1773}">
      <dgm:prSet/>
      <dgm:spPr/>
      <dgm:t>
        <a:bodyPr/>
        <a:lstStyle/>
        <a:p>
          <a:r>
            <a:rPr lang="hr-HR"/>
            <a:t>Bog ne želi da čovjek ičemu robuje. </a:t>
          </a:r>
        </a:p>
      </dgm:t>
    </dgm:pt>
    <dgm:pt modelId="{8ED51CC7-2D03-4932-B75C-623A48DC359F}" type="parTrans" cxnId="{669A750F-C818-44EC-81FD-8A1D8754E329}">
      <dgm:prSet/>
      <dgm:spPr/>
      <dgm:t>
        <a:bodyPr/>
        <a:lstStyle/>
        <a:p>
          <a:endParaRPr lang="hr-HR"/>
        </a:p>
      </dgm:t>
    </dgm:pt>
    <dgm:pt modelId="{09AFF345-E1FD-4DD3-9EC4-F99B4529AC30}" type="sibTrans" cxnId="{669A750F-C818-44EC-81FD-8A1D8754E329}">
      <dgm:prSet/>
      <dgm:spPr/>
      <dgm:t>
        <a:bodyPr/>
        <a:lstStyle/>
        <a:p>
          <a:endParaRPr lang="hr-HR"/>
        </a:p>
      </dgm:t>
    </dgm:pt>
    <dgm:pt modelId="{0514A03E-58C0-492D-BDAF-C489539A7F07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FA6D62FE-D745-41EE-9520-7014202394F8}" type="pres">
      <dgm:prSet presAssocID="{09F8199F-95A0-40D3-92F2-ABD44366C70A}" presName="Name1" presStyleCnt="0"/>
      <dgm:spPr/>
    </dgm:pt>
    <dgm:pt modelId="{D9B04CF5-B596-47CF-ADC3-61730B408C88}" type="pres">
      <dgm:prSet presAssocID="{09F8199F-95A0-40D3-92F2-ABD44366C70A}" presName="cycle" presStyleCnt="0"/>
      <dgm:spPr/>
    </dgm:pt>
    <dgm:pt modelId="{DEC1136E-F843-410C-A43A-9566761ED308}" type="pres">
      <dgm:prSet presAssocID="{09F8199F-95A0-40D3-92F2-ABD44366C70A}" presName="srcNode" presStyleLbl="node1" presStyleIdx="0" presStyleCnt="3"/>
      <dgm:spPr/>
    </dgm:pt>
    <dgm:pt modelId="{018CC7DA-71F5-411B-AF6D-912C593094A5}" type="pres">
      <dgm:prSet presAssocID="{09F8199F-95A0-40D3-92F2-ABD44366C70A}" presName="conn" presStyleLbl="parChTrans1D2" presStyleIdx="0" presStyleCnt="1"/>
      <dgm:spPr/>
    </dgm:pt>
    <dgm:pt modelId="{FA48C5DF-6E76-4000-9C9D-202CABD8D67C}" type="pres">
      <dgm:prSet presAssocID="{09F8199F-95A0-40D3-92F2-ABD44366C70A}" presName="extraNode" presStyleLbl="node1" presStyleIdx="0" presStyleCnt="3"/>
      <dgm:spPr/>
    </dgm:pt>
    <dgm:pt modelId="{C7F94296-4A9B-44AC-9EA7-240864526D81}" type="pres">
      <dgm:prSet presAssocID="{09F8199F-95A0-40D3-92F2-ABD44366C70A}" presName="dstNode" presStyleLbl="node1" presStyleIdx="0" presStyleCnt="3"/>
      <dgm:spPr/>
    </dgm:pt>
    <dgm:pt modelId="{C94ED587-4FBF-4E75-91F3-19457A6E5C52}" type="pres">
      <dgm:prSet presAssocID="{6DA01BC8-65AE-4BD1-96F4-B07B50797F02}" presName="text_1" presStyleLbl="node1" presStyleIdx="0" presStyleCnt="3">
        <dgm:presLayoutVars>
          <dgm:bulletEnabled val="1"/>
        </dgm:presLayoutVars>
      </dgm:prSet>
      <dgm:spPr/>
    </dgm:pt>
    <dgm:pt modelId="{F89CFE4B-053C-483E-9543-2680C3945566}" type="pres">
      <dgm:prSet presAssocID="{6DA01BC8-65AE-4BD1-96F4-B07B50797F02}" presName="accent_1" presStyleCnt="0"/>
      <dgm:spPr/>
    </dgm:pt>
    <dgm:pt modelId="{02BE1C2B-2690-400D-94D8-11CACF86997B}" type="pres">
      <dgm:prSet presAssocID="{6DA01BC8-65AE-4BD1-96F4-B07B50797F02}" presName="accentRepeatNode" presStyleLbl="solidFgAcc1" presStyleIdx="0" presStyleCnt="3"/>
      <dgm:spPr/>
    </dgm:pt>
    <dgm:pt modelId="{00006924-0A82-4ECD-A794-2980FB0D6179}" type="pres">
      <dgm:prSet presAssocID="{66D1D2A7-6506-4DE7-A24E-7C10E93690BB}" presName="text_2" presStyleLbl="node1" presStyleIdx="1" presStyleCnt="3">
        <dgm:presLayoutVars>
          <dgm:bulletEnabled val="1"/>
        </dgm:presLayoutVars>
      </dgm:prSet>
      <dgm:spPr/>
    </dgm:pt>
    <dgm:pt modelId="{B1F2673A-A7C4-43DE-B80B-1FBB0694E9CB}" type="pres">
      <dgm:prSet presAssocID="{66D1D2A7-6506-4DE7-A24E-7C10E93690BB}" presName="accent_2" presStyleCnt="0"/>
      <dgm:spPr/>
    </dgm:pt>
    <dgm:pt modelId="{7EF72709-35F6-4910-85D6-8E982DFA5B4B}" type="pres">
      <dgm:prSet presAssocID="{66D1D2A7-6506-4DE7-A24E-7C10E93690BB}" presName="accentRepeatNode" presStyleLbl="solidFgAcc1" presStyleIdx="1" presStyleCnt="3"/>
      <dgm:spPr/>
    </dgm:pt>
    <dgm:pt modelId="{AD83ACB4-53D8-4433-997D-6072C3453569}" type="pres">
      <dgm:prSet presAssocID="{C2F4087F-4869-4A0B-BFB3-19486EFD1773}" presName="text_3" presStyleLbl="node1" presStyleIdx="2" presStyleCnt="3">
        <dgm:presLayoutVars>
          <dgm:bulletEnabled val="1"/>
        </dgm:presLayoutVars>
      </dgm:prSet>
      <dgm:spPr/>
    </dgm:pt>
    <dgm:pt modelId="{32BC1D2B-A664-4A57-8005-51A4F81127C5}" type="pres">
      <dgm:prSet presAssocID="{C2F4087F-4869-4A0B-BFB3-19486EFD1773}" presName="accent_3" presStyleCnt="0"/>
      <dgm:spPr/>
    </dgm:pt>
    <dgm:pt modelId="{F2627C6A-836D-497C-BFBA-C44587D02597}" type="pres">
      <dgm:prSet presAssocID="{C2F4087F-4869-4A0B-BFB3-19486EFD1773}" presName="accentRepeatNode" presStyleLbl="solidFgAcc1" presStyleIdx="2" presStyleCnt="3"/>
      <dgm:spPr/>
    </dgm:pt>
  </dgm:ptLst>
  <dgm:cxnLst>
    <dgm:cxn modelId="{669A750F-C818-44EC-81FD-8A1D8754E329}" srcId="{09F8199F-95A0-40D3-92F2-ABD44366C70A}" destId="{C2F4087F-4869-4A0B-BFB3-19486EFD1773}" srcOrd="2" destOrd="0" parTransId="{8ED51CC7-2D03-4932-B75C-623A48DC359F}" sibTransId="{09AFF345-E1FD-4DD3-9EC4-F99B4529AC30}"/>
    <dgm:cxn modelId="{1AA1EA25-859D-47FB-967B-81D08909C862}" srcId="{09F8199F-95A0-40D3-92F2-ABD44366C70A}" destId="{6DA01BC8-65AE-4BD1-96F4-B07B50797F02}" srcOrd="0" destOrd="0" parTransId="{5E529B2C-81F7-4CA4-9B84-7E6518203FC3}" sibTransId="{BAC35194-F911-40AD-BBDA-A906A8814A69}"/>
    <dgm:cxn modelId="{A568BE33-B27D-4F69-B134-24EAA78B16CC}" type="presOf" srcId="{66D1D2A7-6506-4DE7-A24E-7C10E93690BB}" destId="{00006924-0A82-4ECD-A794-2980FB0D6179}" srcOrd="0" destOrd="0" presId="urn:microsoft.com/office/officeart/2008/layout/VerticalCurvedList"/>
    <dgm:cxn modelId="{66BD4935-8896-4ED3-AB08-80AF1DA4F440}" type="presOf" srcId="{C2F4087F-4869-4A0B-BFB3-19486EFD1773}" destId="{AD83ACB4-53D8-4433-997D-6072C3453569}" srcOrd="0" destOrd="0" presId="urn:microsoft.com/office/officeart/2008/layout/VerticalCurvedList"/>
    <dgm:cxn modelId="{FC654385-6C91-47DC-AEC8-4C7A9864F87D}" type="presOf" srcId="{BAC35194-F911-40AD-BBDA-A906A8814A69}" destId="{018CC7DA-71F5-411B-AF6D-912C593094A5}" srcOrd="0" destOrd="0" presId="urn:microsoft.com/office/officeart/2008/layout/VerticalCurvedList"/>
    <dgm:cxn modelId="{9AAD1A88-382E-493B-B24A-DFDDFA85F5DC}" srcId="{09F8199F-95A0-40D3-92F2-ABD44366C70A}" destId="{66D1D2A7-6506-4DE7-A24E-7C10E93690BB}" srcOrd="1" destOrd="0" parTransId="{923AA4C7-25EC-48CE-8AE7-E9BC080A2B55}" sibTransId="{B8A3F4F5-4080-4104-AA76-B6E9DC4FDBDD}"/>
    <dgm:cxn modelId="{15337AD3-B2DF-4554-A365-E77C39EB0985}" type="presOf" srcId="{6DA01BC8-65AE-4BD1-96F4-B07B50797F02}" destId="{C94ED587-4FBF-4E75-91F3-19457A6E5C52}" srcOrd="0" destOrd="0" presId="urn:microsoft.com/office/officeart/2008/layout/VerticalCurvedList"/>
    <dgm:cxn modelId="{3749D9D6-18C8-43C8-B845-C21BD43167FF}" type="presOf" srcId="{09F8199F-95A0-40D3-92F2-ABD44366C70A}" destId="{0514A03E-58C0-492D-BDAF-C489539A7F07}" srcOrd="0" destOrd="0" presId="urn:microsoft.com/office/officeart/2008/layout/VerticalCurvedList"/>
    <dgm:cxn modelId="{ABC2DD70-1BFD-439A-B0F8-0E8DDBBEB6B2}" type="presParOf" srcId="{0514A03E-58C0-492D-BDAF-C489539A7F07}" destId="{FA6D62FE-D745-41EE-9520-7014202394F8}" srcOrd="0" destOrd="0" presId="urn:microsoft.com/office/officeart/2008/layout/VerticalCurvedList"/>
    <dgm:cxn modelId="{029CA3FE-6ABD-4963-8D58-02A9B32933EF}" type="presParOf" srcId="{FA6D62FE-D745-41EE-9520-7014202394F8}" destId="{D9B04CF5-B596-47CF-ADC3-61730B408C88}" srcOrd="0" destOrd="0" presId="urn:microsoft.com/office/officeart/2008/layout/VerticalCurvedList"/>
    <dgm:cxn modelId="{C88673FB-DB8C-42CA-A839-56CC734F28D6}" type="presParOf" srcId="{D9B04CF5-B596-47CF-ADC3-61730B408C88}" destId="{DEC1136E-F843-410C-A43A-9566761ED308}" srcOrd="0" destOrd="0" presId="urn:microsoft.com/office/officeart/2008/layout/VerticalCurvedList"/>
    <dgm:cxn modelId="{8E590402-08EB-4A6C-98A5-9C83C4642807}" type="presParOf" srcId="{D9B04CF5-B596-47CF-ADC3-61730B408C88}" destId="{018CC7DA-71F5-411B-AF6D-912C593094A5}" srcOrd="1" destOrd="0" presId="urn:microsoft.com/office/officeart/2008/layout/VerticalCurvedList"/>
    <dgm:cxn modelId="{3389B03C-7845-47D2-A63F-F5B8902EBEF2}" type="presParOf" srcId="{D9B04CF5-B596-47CF-ADC3-61730B408C88}" destId="{FA48C5DF-6E76-4000-9C9D-202CABD8D67C}" srcOrd="2" destOrd="0" presId="urn:microsoft.com/office/officeart/2008/layout/VerticalCurvedList"/>
    <dgm:cxn modelId="{1AD3496F-250C-4C2B-A5BA-EBA233333BDD}" type="presParOf" srcId="{D9B04CF5-B596-47CF-ADC3-61730B408C88}" destId="{C7F94296-4A9B-44AC-9EA7-240864526D81}" srcOrd="3" destOrd="0" presId="urn:microsoft.com/office/officeart/2008/layout/VerticalCurvedList"/>
    <dgm:cxn modelId="{EEDDE32D-0A1B-466E-BF97-0C99757489CC}" type="presParOf" srcId="{FA6D62FE-D745-41EE-9520-7014202394F8}" destId="{C94ED587-4FBF-4E75-91F3-19457A6E5C52}" srcOrd="1" destOrd="0" presId="urn:microsoft.com/office/officeart/2008/layout/VerticalCurvedList"/>
    <dgm:cxn modelId="{FA34DFF7-BFDF-48F4-9112-F6D71CD3E79F}" type="presParOf" srcId="{FA6D62FE-D745-41EE-9520-7014202394F8}" destId="{F89CFE4B-053C-483E-9543-2680C3945566}" srcOrd="2" destOrd="0" presId="urn:microsoft.com/office/officeart/2008/layout/VerticalCurvedList"/>
    <dgm:cxn modelId="{2FD3EBB1-6EDE-479E-9FB7-6B3E39416443}" type="presParOf" srcId="{F89CFE4B-053C-483E-9543-2680C3945566}" destId="{02BE1C2B-2690-400D-94D8-11CACF86997B}" srcOrd="0" destOrd="0" presId="urn:microsoft.com/office/officeart/2008/layout/VerticalCurvedList"/>
    <dgm:cxn modelId="{1F2B216D-14E7-4FEE-8830-9B2A6A58CBF8}" type="presParOf" srcId="{FA6D62FE-D745-41EE-9520-7014202394F8}" destId="{00006924-0A82-4ECD-A794-2980FB0D6179}" srcOrd="3" destOrd="0" presId="urn:microsoft.com/office/officeart/2008/layout/VerticalCurvedList"/>
    <dgm:cxn modelId="{51B098E5-BF8B-42C6-AF1A-4CE91EF5781A}" type="presParOf" srcId="{FA6D62FE-D745-41EE-9520-7014202394F8}" destId="{B1F2673A-A7C4-43DE-B80B-1FBB0694E9CB}" srcOrd="4" destOrd="0" presId="urn:microsoft.com/office/officeart/2008/layout/VerticalCurvedList"/>
    <dgm:cxn modelId="{4BA74124-5155-4655-8017-6A7861FB4161}" type="presParOf" srcId="{B1F2673A-A7C4-43DE-B80B-1FBB0694E9CB}" destId="{7EF72709-35F6-4910-85D6-8E982DFA5B4B}" srcOrd="0" destOrd="0" presId="urn:microsoft.com/office/officeart/2008/layout/VerticalCurvedList"/>
    <dgm:cxn modelId="{9FBDB659-F40B-4F76-AC56-4280BE11F05C}" type="presParOf" srcId="{FA6D62FE-D745-41EE-9520-7014202394F8}" destId="{AD83ACB4-53D8-4433-997D-6072C3453569}" srcOrd="5" destOrd="0" presId="urn:microsoft.com/office/officeart/2008/layout/VerticalCurvedList"/>
    <dgm:cxn modelId="{D1D7F049-8124-4ACE-B898-4C0D1715443D}" type="presParOf" srcId="{FA6D62FE-D745-41EE-9520-7014202394F8}" destId="{32BC1D2B-A664-4A57-8005-51A4F81127C5}" srcOrd="6" destOrd="0" presId="urn:microsoft.com/office/officeart/2008/layout/VerticalCurvedList"/>
    <dgm:cxn modelId="{244996AF-E3D9-4377-BBF8-31571BC97FB7}" type="presParOf" srcId="{32BC1D2B-A664-4A57-8005-51A4F81127C5}" destId="{F2627C6A-836D-497C-BFBA-C44587D025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Nakon uskrsnuća Isus Krist postaje </a:t>
          </a:r>
          <a:br>
            <a:rPr lang="hr-HR" dirty="0"/>
          </a:br>
          <a:r>
            <a:rPr lang="hr-HR" dirty="0"/>
            <a:t>novi hram u snazi svoga Duha.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D5E1E23F-BB98-4168-BE81-877A040B12C6}">
      <dgm:prSet/>
      <dgm:spPr/>
      <dgm:t>
        <a:bodyPr/>
        <a:lstStyle/>
        <a:p>
          <a:r>
            <a:rPr lang="hr-HR"/>
            <a:t>Crkva je novi dom molitve za sve narode. </a:t>
          </a:r>
        </a:p>
      </dgm:t>
    </dgm:pt>
    <dgm:pt modelId="{6DBDA1F7-8B2D-4D8F-A8C4-DD06A2012404}" type="parTrans" cxnId="{D2EC41E6-564E-49D1-B8FC-C8B378A0627F}">
      <dgm:prSet/>
      <dgm:spPr/>
      <dgm:t>
        <a:bodyPr/>
        <a:lstStyle/>
        <a:p>
          <a:endParaRPr lang="hr-HR"/>
        </a:p>
      </dgm:t>
    </dgm:pt>
    <dgm:pt modelId="{7094BE7B-1AA2-427D-96E1-6E2241564BCD}" type="sibTrans" cxnId="{D2EC41E6-564E-49D1-B8FC-C8B378A0627F}">
      <dgm:prSet/>
      <dgm:spPr/>
      <dgm:t>
        <a:bodyPr/>
        <a:lstStyle/>
        <a:p>
          <a:endParaRPr lang="hr-HR"/>
        </a:p>
      </dgm:t>
    </dgm:pt>
    <dgm:pt modelId="{DBABE514-400A-43B2-BBFC-BD1DDB2EF6B6}">
      <dgm:prSet/>
      <dgm:spPr/>
      <dgm:t>
        <a:bodyPr/>
        <a:lstStyle/>
        <a:p>
          <a:r>
            <a:rPr lang="hr-HR" dirty="0"/>
            <a:t>Izjeda li i nas revnost za dom Božji </a:t>
          </a:r>
          <a:br>
            <a:rPr lang="hr-HR" dirty="0"/>
          </a:br>
          <a:r>
            <a:rPr lang="hr-HR" dirty="0"/>
            <a:t>ili smo mlakonje za ono što je Božje?</a:t>
          </a:r>
        </a:p>
      </dgm:t>
    </dgm:pt>
    <dgm:pt modelId="{D7B4080B-C35A-4D3C-961C-09DE5562C4D3}" type="parTrans" cxnId="{CC096FF7-6983-4CB1-94D2-A7FCC63DC1A4}">
      <dgm:prSet/>
      <dgm:spPr/>
      <dgm:t>
        <a:bodyPr/>
        <a:lstStyle/>
        <a:p>
          <a:endParaRPr lang="hr-HR"/>
        </a:p>
      </dgm:t>
    </dgm:pt>
    <dgm:pt modelId="{4A973819-728A-49E6-BE48-E24B71EEB1E8}" type="sibTrans" cxnId="{CC096FF7-6983-4CB1-94D2-A7FCC63DC1A4}">
      <dgm:prSet/>
      <dgm:spPr/>
      <dgm:t>
        <a:bodyPr/>
        <a:lstStyle/>
        <a:p>
          <a:endParaRPr lang="hr-HR"/>
        </a:p>
      </dgm:t>
    </dgm:pt>
    <dgm:pt modelId="{65FEEDD6-60F3-4855-A9A9-0F35B5ACC73B}">
      <dgm:prSet/>
      <dgm:spPr/>
      <dgm:t>
        <a:bodyPr/>
        <a:lstStyle/>
        <a:p>
          <a:r>
            <a:rPr lang="hr-HR" dirty="0"/>
            <a:t>Tražimo li izgubljene ili brinemo </a:t>
          </a:r>
          <a:br>
            <a:rPr lang="hr-HR" dirty="0"/>
          </a:br>
          <a:r>
            <a:rPr lang="hr-HR" dirty="0"/>
            <a:t>samo oko svojega spasenja? </a:t>
          </a:r>
        </a:p>
      </dgm:t>
    </dgm:pt>
    <dgm:pt modelId="{3558801B-9846-4B25-AE80-EEF6059B1270}" type="parTrans" cxnId="{A810DED3-A652-43CE-A0BC-6AA24BC4AEAB}">
      <dgm:prSet/>
      <dgm:spPr/>
      <dgm:t>
        <a:bodyPr/>
        <a:lstStyle/>
        <a:p>
          <a:endParaRPr lang="hr-HR"/>
        </a:p>
      </dgm:t>
    </dgm:pt>
    <dgm:pt modelId="{BD578A04-8509-4411-8AD1-6001CBD87CF9}" type="sibTrans" cxnId="{A810DED3-A652-43CE-A0BC-6AA24BC4AEAB}">
      <dgm:prSet/>
      <dgm:spPr/>
      <dgm:t>
        <a:bodyPr/>
        <a:lstStyle/>
        <a:p>
          <a:endParaRPr lang="hr-HR"/>
        </a:p>
      </dgm:t>
    </dgm:pt>
    <dgm:pt modelId="{89948552-D6B6-4B90-8B36-6739BE8AB16D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844CF5C9-33CB-4D5E-A970-B8C3B674256A}" type="pres">
      <dgm:prSet presAssocID="{A2245CBF-85CB-43A1-B5BE-BA798688C128}" presName="parentText" presStyleLbl="node1" presStyleIdx="0" presStyleCnt="4" custScaleY="86442">
        <dgm:presLayoutVars>
          <dgm:chMax val="0"/>
          <dgm:bulletEnabled val="1"/>
        </dgm:presLayoutVars>
      </dgm:prSet>
      <dgm:spPr/>
    </dgm:pt>
    <dgm:pt modelId="{EFB254E5-98DC-4F83-A282-2891775A51E5}" type="pres">
      <dgm:prSet presAssocID="{5B4793A1-00A5-4348-BC34-CD57C293C55D}" presName="spacer" presStyleCnt="0"/>
      <dgm:spPr/>
    </dgm:pt>
    <dgm:pt modelId="{C834A9F2-05FD-4CD5-B07F-6D51221DDB14}" type="pres">
      <dgm:prSet presAssocID="{D5E1E23F-BB98-4168-BE81-877A040B12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1F001E-29B9-4782-94B4-973A1BD0D09D}" type="pres">
      <dgm:prSet presAssocID="{7094BE7B-1AA2-427D-96E1-6E2241564BCD}" presName="spacer" presStyleCnt="0"/>
      <dgm:spPr/>
    </dgm:pt>
    <dgm:pt modelId="{5D7BB81A-F08F-463E-B543-6401778686EB}" type="pres">
      <dgm:prSet presAssocID="{DBABE514-400A-43B2-BBFC-BD1DDB2EF6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6CA80A-8D76-4B54-A810-F630AF6A2F22}" type="pres">
      <dgm:prSet presAssocID="{4A973819-728A-49E6-BE48-E24B71EEB1E8}" presName="spacer" presStyleCnt="0"/>
      <dgm:spPr/>
    </dgm:pt>
    <dgm:pt modelId="{20371C29-22DD-406F-B8EB-5FA1FA5D84DA}" type="pres">
      <dgm:prSet presAssocID="{65FEEDD6-60F3-4855-A9A9-0F35B5ACC7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75F245B-DAC9-4FE3-BA0A-256FBB46EE18}" type="presOf" srcId="{09F8199F-95A0-40D3-92F2-ABD44366C70A}" destId="{89948552-D6B6-4B90-8B36-6739BE8AB16D}" srcOrd="0" destOrd="0" presId="urn:microsoft.com/office/officeart/2005/8/layout/vList2"/>
    <dgm:cxn modelId="{DF748D63-28F2-4FF2-A817-62A519FBCDA6}" type="presOf" srcId="{DBABE514-400A-43B2-BBFC-BD1DDB2EF6B6}" destId="{5D7BB81A-F08F-463E-B543-6401778686EB}" srcOrd="0" destOrd="0" presId="urn:microsoft.com/office/officeart/2005/8/layout/vList2"/>
    <dgm:cxn modelId="{948F804D-1DF3-44BD-A24A-A351ED0A20F3}" type="presOf" srcId="{D5E1E23F-BB98-4168-BE81-877A040B12C6}" destId="{C834A9F2-05FD-4CD5-B07F-6D51221DDB14}" srcOrd="0" destOrd="0" presId="urn:microsoft.com/office/officeart/2005/8/layout/vList2"/>
    <dgm:cxn modelId="{07AD3DB7-A6B6-4130-892A-295EE9FE3E89}" type="presOf" srcId="{65FEEDD6-60F3-4855-A9A9-0F35B5ACC73B}" destId="{20371C29-22DD-406F-B8EB-5FA1FA5D84DA}" srcOrd="0" destOrd="0" presId="urn:microsoft.com/office/officeart/2005/8/layout/vList2"/>
    <dgm:cxn modelId="{7F3C79B8-74E2-498E-919B-8C6BF70A6857}" type="presOf" srcId="{A2245CBF-85CB-43A1-B5BE-BA798688C128}" destId="{844CF5C9-33CB-4D5E-A970-B8C3B674256A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A810DED3-A652-43CE-A0BC-6AA24BC4AEAB}" srcId="{09F8199F-95A0-40D3-92F2-ABD44366C70A}" destId="{65FEEDD6-60F3-4855-A9A9-0F35B5ACC73B}" srcOrd="3" destOrd="0" parTransId="{3558801B-9846-4B25-AE80-EEF6059B1270}" sibTransId="{BD578A04-8509-4411-8AD1-6001CBD87CF9}"/>
    <dgm:cxn modelId="{D2EC41E6-564E-49D1-B8FC-C8B378A0627F}" srcId="{09F8199F-95A0-40D3-92F2-ABD44366C70A}" destId="{D5E1E23F-BB98-4168-BE81-877A040B12C6}" srcOrd="1" destOrd="0" parTransId="{6DBDA1F7-8B2D-4D8F-A8C4-DD06A2012404}" sibTransId="{7094BE7B-1AA2-427D-96E1-6E2241564BCD}"/>
    <dgm:cxn modelId="{CC096FF7-6983-4CB1-94D2-A7FCC63DC1A4}" srcId="{09F8199F-95A0-40D3-92F2-ABD44366C70A}" destId="{DBABE514-400A-43B2-BBFC-BD1DDB2EF6B6}" srcOrd="2" destOrd="0" parTransId="{D7B4080B-C35A-4D3C-961C-09DE5562C4D3}" sibTransId="{4A973819-728A-49E6-BE48-E24B71EEB1E8}"/>
    <dgm:cxn modelId="{CD85996D-8562-408C-816D-4F2CEEB22651}" type="presParOf" srcId="{89948552-D6B6-4B90-8B36-6739BE8AB16D}" destId="{844CF5C9-33CB-4D5E-A970-B8C3B674256A}" srcOrd="0" destOrd="0" presId="urn:microsoft.com/office/officeart/2005/8/layout/vList2"/>
    <dgm:cxn modelId="{F6FA2FB3-7986-4273-85F4-E5E8163890AB}" type="presParOf" srcId="{89948552-D6B6-4B90-8B36-6739BE8AB16D}" destId="{EFB254E5-98DC-4F83-A282-2891775A51E5}" srcOrd="1" destOrd="0" presId="urn:microsoft.com/office/officeart/2005/8/layout/vList2"/>
    <dgm:cxn modelId="{F467D490-B37C-4C3E-B604-DB1A6845E96D}" type="presParOf" srcId="{89948552-D6B6-4B90-8B36-6739BE8AB16D}" destId="{C834A9F2-05FD-4CD5-B07F-6D51221DDB14}" srcOrd="2" destOrd="0" presId="urn:microsoft.com/office/officeart/2005/8/layout/vList2"/>
    <dgm:cxn modelId="{3492DDB8-25AF-41F7-B839-8694C5FBD752}" type="presParOf" srcId="{89948552-D6B6-4B90-8B36-6739BE8AB16D}" destId="{F11F001E-29B9-4782-94B4-973A1BD0D09D}" srcOrd="3" destOrd="0" presId="urn:microsoft.com/office/officeart/2005/8/layout/vList2"/>
    <dgm:cxn modelId="{F45E7B54-6733-424A-82A0-44CA60CB3508}" type="presParOf" srcId="{89948552-D6B6-4B90-8B36-6739BE8AB16D}" destId="{5D7BB81A-F08F-463E-B543-6401778686EB}" srcOrd="4" destOrd="0" presId="urn:microsoft.com/office/officeart/2005/8/layout/vList2"/>
    <dgm:cxn modelId="{D47B0640-5A9E-4DDB-A86F-14B9DE700AEC}" type="presParOf" srcId="{89948552-D6B6-4B90-8B36-6739BE8AB16D}" destId="{E36CA80A-8D76-4B54-A810-F630AF6A2F22}" srcOrd="5" destOrd="0" presId="urn:microsoft.com/office/officeart/2005/8/layout/vList2"/>
    <dgm:cxn modelId="{FAA3AACE-91AB-413D-8243-79DFA4119404}" type="presParOf" srcId="{89948552-D6B6-4B90-8B36-6739BE8AB16D}" destId="{20371C29-22DD-406F-B8EB-5FA1FA5D84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Isus poznaje naše slabosti i zna da bez njega </a:t>
          </a:r>
          <a:br>
            <a:rPr lang="hr-HR" dirty="0"/>
          </a:br>
          <a:r>
            <a:rPr lang="hr-HR" dirty="0"/>
            <a:t>ne možemo učiniti ništa.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D9DF45F6-9ECB-4830-8AA6-93E10F19F647}">
      <dgm:prSet/>
      <dgm:spPr/>
      <dgm:t>
        <a:bodyPr/>
        <a:lstStyle/>
        <a:p>
          <a:r>
            <a:rPr lang="hr-HR" dirty="0"/>
            <a:t>Isus je na sebe uzeo sve naše boli i grijehe te nas otkupio svojom predragocjenom krvlju.</a:t>
          </a:r>
        </a:p>
      </dgm:t>
    </dgm:pt>
    <dgm:pt modelId="{BF46B0A4-E6E7-4D4B-8FB6-0D006A885DF2}" type="parTrans" cxnId="{229F524E-E5D6-4BF7-BD72-399CB7824E67}">
      <dgm:prSet/>
      <dgm:spPr/>
      <dgm:t>
        <a:bodyPr/>
        <a:lstStyle/>
        <a:p>
          <a:endParaRPr lang="hr-HR"/>
        </a:p>
      </dgm:t>
    </dgm:pt>
    <dgm:pt modelId="{95787CF5-CB44-4E1E-93DE-3A35B84C4564}" type="sibTrans" cxnId="{229F524E-E5D6-4BF7-BD72-399CB7824E67}">
      <dgm:prSet/>
      <dgm:spPr/>
      <dgm:t>
        <a:bodyPr/>
        <a:lstStyle/>
        <a:p>
          <a:endParaRPr lang="hr-HR"/>
        </a:p>
      </dgm:t>
    </dgm:pt>
    <dgm:pt modelId="{1EBCEF09-38CA-4733-9918-793FFD2AA633}">
      <dgm:prSet/>
      <dgm:spPr/>
      <dgm:t>
        <a:bodyPr/>
        <a:lstStyle/>
        <a:p>
          <a:r>
            <a:rPr lang="hr-HR" dirty="0"/>
            <a:t>Zamolimo Isusa u ispovijedi da iz našeg srca istjera svu trgovinu.</a:t>
          </a:r>
        </a:p>
      </dgm:t>
    </dgm:pt>
    <dgm:pt modelId="{6A5DBD5C-3636-43ED-A543-22878711CFB0}" type="parTrans" cxnId="{D2E40B5E-AB89-4E5B-9D5D-E3557A14704D}">
      <dgm:prSet/>
      <dgm:spPr/>
      <dgm:t>
        <a:bodyPr/>
        <a:lstStyle/>
        <a:p>
          <a:endParaRPr lang="hr-HR"/>
        </a:p>
      </dgm:t>
    </dgm:pt>
    <dgm:pt modelId="{C130DD58-2D75-4DD0-B10A-239A2F9D22DE}" type="sibTrans" cxnId="{D2E40B5E-AB89-4E5B-9D5D-E3557A14704D}">
      <dgm:prSet/>
      <dgm:spPr/>
      <dgm:t>
        <a:bodyPr/>
        <a:lstStyle/>
        <a:p>
          <a:endParaRPr lang="hr-HR"/>
        </a:p>
      </dgm:t>
    </dgm:pt>
    <dgm:pt modelId="{FDA24057-4629-45F8-857F-F02FC13CC104}">
      <dgm:prSet/>
      <dgm:spPr/>
      <dgm:t>
        <a:bodyPr/>
        <a:lstStyle/>
        <a:p>
          <a:r>
            <a:rPr lang="hr-HR" dirty="0"/>
            <a:t>Žrtva koja je Bogu mila jest iskreno obraćenje, ljubav i milosrđe.</a:t>
          </a:r>
        </a:p>
      </dgm:t>
    </dgm:pt>
    <dgm:pt modelId="{5CD57B26-7E29-4B51-AB78-416518C656AD}" type="parTrans" cxnId="{D9A7D0FE-1003-4F17-B707-47C2D5D7EC7B}">
      <dgm:prSet/>
      <dgm:spPr/>
      <dgm:t>
        <a:bodyPr/>
        <a:lstStyle/>
        <a:p>
          <a:endParaRPr lang="hr-HR"/>
        </a:p>
      </dgm:t>
    </dgm:pt>
    <dgm:pt modelId="{A6E92F24-778F-4064-A4B0-019CE449C401}" type="sibTrans" cxnId="{D9A7D0FE-1003-4F17-B707-47C2D5D7EC7B}">
      <dgm:prSet/>
      <dgm:spPr/>
      <dgm:t>
        <a:bodyPr/>
        <a:lstStyle/>
        <a:p>
          <a:endParaRPr lang="hr-HR"/>
        </a:p>
      </dgm:t>
    </dgm:pt>
    <dgm:pt modelId="{C992F518-EC34-4097-A3A4-576BD55A2B62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E0B50C2E-AF38-43F2-B538-4E738E430FD7}" type="pres">
      <dgm:prSet presAssocID="{09F8199F-95A0-40D3-92F2-ABD44366C70A}" presName="Name1" presStyleCnt="0"/>
      <dgm:spPr/>
    </dgm:pt>
    <dgm:pt modelId="{8986BE89-06BF-4503-A1A1-56BED040E7F2}" type="pres">
      <dgm:prSet presAssocID="{09F8199F-95A0-40D3-92F2-ABD44366C70A}" presName="cycle" presStyleCnt="0"/>
      <dgm:spPr/>
    </dgm:pt>
    <dgm:pt modelId="{10780F2A-CC70-4902-A685-5CDA1841840A}" type="pres">
      <dgm:prSet presAssocID="{09F8199F-95A0-40D3-92F2-ABD44366C70A}" presName="srcNode" presStyleLbl="node1" presStyleIdx="0" presStyleCnt="4"/>
      <dgm:spPr/>
    </dgm:pt>
    <dgm:pt modelId="{ECDC9289-0F5E-4978-849D-E58E9881EA48}" type="pres">
      <dgm:prSet presAssocID="{09F8199F-95A0-40D3-92F2-ABD44366C70A}" presName="conn" presStyleLbl="parChTrans1D2" presStyleIdx="0" presStyleCnt="1"/>
      <dgm:spPr/>
    </dgm:pt>
    <dgm:pt modelId="{DDB644EE-3043-4726-BC4A-522E6817B536}" type="pres">
      <dgm:prSet presAssocID="{09F8199F-95A0-40D3-92F2-ABD44366C70A}" presName="extraNode" presStyleLbl="node1" presStyleIdx="0" presStyleCnt="4"/>
      <dgm:spPr/>
    </dgm:pt>
    <dgm:pt modelId="{CB79C3F0-7CA6-41C1-B966-C21078222BAA}" type="pres">
      <dgm:prSet presAssocID="{09F8199F-95A0-40D3-92F2-ABD44366C70A}" presName="dstNode" presStyleLbl="node1" presStyleIdx="0" presStyleCnt="4"/>
      <dgm:spPr/>
    </dgm:pt>
    <dgm:pt modelId="{57347017-30BB-47E5-A683-61C2BB937C95}" type="pres">
      <dgm:prSet presAssocID="{A2245CBF-85CB-43A1-B5BE-BA798688C128}" presName="text_1" presStyleLbl="node1" presStyleIdx="0" presStyleCnt="4">
        <dgm:presLayoutVars>
          <dgm:bulletEnabled val="1"/>
        </dgm:presLayoutVars>
      </dgm:prSet>
      <dgm:spPr/>
    </dgm:pt>
    <dgm:pt modelId="{4FB8125A-C7B7-490F-ABF7-E4C74CD8CE80}" type="pres">
      <dgm:prSet presAssocID="{A2245CBF-85CB-43A1-B5BE-BA798688C128}" presName="accent_1" presStyleCnt="0"/>
      <dgm:spPr/>
    </dgm:pt>
    <dgm:pt modelId="{67D6B1D0-3471-4606-9296-5CD21D3C0B5E}" type="pres">
      <dgm:prSet presAssocID="{A2245CBF-85CB-43A1-B5BE-BA798688C128}" presName="accentRepeatNode" presStyleLbl="solidFgAcc1" presStyleIdx="0" presStyleCnt="4"/>
      <dgm:spPr/>
    </dgm:pt>
    <dgm:pt modelId="{352DBCAF-F85B-4229-8210-16436C6B1085}" type="pres">
      <dgm:prSet presAssocID="{D9DF45F6-9ECB-4830-8AA6-93E10F19F647}" presName="text_2" presStyleLbl="node1" presStyleIdx="1" presStyleCnt="4">
        <dgm:presLayoutVars>
          <dgm:bulletEnabled val="1"/>
        </dgm:presLayoutVars>
      </dgm:prSet>
      <dgm:spPr/>
    </dgm:pt>
    <dgm:pt modelId="{D91830B6-7593-4F2E-B6C3-CA1D91917617}" type="pres">
      <dgm:prSet presAssocID="{D9DF45F6-9ECB-4830-8AA6-93E10F19F647}" presName="accent_2" presStyleCnt="0"/>
      <dgm:spPr/>
    </dgm:pt>
    <dgm:pt modelId="{D7FE993D-6766-4996-9FEA-226E5B2CEE9F}" type="pres">
      <dgm:prSet presAssocID="{D9DF45F6-9ECB-4830-8AA6-93E10F19F647}" presName="accentRepeatNode" presStyleLbl="solidFgAcc1" presStyleIdx="1" presStyleCnt="4"/>
      <dgm:spPr/>
    </dgm:pt>
    <dgm:pt modelId="{BD6C3919-0D4F-4762-820B-640E875AA19B}" type="pres">
      <dgm:prSet presAssocID="{1EBCEF09-38CA-4733-9918-793FFD2AA633}" presName="text_3" presStyleLbl="node1" presStyleIdx="2" presStyleCnt="4">
        <dgm:presLayoutVars>
          <dgm:bulletEnabled val="1"/>
        </dgm:presLayoutVars>
      </dgm:prSet>
      <dgm:spPr/>
    </dgm:pt>
    <dgm:pt modelId="{00656A7E-8FB7-4043-A6AF-FD53F046123A}" type="pres">
      <dgm:prSet presAssocID="{1EBCEF09-38CA-4733-9918-793FFD2AA633}" presName="accent_3" presStyleCnt="0"/>
      <dgm:spPr/>
    </dgm:pt>
    <dgm:pt modelId="{33DF8DAC-49D7-4C15-939E-B533D6F77FDF}" type="pres">
      <dgm:prSet presAssocID="{1EBCEF09-38CA-4733-9918-793FFD2AA633}" presName="accentRepeatNode" presStyleLbl="solidFgAcc1" presStyleIdx="2" presStyleCnt="4"/>
      <dgm:spPr/>
    </dgm:pt>
    <dgm:pt modelId="{7839BCDD-34EE-4707-A6A5-FA9D351D3F5A}" type="pres">
      <dgm:prSet presAssocID="{FDA24057-4629-45F8-857F-F02FC13CC104}" presName="text_4" presStyleLbl="node1" presStyleIdx="3" presStyleCnt="4">
        <dgm:presLayoutVars>
          <dgm:bulletEnabled val="1"/>
        </dgm:presLayoutVars>
      </dgm:prSet>
      <dgm:spPr/>
    </dgm:pt>
    <dgm:pt modelId="{732FD69A-B49D-4BDD-89FA-995693433F2D}" type="pres">
      <dgm:prSet presAssocID="{FDA24057-4629-45F8-857F-F02FC13CC104}" presName="accent_4" presStyleCnt="0"/>
      <dgm:spPr/>
    </dgm:pt>
    <dgm:pt modelId="{CE2E3E55-5B6F-4C79-AF24-D8A9E66C7D24}" type="pres">
      <dgm:prSet presAssocID="{FDA24057-4629-45F8-857F-F02FC13CC104}" presName="accentRepeatNode" presStyleLbl="solidFgAcc1" presStyleIdx="3" presStyleCnt="4"/>
      <dgm:spPr/>
    </dgm:pt>
  </dgm:ptLst>
  <dgm:cxnLst>
    <dgm:cxn modelId="{D2E40B5E-AB89-4E5B-9D5D-E3557A14704D}" srcId="{09F8199F-95A0-40D3-92F2-ABD44366C70A}" destId="{1EBCEF09-38CA-4733-9918-793FFD2AA633}" srcOrd="2" destOrd="0" parTransId="{6A5DBD5C-3636-43ED-A543-22878711CFB0}" sibTransId="{C130DD58-2D75-4DD0-B10A-239A2F9D22DE}"/>
    <dgm:cxn modelId="{3B84A069-88B8-4640-8242-F4247A0F0AE1}" type="presOf" srcId="{D9DF45F6-9ECB-4830-8AA6-93E10F19F647}" destId="{352DBCAF-F85B-4229-8210-16436C6B1085}" srcOrd="0" destOrd="0" presId="urn:microsoft.com/office/officeart/2008/layout/VerticalCurvedList"/>
    <dgm:cxn modelId="{229F524E-E5D6-4BF7-BD72-399CB7824E67}" srcId="{09F8199F-95A0-40D3-92F2-ABD44366C70A}" destId="{D9DF45F6-9ECB-4830-8AA6-93E10F19F647}" srcOrd="1" destOrd="0" parTransId="{BF46B0A4-E6E7-4D4B-8FB6-0D006A885DF2}" sibTransId="{95787CF5-CB44-4E1E-93DE-3A35B84C4564}"/>
    <dgm:cxn modelId="{7E82C279-7650-4E89-895C-A398B2EB1F35}" type="presOf" srcId="{1EBCEF09-38CA-4733-9918-793FFD2AA633}" destId="{BD6C3919-0D4F-4762-820B-640E875AA19B}" srcOrd="0" destOrd="0" presId="urn:microsoft.com/office/officeart/2008/layout/VerticalCurvedList"/>
    <dgm:cxn modelId="{81439C8B-8393-4DF2-8F3A-422C49D988C7}" type="presOf" srcId="{A2245CBF-85CB-43A1-B5BE-BA798688C128}" destId="{57347017-30BB-47E5-A683-61C2BB937C95}" srcOrd="0" destOrd="0" presId="urn:microsoft.com/office/officeart/2008/layout/VerticalCurvedList"/>
    <dgm:cxn modelId="{522CF7B0-4B9E-4A95-835F-BB4DD572D663}" type="presOf" srcId="{5B4793A1-00A5-4348-BC34-CD57C293C55D}" destId="{ECDC9289-0F5E-4978-849D-E58E9881EA48}" srcOrd="0" destOrd="0" presId="urn:microsoft.com/office/officeart/2008/layout/VerticalCurvedList"/>
    <dgm:cxn modelId="{6ADF61BF-EE73-4409-A73C-1B2B859DFEFF}" type="presOf" srcId="{09F8199F-95A0-40D3-92F2-ABD44366C70A}" destId="{C992F518-EC34-4097-A3A4-576BD55A2B62}" srcOrd="0" destOrd="0" presId="urn:microsoft.com/office/officeart/2008/layout/VerticalCurvedList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AA3DFBFA-2920-4E83-99EB-26B6AAA03633}" type="presOf" srcId="{FDA24057-4629-45F8-857F-F02FC13CC104}" destId="{7839BCDD-34EE-4707-A6A5-FA9D351D3F5A}" srcOrd="0" destOrd="0" presId="urn:microsoft.com/office/officeart/2008/layout/VerticalCurvedList"/>
    <dgm:cxn modelId="{D9A7D0FE-1003-4F17-B707-47C2D5D7EC7B}" srcId="{09F8199F-95A0-40D3-92F2-ABD44366C70A}" destId="{FDA24057-4629-45F8-857F-F02FC13CC104}" srcOrd="3" destOrd="0" parTransId="{5CD57B26-7E29-4B51-AB78-416518C656AD}" sibTransId="{A6E92F24-778F-4064-A4B0-019CE449C401}"/>
    <dgm:cxn modelId="{365E3A05-966B-4263-BAAC-8917CD1F53E9}" type="presParOf" srcId="{C992F518-EC34-4097-A3A4-576BD55A2B62}" destId="{E0B50C2E-AF38-43F2-B538-4E738E430FD7}" srcOrd="0" destOrd="0" presId="urn:microsoft.com/office/officeart/2008/layout/VerticalCurvedList"/>
    <dgm:cxn modelId="{F0E2B49D-F636-4F1A-A27A-18E0AAA30779}" type="presParOf" srcId="{E0B50C2E-AF38-43F2-B538-4E738E430FD7}" destId="{8986BE89-06BF-4503-A1A1-56BED040E7F2}" srcOrd="0" destOrd="0" presId="urn:microsoft.com/office/officeart/2008/layout/VerticalCurvedList"/>
    <dgm:cxn modelId="{E430DD69-11C6-454B-8FDA-C00FBA11FD9B}" type="presParOf" srcId="{8986BE89-06BF-4503-A1A1-56BED040E7F2}" destId="{10780F2A-CC70-4902-A685-5CDA1841840A}" srcOrd="0" destOrd="0" presId="urn:microsoft.com/office/officeart/2008/layout/VerticalCurvedList"/>
    <dgm:cxn modelId="{ABB48AAB-5864-4005-9C47-2125CE13ECCF}" type="presParOf" srcId="{8986BE89-06BF-4503-A1A1-56BED040E7F2}" destId="{ECDC9289-0F5E-4978-849D-E58E9881EA48}" srcOrd="1" destOrd="0" presId="urn:microsoft.com/office/officeart/2008/layout/VerticalCurvedList"/>
    <dgm:cxn modelId="{27E336B1-4C43-4524-98C2-0D240CC30C0B}" type="presParOf" srcId="{8986BE89-06BF-4503-A1A1-56BED040E7F2}" destId="{DDB644EE-3043-4726-BC4A-522E6817B536}" srcOrd="2" destOrd="0" presId="urn:microsoft.com/office/officeart/2008/layout/VerticalCurvedList"/>
    <dgm:cxn modelId="{0EA3E0B1-3EDD-49FB-9FBF-9621FEDD9967}" type="presParOf" srcId="{8986BE89-06BF-4503-A1A1-56BED040E7F2}" destId="{CB79C3F0-7CA6-41C1-B966-C21078222BAA}" srcOrd="3" destOrd="0" presId="urn:microsoft.com/office/officeart/2008/layout/VerticalCurvedList"/>
    <dgm:cxn modelId="{A9A5233F-466D-4C1D-95C3-04308C65C03F}" type="presParOf" srcId="{E0B50C2E-AF38-43F2-B538-4E738E430FD7}" destId="{57347017-30BB-47E5-A683-61C2BB937C95}" srcOrd="1" destOrd="0" presId="urn:microsoft.com/office/officeart/2008/layout/VerticalCurvedList"/>
    <dgm:cxn modelId="{5CCBB23A-5D6A-4E82-A9A0-B586207BCA5B}" type="presParOf" srcId="{E0B50C2E-AF38-43F2-B538-4E738E430FD7}" destId="{4FB8125A-C7B7-490F-ABF7-E4C74CD8CE80}" srcOrd="2" destOrd="0" presId="urn:microsoft.com/office/officeart/2008/layout/VerticalCurvedList"/>
    <dgm:cxn modelId="{47C5532B-EDA5-475E-A105-A472DB68B6FE}" type="presParOf" srcId="{4FB8125A-C7B7-490F-ABF7-E4C74CD8CE80}" destId="{67D6B1D0-3471-4606-9296-5CD21D3C0B5E}" srcOrd="0" destOrd="0" presId="urn:microsoft.com/office/officeart/2008/layout/VerticalCurvedList"/>
    <dgm:cxn modelId="{B9553305-8247-458B-A30F-6233C3FECF04}" type="presParOf" srcId="{E0B50C2E-AF38-43F2-B538-4E738E430FD7}" destId="{352DBCAF-F85B-4229-8210-16436C6B1085}" srcOrd="3" destOrd="0" presId="urn:microsoft.com/office/officeart/2008/layout/VerticalCurvedList"/>
    <dgm:cxn modelId="{931B5D84-7171-445A-849C-79DF706CBA17}" type="presParOf" srcId="{E0B50C2E-AF38-43F2-B538-4E738E430FD7}" destId="{D91830B6-7593-4F2E-B6C3-CA1D91917617}" srcOrd="4" destOrd="0" presId="urn:microsoft.com/office/officeart/2008/layout/VerticalCurvedList"/>
    <dgm:cxn modelId="{0F2B8928-BBB9-4278-AD52-19A7055D3089}" type="presParOf" srcId="{D91830B6-7593-4F2E-B6C3-CA1D91917617}" destId="{D7FE993D-6766-4996-9FEA-226E5B2CEE9F}" srcOrd="0" destOrd="0" presId="urn:microsoft.com/office/officeart/2008/layout/VerticalCurvedList"/>
    <dgm:cxn modelId="{E9E383B2-9633-4E79-9384-CEB7468766DA}" type="presParOf" srcId="{E0B50C2E-AF38-43F2-B538-4E738E430FD7}" destId="{BD6C3919-0D4F-4762-820B-640E875AA19B}" srcOrd="5" destOrd="0" presId="urn:microsoft.com/office/officeart/2008/layout/VerticalCurvedList"/>
    <dgm:cxn modelId="{AFA98379-B606-40CE-A9C5-B166FC61E8CA}" type="presParOf" srcId="{E0B50C2E-AF38-43F2-B538-4E738E430FD7}" destId="{00656A7E-8FB7-4043-A6AF-FD53F046123A}" srcOrd="6" destOrd="0" presId="urn:microsoft.com/office/officeart/2008/layout/VerticalCurvedList"/>
    <dgm:cxn modelId="{D922FB30-E11D-47B2-96C8-E81D519C1F97}" type="presParOf" srcId="{00656A7E-8FB7-4043-A6AF-FD53F046123A}" destId="{33DF8DAC-49D7-4C15-939E-B533D6F77FDF}" srcOrd="0" destOrd="0" presId="urn:microsoft.com/office/officeart/2008/layout/VerticalCurvedList"/>
    <dgm:cxn modelId="{E85B14A6-E5D2-4EA4-9BD8-B129B954DABE}" type="presParOf" srcId="{E0B50C2E-AF38-43F2-B538-4E738E430FD7}" destId="{7839BCDD-34EE-4707-A6A5-FA9D351D3F5A}" srcOrd="7" destOrd="0" presId="urn:microsoft.com/office/officeart/2008/layout/VerticalCurvedList"/>
    <dgm:cxn modelId="{26D8E824-2EB7-48DD-BA27-247615C8F5E0}" type="presParOf" srcId="{E0B50C2E-AF38-43F2-B538-4E738E430FD7}" destId="{732FD69A-B49D-4BDD-89FA-995693433F2D}" srcOrd="8" destOrd="0" presId="urn:microsoft.com/office/officeart/2008/layout/VerticalCurvedList"/>
    <dgm:cxn modelId="{BABBA547-5725-4D34-A742-0814A3EBAD91}" type="presParOf" srcId="{732FD69A-B49D-4BDD-89FA-995693433F2D}" destId="{CE2E3E55-5B6F-4C79-AF24-D8A9E66C7D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53194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53194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1600" kern="1200" dirty="0"/>
            <a:t>Komu se ja klanjam? Koji su idoli zarobili moje srce?</a:t>
          </a:r>
        </a:p>
      </dsp:txBody>
      <dsp:txXfrm rot="10800000">
        <a:off x="396699" y="2328173"/>
        <a:ext cx="1327624" cy="2802039"/>
      </dsp:txXfrm>
    </dsp:sp>
    <dsp:sp modelId="{3A0062E0-796D-4053-8C85-5C4DF0BF7675}">
      <dsp:nvSpPr>
        <dsp:cNvPr id="0" name=""/>
        <dsp:cNvSpPr/>
      </dsp:nvSpPr>
      <dsp:spPr>
        <a:xfrm>
          <a:off x="1909291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392AC-8D45-4550-9FFC-CEA7C5D55C2F}">
      <dsp:nvSpPr>
        <dsp:cNvPr id="0" name=""/>
        <dsp:cNvSpPr/>
      </dsp:nvSpPr>
      <dsp:spPr>
        <a:xfrm rot="10800000">
          <a:off x="1909291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 dirty="0"/>
            <a:t>Je li moj </a:t>
          </a:r>
          <a:br>
            <a:rPr lang="hr-HR" sz="1600" kern="1200" dirty="0"/>
          </a:br>
          <a:r>
            <a:rPr lang="hr-HR" sz="1600" kern="1200" dirty="0"/>
            <a:t>odnos s Bogom „trgovački“? </a:t>
          </a:r>
        </a:p>
      </dsp:txBody>
      <dsp:txXfrm rot="10800000">
        <a:off x="1952796" y="2328173"/>
        <a:ext cx="1327624" cy="2802039"/>
      </dsp:txXfrm>
    </dsp:sp>
    <dsp:sp modelId="{693B0E2F-AFC9-4B7D-85CC-1C35D225B1AA}">
      <dsp:nvSpPr>
        <dsp:cNvPr id="0" name=""/>
        <dsp:cNvSpPr/>
      </dsp:nvSpPr>
      <dsp:spPr>
        <a:xfrm>
          <a:off x="3465389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63696-F232-461D-A0F6-1B9DC6867C26}">
      <dsp:nvSpPr>
        <dsp:cNvPr id="0" name=""/>
        <dsp:cNvSpPr/>
      </dsp:nvSpPr>
      <dsp:spPr>
        <a:xfrm rot="10800000">
          <a:off x="3465389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 dirty="0"/>
            <a:t>Prihvaćam </a:t>
          </a:r>
          <a:br>
            <a:rPr lang="hr-HR" sz="1600" kern="1200" dirty="0"/>
          </a:br>
          <a:r>
            <a:rPr lang="hr-HR" sz="1600" kern="1200" dirty="0"/>
            <a:t>li sve što dolazi iz Božje ruke?</a:t>
          </a:r>
        </a:p>
      </dsp:txBody>
      <dsp:txXfrm rot="10800000">
        <a:off x="3508894" y="2328173"/>
        <a:ext cx="1327624" cy="2802039"/>
      </dsp:txXfrm>
    </dsp:sp>
    <dsp:sp modelId="{BB0A326A-3A38-4816-BA01-0ADD8F0F1C8D}">
      <dsp:nvSpPr>
        <dsp:cNvPr id="0" name=""/>
        <dsp:cNvSpPr/>
      </dsp:nvSpPr>
      <dsp:spPr>
        <a:xfrm>
          <a:off x="5021487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0BB59-8E1E-46D4-A31F-1910AEF0AC02}">
      <dsp:nvSpPr>
        <dsp:cNvPr id="0" name=""/>
        <dsp:cNvSpPr/>
      </dsp:nvSpPr>
      <dsp:spPr>
        <a:xfrm rot="10800000">
          <a:off x="5021487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 dirty="0"/>
            <a:t>Jesam li kao član Crkve svjetlost svijeta i sol zemlje? </a:t>
          </a:r>
        </a:p>
      </dsp:txBody>
      <dsp:txXfrm rot="10800000">
        <a:off x="5064992" y="2328173"/>
        <a:ext cx="1327624" cy="2802039"/>
      </dsp:txXfrm>
    </dsp:sp>
    <dsp:sp modelId="{56D6F8AE-B61A-4E4E-9B48-06C94CC982AA}">
      <dsp:nvSpPr>
        <dsp:cNvPr id="0" name=""/>
        <dsp:cNvSpPr/>
      </dsp:nvSpPr>
      <dsp:spPr>
        <a:xfrm>
          <a:off x="6577585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40EB3-9EC7-4C45-85FD-E40EDD9761F3}">
      <dsp:nvSpPr>
        <dsp:cNvPr id="0" name=""/>
        <dsp:cNvSpPr/>
      </dsp:nvSpPr>
      <dsp:spPr>
        <a:xfrm rot="10800000">
          <a:off x="6577585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 dirty="0"/>
            <a:t>Privlačim </a:t>
          </a:r>
          <a:br>
            <a:rPr lang="hr-HR" sz="1600" kern="1200" dirty="0"/>
          </a:br>
          <a:r>
            <a:rPr lang="hr-HR" sz="1600" kern="1200" dirty="0"/>
            <a:t>li drugoga </a:t>
          </a:r>
          <a:br>
            <a:rPr lang="hr-HR" sz="1600" kern="1200" dirty="0"/>
          </a:br>
          <a:r>
            <a:rPr lang="hr-HR" sz="1600" kern="1200" dirty="0"/>
            <a:t>i pozivam li ga svojim životom bliže Gospodinu?</a:t>
          </a:r>
        </a:p>
      </dsp:txBody>
      <dsp:txXfrm rot="10800000">
        <a:off x="6621090" y="2328173"/>
        <a:ext cx="1327624" cy="2802039"/>
      </dsp:txXfrm>
    </dsp:sp>
    <dsp:sp modelId="{FC5800BA-BC5C-49FD-94EC-34D29CDD707B}">
      <dsp:nvSpPr>
        <dsp:cNvPr id="0" name=""/>
        <dsp:cNvSpPr/>
      </dsp:nvSpPr>
      <dsp:spPr>
        <a:xfrm>
          <a:off x="8133682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02DCC-E6AF-46E5-8AA3-F0EEF5CB445D}">
      <dsp:nvSpPr>
        <dsp:cNvPr id="0" name=""/>
        <dsp:cNvSpPr/>
      </dsp:nvSpPr>
      <dsp:spPr>
        <a:xfrm rot="10800000">
          <a:off x="8133682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 dirty="0"/>
            <a:t>Jesam li svjestan dostojanstva svoga tijela? </a:t>
          </a:r>
        </a:p>
      </dsp:txBody>
      <dsp:txXfrm rot="10800000">
        <a:off x="8177187" y="2328173"/>
        <a:ext cx="1327624" cy="2802039"/>
      </dsp:txXfrm>
    </dsp:sp>
    <dsp:sp modelId="{0AF75CA5-B3A9-47B8-8B46-25D9E44CF1FB}">
      <dsp:nvSpPr>
        <dsp:cNvPr id="0" name=""/>
        <dsp:cNvSpPr/>
      </dsp:nvSpPr>
      <dsp:spPr>
        <a:xfrm>
          <a:off x="9689780" y="310423"/>
          <a:ext cx="1414634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D11B0-3299-4581-8CF5-F9B94488F66B}">
      <dsp:nvSpPr>
        <dsp:cNvPr id="0" name=""/>
        <dsp:cNvSpPr/>
      </dsp:nvSpPr>
      <dsp:spPr>
        <a:xfrm rot="10800000">
          <a:off x="9689780" y="2328173"/>
          <a:ext cx="1414634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600" kern="1200" dirty="0"/>
            <a:t>Gledam li na svoje tijelo kao na hram Duha Svetoga?</a:t>
          </a:r>
        </a:p>
      </dsp:txBody>
      <dsp:txXfrm rot="10800000">
        <a:off x="9733285" y="2328173"/>
        <a:ext cx="1327624" cy="2802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0" y="0"/>
          <a:ext cx="2212333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Misli više na potrebe bližnjih oko sebe! </a:t>
          </a:r>
        </a:p>
      </dsp:txBody>
      <dsp:txXfrm>
        <a:off x="0" y="1989388"/>
        <a:ext cx="2212333" cy="1989388"/>
      </dsp:txXfrm>
    </dsp:sp>
    <dsp:sp modelId="{9E63AD6C-89AD-404F-AED9-E34D089C1B87}">
      <dsp:nvSpPr>
        <dsp:cNvPr id="0" name=""/>
        <dsp:cNvSpPr/>
      </dsp:nvSpPr>
      <dsp:spPr>
        <a:xfrm>
          <a:off x="27808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65F0F-85E6-4648-83FD-26125F1E729E}">
      <dsp:nvSpPr>
        <dsp:cNvPr id="0" name=""/>
        <dsp:cNvSpPr/>
      </dsp:nvSpPr>
      <dsp:spPr>
        <a:xfrm>
          <a:off x="2278704" y="0"/>
          <a:ext cx="2212333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000" kern="1200" dirty="0"/>
            <a:t>Vjeruj da Uskrsli može promijeniti </a:t>
          </a:r>
          <a:br>
            <a:rPr lang="hr-HR" sz="2000" kern="1200" dirty="0"/>
          </a:br>
          <a:r>
            <a:rPr lang="hr-HR" sz="2000" kern="1200" dirty="0"/>
            <a:t>i očistiti tvoje srce!</a:t>
          </a:r>
        </a:p>
      </dsp:txBody>
      <dsp:txXfrm>
        <a:off x="2278704" y="1989388"/>
        <a:ext cx="2212333" cy="1989388"/>
      </dsp:txXfrm>
    </dsp:sp>
    <dsp:sp modelId="{980E4ABA-D646-4FD4-A80B-0016E91EEFFE}">
      <dsp:nvSpPr>
        <dsp:cNvPr id="0" name=""/>
        <dsp:cNvSpPr/>
      </dsp:nvSpPr>
      <dsp:spPr>
        <a:xfrm>
          <a:off x="2556788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29C44-D640-4F95-B29A-682C1B3BDFD5}">
      <dsp:nvSpPr>
        <dsp:cNvPr id="0" name=""/>
        <dsp:cNvSpPr/>
      </dsp:nvSpPr>
      <dsp:spPr>
        <a:xfrm>
          <a:off x="4557408" y="0"/>
          <a:ext cx="2212333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000" kern="1200" dirty="0"/>
            <a:t>Zamoli Isusa </a:t>
          </a:r>
          <a:br>
            <a:rPr lang="hr-HR" sz="2000" kern="1200" dirty="0"/>
          </a:br>
          <a:r>
            <a:rPr lang="hr-HR" sz="2000" kern="1200" dirty="0"/>
            <a:t>da očisti tvoje </a:t>
          </a:r>
          <a:br>
            <a:rPr lang="hr-HR" sz="2000" kern="1200" dirty="0"/>
          </a:br>
          <a:r>
            <a:rPr lang="hr-HR" sz="2000" kern="1200" dirty="0"/>
            <a:t>srce u iskrenoj ispovijedi!</a:t>
          </a:r>
        </a:p>
      </dsp:txBody>
      <dsp:txXfrm>
        <a:off x="4557408" y="1989388"/>
        <a:ext cx="2212333" cy="1989388"/>
      </dsp:txXfrm>
    </dsp:sp>
    <dsp:sp modelId="{194D87D8-94A6-484B-B5CE-63520CDF2529}">
      <dsp:nvSpPr>
        <dsp:cNvPr id="0" name=""/>
        <dsp:cNvSpPr/>
      </dsp:nvSpPr>
      <dsp:spPr>
        <a:xfrm>
          <a:off x="4835492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FE870-EA86-4F31-B568-758173C39C18}">
      <dsp:nvSpPr>
        <dsp:cNvPr id="0" name=""/>
        <dsp:cNvSpPr/>
      </dsp:nvSpPr>
      <dsp:spPr>
        <a:xfrm>
          <a:off x="6836112" y="0"/>
          <a:ext cx="2212333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000" kern="1200" dirty="0"/>
            <a:t>Neka tvoje srce bude hram Duha Svetoga u koji ćeš se češće povući </a:t>
          </a:r>
          <a:br>
            <a:rPr lang="hr-HR" sz="2000" kern="1200" dirty="0"/>
          </a:br>
          <a:r>
            <a:rPr lang="hr-HR" sz="2000" kern="1200" dirty="0"/>
            <a:t>na molitvu!</a:t>
          </a:r>
        </a:p>
      </dsp:txBody>
      <dsp:txXfrm>
        <a:off x="6836112" y="1989388"/>
        <a:ext cx="2212333" cy="1989388"/>
      </dsp:txXfrm>
    </dsp:sp>
    <dsp:sp modelId="{9351CE56-15B4-48EC-B92F-560ABBCB9DC0}">
      <dsp:nvSpPr>
        <dsp:cNvPr id="0" name=""/>
        <dsp:cNvSpPr/>
      </dsp:nvSpPr>
      <dsp:spPr>
        <a:xfrm>
          <a:off x="711419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22AED-5CB5-4A62-8FC7-B097FF16F3E6}">
      <dsp:nvSpPr>
        <dsp:cNvPr id="0" name=""/>
        <dsp:cNvSpPr/>
      </dsp:nvSpPr>
      <dsp:spPr>
        <a:xfrm>
          <a:off x="9114816" y="0"/>
          <a:ext cx="2212333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000" kern="1200"/>
            <a:t>Često ovih korizmenih dana ponavljaj molitveni zaziv: „Čisto srce stvori mi, Bože!“ (Ps 51,12)</a:t>
          </a:r>
        </a:p>
      </dsp:txBody>
      <dsp:txXfrm>
        <a:off x="9114816" y="1989388"/>
        <a:ext cx="2212333" cy="1989388"/>
      </dsp:txXfrm>
    </dsp:sp>
    <dsp:sp modelId="{2B70A530-999A-4E76-B216-461641070F04}">
      <dsp:nvSpPr>
        <dsp:cNvPr id="0" name=""/>
        <dsp:cNvSpPr/>
      </dsp:nvSpPr>
      <dsp:spPr>
        <a:xfrm>
          <a:off x="9392900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35105-F27C-4D9F-84AF-74EAE2820C5D}">
      <dsp:nvSpPr>
        <dsp:cNvPr id="0" name=""/>
        <dsp:cNvSpPr/>
      </dsp:nvSpPr>
      <dsp:spPr>
        <a:xfrm>
          <a:off x="0" y="205597"/>
          <a:ext cx="5198426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najsvetije mjesto za Židove</a:t>
          </a:r>
        </a:p>
      </dsp:txBody>
      <dsp:txXfrm>
        <a:off x="67852" y="273449"/>
        <a:ext cx="5062722" cy="1254256"/>
      </dsp:txXfrm>
    </dsp:sp>
    <dsp:sp modelId="{DF9B8AC7-5656-42EF-9BCE-2A6392619E91}">
      <dsp:nvSpPr>
        <dsp:cNvPr id="0" name=""/>
        <dsp:cNvSpPr/>
      </dsp:nvSpPr>
      <dsp:spPr>
        <a:xfrm>
          <a:off x="0" y="1699237"/>
          <a:ext cx="5198426" cy="1389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Isus iskazuje najdublje poštovanje prema Hramu</a:t>
          </a:r>
        </a:p>
      </dsp:txBody>
      <dsp:txXfrm>
        <a:off x="67852" y="1767089"/>
        <a:ext cx="5062722" cy="1254256"/>
      </dsp:txXfrm>
    </dsp:sp>
    <dsp:sp modelId="{46AD746E-642F-4182-BACC-94BF4E10581B}">
      <dsp:nvSpPr>
        <dsp:cNvPr id="0" name=""/>
        <dsp:cNvSpPr/>
      </dsp:nvSpPr>
      <dsp:spPr>
        <a:xfrm>
          <a:off x="0" y="3089197"/>
          <a:ext cx="5198426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05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prikazan u Hramu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hodočastio u Hram od svoje dvanaeste godine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Hram je mjesto susreta s Ocem</a:t>
          </a:r>
        </a:p>
      </dsp:txBody>
      <dsp:txXfrm>
        <a:off x="0" y="3089197"/>
        <a:ext cx="5198426" cy="212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F5C9-33CB-4D5E-A970-B8C3B674256A}">
      <dsp:nvSpPr>
        <dsp:cNvPr id="0" name=""/>
        <dsp:cNvSpPr/>
      </dsp:nvSpPr>
      <dsp:spPr>
        <a:xfrm>
          <a:off x="0" y="26373"/>
          <a:ext cx="5607097" cy="18106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Hram je kuća Božja, kuća molitve, kuća njegova Oca </a:t>
          </a:r>
        </a:p>
      </dsp:txBody>
      <dsp:txXfrm>
        <a:off x="88387" y="114760"/>
        <a:ext cx="5430323" cy="1633833"/>
      </dsp:txXfrm>
    </dsp:sp>
    <dsp:sp modelId="{260A305B-F204-4EBD-B445-70FA1660485A}">
      <dsp:nvSpPr>
        <dsp:cNvPr id="0" name=""/>
        <dsp:cNvSpPr/>
      </dsp:nvSpPr>
      <dsp:spPr>
        <a:xfrm>
          <a:off x="0" y="1926261"/>
          <a:ext cx="5607097" cy="1098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pretvoren u mjesto za trgovanje</a:t>
          </a:r>
        </a:p>
      </dsp:txBody>
      <dsp:txXfrm>
        <a:off x="53607" y="1979868"/>
        <a:ext cx="5499883" cy="990938"/>
      </dsp:txXfrm>
    </dsp:sp>
    <dsp:sp modelId="{01786011-1194-4FE9-B4C7-B0E844F11A32}">
      <dsp:nvSpPr>
        <dsp:cNvPr id="0" name=""/>
        <dsp:cNvSpPr/>
      </dsp:nvSpPr>
      <dsp:spPr>
        <a:xfrm>
          <a:off x="0" y="3113694"/>
          <a:ext cx="5607097" cy="20945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izgonom trgovaca iz Hrama Isus je raskrinkao lažnu pobožnost i ustao protiv iskorištavanja vjere za osobno bogaćenje</a:t>
          </a:r>
        </a:p>
      </dsp:txBody>
      <dsp:txXfrm>
        <a:off x="102250" y="3215944"/>
        <a:ext cx="5402597" cy="1890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F5C9-33CB-4D5E-A970-B8C3B674256A}">
      <dsp:nvSpPr>
        <dsp:cNvPr id="0" name=""/>
        <dsp:cNvSpPr/>
      </dsp:nvSpPr>
      <dsp:spPr>
        <a:xfrm>
          <a:off x="0" y="120578"/>
          <a:ext cx="6425704" cy="1150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Koji su idoli zarobili moje srce? </a:t>
          </a:r>
        </a:p>
      </dsp:txBody>
      <dsp:txXfrm>
        <a:off x="56160" y="176738"/>
        <a:ext cx="6313384" cy="1038114"/>
      </dsp:txXfrm>
    </dsp:sp>
    <dsp:sp modelId="{9E3790C0-59B3-4281-B9CD-C6F4A0406541}">
      <dsp:nvSpPr>
        <dsp:cNvPr id="0" name=""/>
        <dsp:cNvSpPr/>
      </dsp:nvSpPr>
      <dsp:spPr>
        <a:xfrm>
          <a:off x="0" y="1371812"/>
          <a:ext cx="6425704" cy="1330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Za čime čeznem, za što se borim i u što trošim svoje snage? </a:t>
          </a:r>
        </a:p>
      </dsp:txBody>
      <dsp:txXfrm>
        <a:off x="64968" y="1436780"/>
        <a:ext cx="6295768" cy="1200938"/>
      </dsp:txXfrm>
    </dsp:sp>
    <dsp:sp modelId="{A1A59AC9-706F-4A6F-A00B-EBE3288F769E}">
      <dsp:nvSpPr>
        <dsp:cNvPr id="0" name=""/>
        <dsp:cNvSpPr/>
      </dsp:nvSpPr>
      <dsp:spPr>
        <a:xfrm>
          <a:off x="0" y="2803487"/>
          <a:ext cx="6425704" cy="1330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Od čega sve Isus treba osloboditi i očistiti moje srce? </a:t>
          </a:r>
        </a:p>
      </dsp:txBody>
      <dsp:txXfrm>
        <a:off x="64968" y="2868455"/>
        <a:ext cx="6295768" cy="1200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B8090-9C46-4C68-8D8E-D7481077803C}">
      <dsp:nvSpPr>
        <dsp:cNvPr id="0" name=""/>
        <dsp:cNvSpPr/>
      </dsp:nvSpPr>
      <dsp:spPr>
        <a:xfrm>
          <a:off x="846819" y="0"/>
          <a:ext cx="9597286" cy="392327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E49C5-432A-4F0E-B2A3-2B371DB169A1}">
      <dsp:nvSpPr>
        <dsp:cNvPr id="0" name=""/>
        <dsp:cNvSpPr/>
      </dsp:nvSpPr>
      <dsp:spPr>
        <a:xfrm>
          <a:off x="12128" y="1176983"/>
          <a:ext cx="3634266" cy="15693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osloboditi nas od svake nečistoće i grijeha</a:t>
          </a:r>
        </a:p>
      </dsp:txBody>
      <dsp:txXfrm>
        <a:off x="88735" y="1253590"/>
        <a:ext cx="3481052" cy="1416097"/>
      </dsp:txXfrm>
    </dsp:sp>
    <dsp:sp modelId="{6984C3B0-87B2-4AE5-A4D5-1308503D7D39}">
      <dsp:nvSpPr>
        <dsp:cNvPr id="0" name=""/>
        <dsp:cNvSpPr/>
      </dsp:nvSpPr>
      <dsp:spPr>
        <a:xfrm>
          <a:off x="3828329" y="1176983"/>
          <a:ext cx="3634266" cy="15693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„popraviti“ naše srce koje je jedva popravljivo</a:t>
          </a:r>
        </a:p>
      </dsp:txBody>
      <dsp:txXfrm>
        <a:off x="3904936" y="1253590"/>
        <a:ext cx="3481052" cy="1416097"/>
      </dsp:txXfrm>
    </dsp:sp>
    <dsp:sp modelId="{6C9D208D-BF33-468B-8FC1-9BCBC8010953}">
      <dsp:nvSpPr>
        <dsp:cNvPr id="0" name=""/>
        <dsp:cNvSpPr/>
      </dsp:nvSpPr>
      <dsp:spPr>
        <a:xfrm>
          <a:off x="7644529" y="1176983"/>
          <a:ext cx="3634266" cy="15693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od našega kamenoga srca učiniti srce od mesa, srce koje ljubi, oprašta, koje nije navezano na prolazno i materijalno</a:t>
          </a:r>
        </a:p>
      </dsp:txBody>
      <dsp:txXfrm>
        <a:off x="7721136" y="1253590"/>
        <a:ext cx="3481052" cy="1416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F5C9-33CB-4D5E-A970-B8C3B674256A}">
      <dsp:nvSpPr>
        <dsp:cNvPr id="0" name=""/>
        <dsp:cNvSpPr/>
      </dsp:nvSpPr>
      <dsp:spPr>
        <a:xfrm>
          <a:off x="0" y="62966"/>
          <a:ext cx="6425704" cy="8546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Jesmo li uistinu kršćani i kakvi smo kršćani? </a:t>
          </a:r>
        </a:p>
      </dsp:txBody>
      <dsp:txXfrm>
        <a:off x="41719" y="104685"/>
        <a:ext cx="6342266" cy="771170"/>
      </dsp:txXfrm>
    </dsp:sp>
    <dsp:sp modelId="{3BD7A1A9-8D97-4A83-8090-C986C61AC3E2}">
      <dsp:nvSpPr>
        <dsp:cNvPr id="0" name=""/>
        <dsp:cNvSpPr/>
      </dsp:nvSpPr>
      <dsp:spPr>
        <a:xfrm>
          <a:off x="0" y="992454"/>
          <a:ext cx="6425704" cy="988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Tražimo li u našim molitvama sebe ili Boga? </a:t>
          </a:r>
        </a:p>
      </dsp:txBody>
      <dsp:txXfrm>
        <a:off x="48262" y="1040716"/>
        <a:ext cx="6329180" cy="892126"/>
      </dsp:txXfrm>
    </dsp:sp>
    <dsp:sp modelId="{E0ADEA1C-FC13-4BE6-9CF5-A525509D8A4D}">
      <dsp:nvSpPr>
        <dsp:cNvPr id="0" name=""/>
        <dsp:cNvSpPr/>
      </dsp:nvSpPr>
      <dsp:spPr>
        <a:xfrm>
          <a:off x="0" y="2055984"/>
          <a:ext cx="6425704" cy="988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Živimo li za sebe ili za druge? </a:t>
          </a:r>
        </a:p>
      </dsp:txBody>
      <dsp:txXfrm>
        <a:off x="48262" y="2104246"/>
        <a:ext cx="6329180" cy="892126"/>
      </dsp:txXfrm>
    </dsp:sp>
    <dsp:sp modelId="{8733D5BB-AEFA-40B4-A393-F4B763F8B07E}">
      <dsp:nvSpPr>
        <dsp:cNvPr id="0" name=""/>
        <dsp:cNvSpPr/>
      </dsp:nvSpPr>
      <dsp:spPr>
        <a:xfrm>
          <a:off x="0" y="3119514"/>
          <a:ext cx="6425704" cy="9886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Usrećujemo li nekoga ili očekujemo da drugi nas usrećuju? </a:t>
          </a:r>
        </a:p>
      </dsp:txBody>
      <dsp:txXfrm>
        <a:off x="48262" y="3167776"/>
        <a:ext cx="6329180" cy="892126"/>
      </dsp:txXfrm>
    </dsp:sp>
    <dsp:sp modelId="{CB61C91E-551A-405C-945A-F182D31C96DD}">
      <dsp:nvSpPr>
        <dsp:cNvPr id="0" name=""/>
        <dsp:cNvSpPr/>
      </dsp:nvSpPr>
      <dsp:spPr>
        <a:xfrm>
          <a:off x="0" y="4183044"/>
          <a:ext cx="6425704" cy="9886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Jesmo li danas učinili išta dobra? </a:t>
          </a:r>
        </a:p>
      </dsp:txBody>
      <dsp:txXfrm>
        <a:off x="48262" y="4231306"/>
        <a:ext cx="6329180" cy="892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CC7DA-71F5-411B-AF6D-912C593094A5}">
      <dsp:nvSpPr>
        <dsp:cNvPr id="0" name=""/>
        <dsp:cNvSpPr/>
      </dsp:nvSpPr>
      <dsp:spPr>
        <a:xfrm>
          <a:off x="-5917362" y="-905761"/>
          <a:ext cx="7046184" cy="7046184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ED587-4FBF-4E75-91F3-19457A6E5C52}">
      <dsp:nvSpPr>
        <dsp:cNvPr id="0" name=""/>
        <dsp:cNvSpPr/>
      </dsp:nvSpPr>
      <dsp:spPr>
        <a:xfrm>
          <a:off x="726570" y="523466"/>
          <a:ext cx="5626894" cy="1046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0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Ako dobro činimo, </a:t>
          </a:r>
          <a:br>
            <a:rPr lang="hr-HR" sz="3300" kern="1200" dirty="0"/>
          </a:br>
          <a:r>
            <a:rPr lang="hr-HR" sz="3300" kern="1200" dirty="0"/>
            <a:t>znači da dobro i molimo. </a:t>
          </a:r>
        </a:p>
      </dsp:txBody>
      <dsp:txXfrm>
        <a:off x="726570" y="523466"/>
        <a:ext cx="5626894" cy="1046932"/>
      </dsp:txXfrm>
    </dsp:sp>
    <dsp:sp modelId="{02BE1C2B-2690-400D-94D8-11CACF86997B}">
      <dsp:nvSpPr>
        <dsp:cNvPr id="0" name=""/>
        <dsp:cNvSpPr/>
      </dsp:nvSpPr>
      <dsp:spPr>
        <a:xfrm>
          <a:off x="72238" y="392599"/>
          <a:ext cx="1308665" cy="1308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06924-0A82-4ECD-A794-2980FB0D6179}">
      <dsp:nvSpPr>
        <dsp:cNvPr id="0" name=""/>
        <dsp:cNvSpPr/>
      </dsp:nvSpPr>
      <dsp:spPr>
        <a:xfrm>
          <a:off x="1107130" y="2093864"/>
          <a:ext cx="5246334" cy="1046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0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Bogu je čovjek važniji </a:t>
          </a:r>
          <a:br>
            <a:rPr lang="hr-HR" sz="3300" kern="1200" dirty="0"/>
          </a:br>
          <a:r>
            <a:rPr lang="hr-HR" sz="3300" kern="1200" dirty="0"/>
            <a:t>od svega na svijetu. </a:t>
          </a:r>
        </a:p>
      </dsp:txBody>
      <dsp:txXfrm>
        <a:off x="1107130" y="2093864"/>
        <a:ext cx="5246334" cy="1046932"/>
      </dsp:txXfrm>
    </dsp:sp>
    <dsp:sp modelId="{7EF72709-35F6-4910-85D6-8E982DFA5B4B}">
      <dsp:nvSpPr>
        <dsp:cNvPr id="0" name=""/>
        <dsp:cNvSpPr/>
      </dsp:nvSpPr>
      <dsp:spPr>
        <a:xfrm>
          <a:off x="452798" y="1962997"/>
          <a:ext cx="1308665" cy="1308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3ACB4-53D8-4433-997D-6072C3453569}">
      <dsp:nvSpPr>
        <dsp:cNvPr id="0" name=""/>
        <dsp:cNvSpPr/>
      </dsp:nvSpPr>
      <dsp:spPr>
        <a:xfrm>
          <a:off x="726570" y="3664262"/>
          <a:ext cx="5626894" cy="1046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0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Bog ne želi da čovjek ičemu robuje. </a:t>
          </a:r>
        </a:p>
      </dsp:txBody>
      <dsp:txXfrm>
        <a:off x="726570" y="3664262"/>
        <a:ext cx="5626894" cy="1046932"/>
      </dsp:txXfrm>
    </dsp:sp>
    <dsp:sp modelId="{F2627C6A-836D-497C-BFBA-C44587D02597}">
      <dsp:nvSpPr>
        <dsp:cNvPr id="0" name=""/>
        <dsp:cNvSpPr/>
      </dsp:nvSpPr>
      <dsp:spPr>
        <a:xfrm>
          <a:off x="72238" y="3533396"/>
          <a:ext cx="1308665" cy="1308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F5C9-33CB-4D5E-A970-B8C3B674256A}">
      <dsp:nvSpPr>
        <dsp:cNvPr id="0" name=""/>
        <dsp:cNvSpPr/>
      </dsp:nvSpPr>
      <dsp:spPr>
        <a:xfrm>
          <a:off x="0" y="91806"/>
          <a:ext cx="6425704" cy="10680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Nakon uskrsnuća Isus Krist postaje </a:t>
          </a:r>
          <a:br>
            <a:rPr lang="hr-HR" sz="2800" kern="1200" dirty="0"/>
          </a:br>
          <a:r>
            <a:rPr lang="hr-HR" sz="2800" kern="1200" dirty="0"/>
            <a:t>novi hram u snazi svoga Duha.</a:t>
          </a:r>
        </a:p>
      </dsp:txBody>
      <dsp:txXfrm>
        <a:off x="52136" y="143942"/>
        <a:ext cx="6321432" cy="963736"/>
      </dsp:txXfrm>
    </dsp:sp>
    <dsp:sp modelId="{C834A9F2-05FD-4CD5-B07F-6D51221DDB14}">
      <dsp:nvSpPr>
        <dsp:cNvPr id="0" name=""/>
        <dsp:cNvSpPr/>
      </dsp:nvSpPr>
      <dsp:spPr>
        <a:xfrm>
          <a:off x="0" y="1251974"/>
          <a:ext cx="6425704" cy="1235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Crkva je novi dom molitve za sve narode. </a:t>
          </a:r>
        </a:p>
      </dsp:txBody>
      <dsp:txXfrm>
        <a:off x="60313" y="1312287"/>
        <a:ext cx="6305078" cy="1114894"/>
      </dsp:txXfrm>
    </dsp:sp>
    <dsp:sp modelId="{5D7BB81A-F08F-463E-B543-6401778686EB}">
      <dsp:nvSpPr>
        <dsp:cNvPr id="0" name=""/>
        <dsp:cNvSpPr/>
      </dsp:nvSpPr>
      <dsp:spPr>
        <a:xfrm>
          <a:off x="0" y="2579654"/>
          <a:ext cx="6425704" cy="123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Izjeda li i nas revnost za dom Božji </a:t>
          </a:r>
          <a:br>
            <a:rPr lang="hr-HR" sz="2800" kern="1200" dirty="0"/>
          </a:br>
          <a:r>
            <a:rPr lang="hr-HR" sz="2800" kern="1200" dirty="0"/>
            <a:t>ili smo mlakonje za ono što je Božje?</a:t>
          </a:r>
        </a:p>
      </dsp:txBody>
      <dsp:txXfrm>
        <a:off x="60313" y="2639967"/>
        <a:ext cx="6305078" cy="1114894"/>
      </dsp:txXfrm>
    </dsp:sp>
    <dsp:sp modelId="{20371C29-22DD-406F-B8EB-5FA1FA5D84DA}">
      <dsp:nvSpPr>
        <dsp:cNvPr id="0" name=""/>
        <dsp:cNvSpPr/>
      </dsp:nvSpPr>
      <dsp:spPr>
        <a:xfrm>
          <a:off x="0" y="3907334"/>
          <a:ext cx="6425704" cy="1235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Tražimo li izgubljene ili brinemo </a:t>
          </a:r>
          <a:br>
            <a:rPr lang="hr-HR" sz="2800" kern="1200" dirty="0"/>
          </a:br>
          <a:r>
            <a:rPr lang="hr-HR" sz="2800" kern="1200" dirty="0"/>
            <a:t>samo oko svojega spasenja? </a:t>
          </a:r>
        </a:p>
      </dsp:txBody>
      <dsp:txXfrm>
        <a:off x="60313" y="3967647"/>
        <a:ext cx="6305078" cy="1114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C9289-0F5E-4978-849D-E58E9881EA48}">
      <dsp:nvSpPr>
        <dsp:cNvPr id="0" name=""/>
        <dsp:cNvSpPr/>
      </dsp:nvSpPr>
      <dsp:spPr>
        <a:xfrm>
          <a:off x="-5929912" y="-907451"/>
          <a:ext cx="7059385" cy="705938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47017-30BB-47E5-A683-61C2BB937C95}">
      <dsp:nvSpPr>
        <dsp:cNvPr id="0" name=""/>
        <dsp:cNvSpPr/>
      </dsp:nvSpPr>
      <dsp:spPr>
        <a:xfrm>
          <a:off x="591169" y="403195"/>
          <a:ext cx="6237130" cy="8068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4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Isus poznaje naše slabosti i zna da bez njega </a:t>
          </a:r>
          <a:br>
            <a:rPr lang="hr-HR" sz="2200" kern="1200" dirty="0"/>
          </a:br>
          <a:r>
            <a:rPr lang="hr-HR" sz="2200" kern="1200" dirty="0"/>
            <a:t>ne možemo učiniti ništa.</a:t>
          </a:r>
        </a:p>
      </dsp:txBody>
      <dsp:txXfrm>
        <a:off x="591169" y="403195"/>
        <a:ext cx="6237130" cy="806811"/>
      </dsp:txXfrm>
    </dsp:sp>
    <dsp:sp modelId="{67D6B1D0-3471-4606-9296-5CD21D3C0B5E}">
      <dsp:nvSpPr>
        <dsp:cNvPr id="0" name=""/>
        <dsp:cNvSpPr/>
      </dsp:nvSpPr>
      <dsp:spPr>
        <a:xfrm>
          <a:off x="86912" y="302344"/>
          <a:ext cx="1008514" cy="1008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DBCAF-F85B-4229-8210-16436C6B1085}">
      <dsp:nvSpPr>
        <dsp:cNvPr id="0" name=""/>
        <dsp:cNvSpPr/>
      </dsp:nvSpPr>
      <dsp:spPr>
        <a:xfrm>
          <a:off x="1053732" y="1613622"/>
          <a:ext cx="5774567" cy="806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4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Isus je na sebe uzeo sve naše boli i grijehe te nas otkupio svojom predragocjenom krvlju.</a:t>
          </a:r>
        </a:p>
      </dsp:txBody>
      <dsp:txXfrm>
        <a:off x="1053732" y="1613622"/>
        <a:ext cx="5774567" cy="806811"/>
      </dsp:txXfrm>
    </dsp:sp>
    <dsp:sp modelId="{D7FE993D-6766-4996-9FEA-226E5B2CEE9F}">
      <dsp:nvSpPr>
        <dsp:cNvPr id="0" name=""/>
        <dsp:cNvSpPr/>
      </dsp:nvSpPr>
      <dsp:spPr>
        <a:xfrm>
          <a:off x="549475" y="1512771"/>
          <a:ext cx="1008514" cy="1008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C3919-0D4F-4762-820B-640E875AA19B}">
      <dsp:nvSpPr>
        <dsp:cNvPr id="0" name=""/>
        <dsp:cNvSpPr/>
      </dsp:nvSpPr>
      <dsp:spPr>
        <a:xfrm>
          <a:off x="1053732" y="2824049"/>
          <a:ext cx="5774567" cy="80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4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Zamolimo Isusa u ispovijedi da iz našeg srca istjera svu trgovinu.</a:t>
          </a:r>
        </a:p>
      </dsp:txBody>
      <dsp:txXfrm>
        <a:off x="1053732" y="2824049"/>
        <a:ext cx="5774567" cy="806811"/>
      </dsp:txXfrm>
    </dsp:sp>
    <dsp:sp modelId="{33DF8DAC-49D7-4C15-939E-B533D6F77FDF}">
      <dsp:nvSpPr>
        <dsp:cNvPr id="0" name=""/>
        <dsp:cNvSpPr/>
      </dsp:nvSpPr>
      <dsp:spPr>
        <a:xfrm>
          <a:off x="549475" y="2723197"/>
          <a:ext cx="1008514" cy="1008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9BCDD-34EE-4707-A6A5-FA9D351D3F5A}">
      <dsp:nvSpPr>
        <dsp:cNvPr id="0" name=""/>
        <dsp:cNvSpPr/>
      </dsp:nvSpPr>
      <dsp:spPr>
        <a:xfrm>
          <a:off x="591169" y="4034475"/>
          <a:ext cx="6237130" cy="806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40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Žrtva koja je Bogu mila jest iskreno obraćenje, ljubav i milosrđe.</a:t>
          </a:r>
        </a:p>
      </dsp:txBody>
      <dsp:txXfrm>
        <a:off x="591169" y="4034475"/>
        <a:ext cx="6237130" cy="806811"/>
      </dsp:txXfrm>
    </dsp:sp>
    <dsp:sp modelId="{CE2E3E55-5B6F-4C79-AF24-D8A9E66C7D24}">
      <dsp:nvSpPr>
        <dsp:cNvPr id="0" name=""/>
        <dsp:cNvSpPr/>
      </dsp:nvSpPr>
      <dsp:spPr>
        <a:xfrm>
          <a:off x="86912" y="3933624"/>
          <a:ext cx="1008514" cy="1008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4.xml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5.xml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4.png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Cleanses the Temple - YouTube">
            <a:extLst>
              <a:ext uri="{FF2B5EF4-FFF2-40B4-BE49-F238E27FC236}">
                <a16:creationId xmlns:a16="http://schemas.microsoft.com/office/drawing/2014/main" id="{D4A90267-ADF2-FC58-5015-FC9FF9BC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5233851" y="5508180"/>
            <a:ext cx="5425321" cy="1189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r-HR" b="1" cap="none" dirty="0">
                <a:solidFill>
                  <a:schemeClr val="bg1"/>
                </a:solidFill>
              </a:rPr>
              <a:t>KORIZMENE KATEHEZE </a:t>
            </a:r>
            <a:br>
              <a:rPr lang="hr-HR" b="1" cap="none" dirty="0">
                <a:solidFill>
                  <a:schemeClr val="bg1"/>
                </a:solidFill>
              </a:rPr>
            </a:br>
            <a:r>
              <a:rPr lang="hr-HR" b="1" cap="none" dirty="0">
                <a:solidFill>
                  <a:schemeClr val="bg1"/>
                </a:solidFill>
              </a:rPr>
              <a:t>U GODINI MOLITVE</a:t>
            </a:r>
            <a:endParaRPr lang="hr-HR" cap="none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br>
              <a:rPr lang="hr-HR" sz="1000" cap="none" dirty="0">
                <a:solidFill>
                  <a:schemeClr val="bg1"/>
                </a:solidFill>
              </a:rPr>
            </a:br>
            <a:r>
              <a:rPr lang="hr-HR" cap="none" dirty="0">
                <a:solidFill>
                  <a:schemeClr val="bg1"/>
                </a:solidFill>
              </a:rPr>
              <a:t>Petak pred Treću korizmenu nedjelju | </a:t>
            </a:r>
            <a:r>
              <a:rPr lang="hr-HR" dirty="0">
                <a:solidFill>
                  <a:schemeClr val="bg1"/>
                </a:solidFill>
              </a:rPr>
              <a:t>1</a:t>
            </a:r>
            <a:r>
              <a:rPr lang="hr-HR" cap="none" dirty="0">
                <a:solidFill>
                  <a:schemeClr val="bg1"/>
                </a:solidFill>
              </a:rPr>
              <a:t>. ožujka 2024.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-5516" y="275360"/>
            <a:ext cx="6876579" cy="686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903163"/>
                </a:solidFill>
              </a:rPr>
              <a:t>REVNOST ZA DOM GOSPODNJI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2202684-8B07-DADE-5E6D-53EF086625FF}"/>
              </a:ext>
            </a:extLst>
          </p:cNvPr>
          <p:cNvGrpSpPr/>
          <p:nvPr/>
        </p:nvGrpSpPr>
        <p:grpSpPr>
          <a:xfrm>
            <a:off x="10813940" y="5500286"/>
            <a:ext cx="1188000" cy="1189194"/>
            <a:chOff x="3232040" y="5424086"/>
            <a:chExt cx="1188000" cy="1189194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A6CAAC44-B5FB-85F9-23BA-C091DC686692}"/>
                </a:ext>
              </a:extLst>
            </p:cNvPr>
            <p:cNvSpPr/>
            <p:nvPr/>
          </p:nvSpPr>
          <p:spPr>
            <a:xfrm>
              <a:off x="3232040" y="5424086"/>
              <a:ext cx="1188000" cy="1189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83D7107F-89FA-B2BD-A600-98D2B0B5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1055" y="5549725"/>
              <a:ext cx="844217" cy="909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Korizma kao vrijeme propitivanja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546098"/>
              </p:ext>
            </p:extLst>
          </p:nvPr>
        </p:nvGraphicFramePr>
        <p:xfrm>
          <a:off x="462776" y="964616"/>
          <a:ext cx="6425704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18" name="Picture 2" descr="The Two Most Important Questions in Life | Living Well Spending Less®">
            <a:extLst>
              <a:ext uri="{FF2B5EF4-FFF2-40B4-BE49-F238E27FC236}">
                <a16:creationId xmlns:a16="http://schemas.microsoft.com/office/drawing/2014/main" id="{A2A05371-B25B-C076-5147-52DF242E8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D3CFCE"/>
              </a:clrFrom>
              <a:clrTo>
                <a:srgbClr val="D3CF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5966" y="1018245"/>
            <a:ext cx="5542222" cy="51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18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Korizma kao vrijeme propitivanja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513530"/>
              </p:ext>
            </p:extLst>
          </p:nvPr>
        </p:nvGraphicFramePr>
        <p:xfrm>
          <a:off x="5034776" y="945049"/>
          <a:ext cx="6425704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B3BEA51D-9950-7F01-6F35-E2A0BF6A3ACC}"/>
              </a:ext>
            </a:extLst>
          </p:cNvPr>
          <p:cNvSpPr txBox="1"/>
          <p:nvPr/>
        </p:nvSpPr>
        <p:spPr>
          <a:xfrm>
            <a:off x="412173" y="3509548"/>
            <a:ext cx="4563922" cy="224676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hr-HR" sz="2800" b="1" dirty="0"/>
              <a:t>Molitva, post, pokora i sva pobožnost imaju svrhu naučiti nas voljeti ljude oko sebe i svakome pomagati. </a:t>
            </a:r>
          </a:p>
        </p:txBody>
      </p:sp>
      <p:pic>
        <p:nvPicPr>
          <p:cNvPr id="10242" name="Picture 2" descr="Pray, Fast &amp; Give - Missionaries of the Holy Family">
            <a:extLst>
              <a:ext uri="{FF2B5EF4-FFF2-40B4-BE49-F238E27FC236}">
                <a16:creationId xmlns:a16="http://schemas.microsoft.com/office/drawing/2014/main" id="{84A5C151-6FD5-E134-5E58-B81DDC0FE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277" y="1271445"/>
            <a:ext cx="4903024" cy="20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72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Isus – novi Hram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299323"/>
              </p:ext>
            </p:extLst>
          </p:nvPr>
        </p:nvGraphicFramePr>
        <p:xfrm>
          <a:off x="462776" y="964616"/>
          <a:ext cx="6425704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266" name="Picture 2" descr="Darkness and Light in Noël Coypel's The Resurrection of Christ - ThinkND">
            <a:extLst>
              <a:ext uri="{FF2B5EF4-FFF2-40B4-BE49-F238E27FC236}">
                <a16:creationId xmlns:a16="http://schemas.microsoft.com/office/drawing/2014/main" id="{2C552811-C17C-591F-356A-7F393C366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5329" y="1074614"/>
            <a:ext cx="4737945" cy="50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60B0069-C073-1D57-C1CA-648D03C1FDBD}"/>
              </a:ext>
            </a:extLst>
          </p:cNvPr>
          <p:cNvSpPr txBox="1"/>
          <p:nvPr/>
        </p:nvSpPr>
        <p:spPr>
          <a:xfrm>
            <a:off x="7206809" y="4747113"/>
            <a:ext cx="4474984" cy="1254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/>
              <a:t>Po sakramentu krštenja imamo pravo i dužnost </a:t>
            </a:r>
            <a:r>
              <a:rPr lang="hr-HR" sz="2400"/>
              <a:t>donositi </a:t>
            </a:r>
            <a:br>
              <a:rPr lang="hr-HR" sz="2400"/>
            </a:br>
            <a:r>
              <a:rPr lang="hr-HR" sz="2400"/>
              <a:t>Radosnu </a:t>
            </a:r>
            <a:r>
              <a:rPr lang="hr-HR" sz="2400" dirty="0"/>
              <a:t>vijest svakome čovjeku.</a:t>
            </a:r>
          </a:p>
        </p:txBody>
      </p:sp>
    </p:spTree>
    <p:extLst>
      <p:ext uri="{BB962C8B-B14F-4D97-AF65-F5344CB8AC3E}">
        <p14:creationId xmlns:p14="http://schemas.microsoft.com/office/powerpoint/2010/main" val="172761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Mi smo hram Duha Svetoga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273843"/>
              </p:ext>
            </p:extLst>
          </p:nvPr>
        </p:nvGraphicFramePr>
        <p:xfrm>
          <a:off x="4841966" y="964616"/>
          <a:ext cx="6902131" cy="524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290" name="Picture 2" descr="An Illustration of Repentance">
            <a:extLst>
              <a:ext uri="{FF2B5EF4-FFF2-40B4-BE49-F238E27FC236}">
                <a16:creationId xmlns:a16="http://schemas.microsoft.com/office/drawing/2014/main" id="{B36E0501-E19D-1BD5-FC32-73859550D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4"/>
          <a:stretch/>
        </p:blipFill>
        <p:spPr bwMode="auto">
          <a:xfrm>
            <a:off x="-18074" y="1419123"/>
            <a:ext cx="5069046" cy="4611189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24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 Insights from the Holy Land to Deepen Your Understanding of Christ's  Title as the &quot;Good Shepherd&quot; - LDS Living">
            <a:extLst>
              <a:ext uri="{FF2B5EF4-FFF2-40B4-BE49-F238E27FC236}">
                <a16:creationId xmlns:a16="http://schemas.microsoft.com/office/drawing/2014/main" id="{625FD79A-5D14-2126-567E-4A7659A0F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071" y="736359"/>
            <a:ext cx="12192000" cy="55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Mi smo hram Duha Svetoga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CBC63F7-150E-938C-650D-ADFBABEA371F}"/>
              </a:ext>
            </a:extLst>
          </p:cNvPr>
          <p:cNvSpPr txBox="1"/>
          <p:nvPr/>
        </p:nvSpPr>
        <p:spPr>
          <a:xfrm>
            <a:off x="5582194" y="1009318"/>
            <a:ext cx="6065627" cy="1906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Gospodin nas poziva da se okrenemo od prodavanja i dođemo k njemu koji daje besplatno, koji nam daruje život i to život u izobilju (usp. </a:t>
            </a:r>
            <a:r>
              <a:rPr lang="hr-H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10,10).</a:t>
            </a:r>
          </a:p>
        </p:txBody>
      </p:sp>
    </p:spTree>
    <p:extLst>
      <p:ext uri="{BB962C8B-B14F-4D97-AF65-F5344CB8AC3E}">
        <p14:creationId xmlns:p14="http://schemas.microsoft.com/office/powerpoint/2010/main" val="248175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842527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2,13-25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967108"/>
            <a:ext cx="6014290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 evanđelja po Ivanu  </a:t>
            </a:r>
          </a:p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Blizu bijaše židovska Pasha. Stoga Isus uziđe u Jeruzalem. U Hramu nađe prodavače volova, ovaca i golubova i mjenjače gdje sjede. I načini bič od užeta te ih sve istjera iz Hrama zajedno s ovcama i volovima. Mjenjačima rasu novac i stolove isprevrta, a prodavačima golubova reče: „Nosite to odavde i ne činite od kuće Oca mojega kuću trgovačku.“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6963F5-9C95-7F45-0698-AB4DAF912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6205" y="1074613"/>
            <a:ext cx="5462252" cy="50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2,13-25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967108"/>
            <a:ext cx="54836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Prisjetiše se njegovi učenici da je pisano: „Izjeda me revnost za dom tvoj.“ Nato se umiješaju Židovi i upitaju ga: „Koje nam znamenje možeš pokazati da to smiješ činiti?“ Odgovori im Isus: „Razvalite ovaj hram i ja ću ga u tri dana podići.“ Rekoše mu na to Židovi: „Četrdeset i šest godina gradio se ovaj hram, a ti da ćeš ga u tri dana podići?“ No on je govorio o hramu svoga tijela.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Pin on Joyful Mysteries: Finding Jesus in the Temple">
            <a:extLst>
              <a:ext uri="{FF2B5EF4-FFF2-40B4-BE49-F238E27FC236}">
                <a16:creationId xmlns:a16="http://schemas.microsoft.com/office/drawing/2014/main" id="{D28D5476-79ED-C618-B831-A2EC9D7B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554" y="893781"/>
            <a:ext cx="5781675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8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2,13-25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967108"/>
            <a:ext cx="60142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Pošto uskrsnu od mrtvih, prisjetiše se njegovi učenici da je to htio reći te povjerovaše Pismu i besjedi koju Isus reče. Dok je boravio u Jeruzalemu o blagdanu Pashe, mnogi povjerovaše u njegovo ime promatrajući znamenja koja je činio. No sam se Isus njima nije povjeravao jer ih je sve dobro poznavao i nije trebalo da mu tko daje svjedočanstvo o čovjeku: tȁ sam je dobro znao što je u čovjeku.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The Holy Master, christ, art, jesus, oil colors, drawing, worship, painting,  HD wallpaper | Peakpx">
            <a:extLst>
              <a:ext uri="{FF2B5EF4-FFF2-40B4-BE49-F238E27FC236}">
                <a16:creationId xmlns:a16="http://schemas.microsoft.com/office/drawing/2014/main" id="{206125A1-8313-0125-3AC1-34EA6A05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545" y="1074613"/>
            <a:ext cx="5338791" cy="48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54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661346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Jeruzalemski Hram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166091"/>
              </p:ext>
            </p:extLst>
          </p:nvPr>
        </p:nvGraphicFramePr>
        <p:xfrm>
          <a:off x="6533727" y="847619"/>
          <a:ext cx="5198427" cy="541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Christ among the Doctors in the Temple - The Collection - Museo Nacional  del Prado">
            <a:extLst>
              <a:ext uri="{FF2B5EF4-FFF2-40B4-BE49-F238E27FC236}">
                <a16:creationId xmlns:a16="http://schemas.microsoft.com/office/drawing/2014/main" id="{ED165707-1064-571B-47C6-5C61CD5B9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50" y="1095917"/>
            <a:ext cx="6109984" cy="47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8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Izgon trgovaca iz Hrama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442735"/>
              </p:ext>
            </p:extLst>
          </p:nvPr>
        </p:nvGraphicFramePr>
        <p:xfrm>
          <a:off x="488902" y="964616"/>
          <a:ext cx="5607097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 descr="Holy Week in Art: Jesus Cleanses the Temple — Ray Downing">
            <a:extLst>
              <a:ext uri="{FF2B5EF4-FFF2-40B4-BE49-F238E27FC236}">
                <a16:creationId xmlns:a16="http://schemas.microsoft.com/office/drawing/2014/main" id="{7EEB83B5-746A-E628-E6DA-31EB5F6E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066" y="964616"/>
            <a:ext cx="5267869" cy="42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95219A5-9661-948B-812A-535B7C58CA3F}"/>
              </a:ext>
            </a:extLst>
          </p:cNvPr>
          <p:cNvSpPr txBox="1"/>
          <p:nvPr/>
        </p:nvSpPr>
        <p:spPr>
          <a:xfrm>
            <a:off x="6157568" y="4988969"/>
            <a:ext cx="5607097" cy="125252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dirty="0"/>
              <a:t>Gospodin je iz Hrama izbacio sve </a:t>
            </a:r>
            <a:br>
              <a:rPr lang="hr-HR" sz="2400" dirty="0"/>
            </a:br>
            <a:r>
              <a:rPr lang="hr-HR" sz="2400" dirty="0"/>
              <a:t>koji ondje nisu tražili Boga, nego bogatstvo, svoju vlastitu korist.</a:t>
            </a:r>
          </a:p>
        </p:txBody>
      </p:sp>
    </p:spTree>
    <p:extLst>
      <p:ext uri="{BB962C8B-B14F-4D97-AF65-F5344CB8AC3E}">
        <p14:creationId xmlns:p14="http://schemas.microsoft.com/office/powerpoint/2010/main" val="1732524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Hram je slika našeg srca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067799"/>
              </p:ext>
            </p:extLst>
          </p:nvPr>
        </p:nvGraphicFramePr>
        <p:xfrm>
          <a:off x="4941104" y="2029256"/>
          <a:ext cx="6425704" cy="425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66BC9F6A-7F12-D014-5E61-B4ACECFF8F0F}"/>
              </a:ext>
            </a:extLst>
          </p:cNvPr>
          <p:cNvSpPr txBox="1"/>
          <p:nvPr/>
        </p:nvSpPr>
        <p:spPr>
          <a:xfrm>
            <a:off x="4941103" y="1077041"/>
            <a:ext cx="7409773" cy="826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hr-HR" sz="2800" dirty="0">
                <a:solidFill>
                  <a:srgbClr val="01010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srca čovječjega izlaze zle misli, zavisti, uznositost, preljubi, zlo oko... (usp. Mk 7,21-22)</a:t>
            </a:r>
            <a:endParaRPr lang="hr-HR" sz="4000" dirty="0">
              <a:solidFill>
                <a:srgbClr val="8C1028"/>
              </a:solidFill>
            </a:endParaRPr>
          </a:p>
        </p:txBody>
      </p:sp>
      <p:pic>
        <p:nvPicPr>
          <p:cNvPr id="5" name="Picture 2" descr="Quotation Mark&quot; Images – Browse 9,164 Stock Photos, Vectors, and Video |  Adobe Stock">
            <a:extLst>
              <a:ext uri="{FF2B5EF4-FFF2-40B4-BE49-F238E27FC236}">
                <a16:creationId xmlns:a16="http://schemas.microsoft.com/office/drawing/2014/main" id="{5BA90D6E-373C-97E7-465E-2AC98C91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394" y="863796"/>
            <a:ext cx="908004" cy="5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27,200+ Locked Heart Stock Photos, Pictures &amp; Royalty-Free Images - iStock  | Secret">
            <a:extLst>
              <a:ext uri="{FF2B5EF4-FFF2-40B4-BE49-F238E27FC236}">
                <a16:creationId xmlns:a16="http://schemas.microsoft.com/office/drawing/2014/main" id="{DA82AAE8-140D-9C3D-11BF-DDB8FC2A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" y="1903101"/>
            <a:ext cx="4068271" cy="40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16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soba, prst, zapešće, palac&#10;&#10;Opis je automatski generiran">
            <a:extLst>
              <a:ext uri="{FF2B5EF4-FFF2-40B4-BE49-F238E27FC236}">
                <a16:creationId xmlns:a16="http://schemas.microsoft.com/office/drawing/2014/main" id="{A88ECCD8-6834-8711-9534-628CD52F13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" y="743626"/>
            <a:ext cx="12161752" cy="5557216"/>
          </a:xfrm>
          <a:prstGeom prst="rect">
            <a:avLst/>
          </a:prstGeom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Isus je moćan...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302664"/>
              </p:ext>
            </p:extLst>
          </p:nvPr>
        </p:nvGraphicFramePr>
        <p:xfrm>
          <a:off x="412172" y="1213244"/>
          <a:ext cx="11290925" cy="392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66BC9F6A-7F12-D014-5E61-B4ACECFF8F0F}"/>
              </a:ext>
            </a:extLst>
          </p:cNvPr>
          <p:cNvSpPr txBox="1"/>
          <p:nvPr/>
        </p:nvSpPr>
        <p:spPr>
          <a:xfrm>
            <a:off x="-94361" y="5318485"/>
            <a:ext cx="7409773" cy="459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Molimo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Isusa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zaustavi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očisti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51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6823</TotalTime>
  <Words>1130</Words>
  <Application>Microsoft Office PowerPoint</Application>
  <PresentationFormat>Široki zaslon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Calibri</vt:lpstr>
      <vt:lpstr>Gill Sans MT</vt:lpstr>
      <vt:lpstr>Symbol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81</cp:revision>
  <dcterms:created xsi:type="dcterms:W3CDTF">2020-02-08T08:34:14Z</dcterms:created>
  <dcterms:modified xsi:type="dcterms:W3CDTF">2024-02-25T14:06:10Z</dcterms:modified>
</cp:coreProperties>
</file>