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44" r:id="rId4"/>
    <p:sldId id="290" r:id="rId5"/>
    <p:sldId id="310" r:id="rId6"/>
    <p:sldId id="329" r:id="rId7"/>
    <p:sldId id="337" r:id="rId8"/>
    <p:sldId id="339" r:id="rId9"/>
    <p:sldId id="340" r:id="rId10"/>
    <p:sldId id="341" r:id="rId11"/>
    <p:sldId id="345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028"/>
    <a:srgbClr val="903163"/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/>
            <a:t>Vjerujem li Bogu kada vodi moj život kroz put patnje i žrtve ili želim lagodan i ugodan put? </a:t>
          </a:r>
          <a:endParaRPr lang="hr-HR" dirty="0"/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30CF73E8-7AAB-4505-A7F8-C959D3E3DAB4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Sudim li olako svoje bližnje </a:t>
          </a:r>
          <a:br>
            <a:rPr lang="hr-HR" dirty="0"/>
          </a:br>
          <a:r>
            <a:rPr lang="hr-HR" dirty="0"/>
            <a:t>i optužujem li druge da su krivi za zlo u svijetu?</a:t>
          </a:r>
        </a:p>
      </dgm:t>
    </dgm:pt>
    <dgm:pt modelId="{9ECDC1FF-5843-4127-9157-6231FBDF9DFB}" type="parTrans" cxnId="{7DF457BF-D6A8-4701-B904-8717D397B392}">
      <dgm:prSet/>
      <dgm:spPr/>
      <dgm:t>
        <a:bodyPr/>
        <a:lstStyle/>
        <a:p>
          <a:endParaRPr lang="hr-HR"/>
        </a:p>
      </dgm:t>
    </dgm:pt>
    <dgm:pt modelId="{F53A235E-7DEB-47DC-94CB-73BF0BD8FE9D}" type="sibTrans" cxnId="{7DF457BF-D6A8-4701-B904-8717D397B392}">
      <dgm:prSet/>
      <dgm:spPr/>
      <dgm:t>
        <a:bodyPr/>
        <a:lstStyle/>
        <a:p>
          <a:endParaRPr lang="hr-HR"/>
        </a:p>
      </dgm:t>
    </dgm:pt>
    <dgm:pt modelId="{F9142F20-6F95-4FDC-87C8-1BDFDA84C048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Je li ljubav ishodište </a:t>
          </a:r>
          <a:br>
            <a:rPr lang="hr-HR" dirty="0"/>
          </a:br>
          <a:r>
            <a:rPr lang="hr-HR" dirty="0"/>
            <a:t>moga života, </a:t>
          </a:r>
          <a:br>
            <a:rPr lang="hr-HR" dirty="0"/>
          </a:br>
          <a:r>
            <a:rPr lang="hr-HR" dirty="0"/>
            <a:t>njegovo središte </a:t>
          </a:r>
          <a:br>
            <a:rPr lang="hr-HR" dirty="0"/>
          </a:br>
          <a:r>
            <a:rPr lang="hr-HR" dirty="0"/>
            <a:t>i njegov cilj? </a:t>
          </a:r>
        </a:p>
      </dgm:t>
    </dgm:pt>
    <dgm:pt modelId="{6E96686B-864A-4A3D-B0C0-BAAD131AC190}" type="parTrans" cxnId="{A5A5CA91-C813-4B11-8B5B-BC72C25233E3}">
      <dgm:prSet/>
      <dgm:spPr/>
      <dgm:t>
        <a:bodyPr/>
        <a:lstStyle/>
        <a:p>
          <a:endParaRPr lang="hr-HR"/>
        </a:p>
      </dgm:t>
    </dgm:pt>
    <dgm:pt modelId="{4659BDE2-EB41-4439-A7EC-D20234FBA25A}" type="sibTrans" cxnId="{A5A5CA91-C813-4B11-8B5B-BC72C25233E3}">
      <dgm:prSet/>
      <dgm:spPr/>
      <dgm:t>
        <a:bodyPr/>
        <a:lstStyle/>
        <a:p>
          <a:endParaRPr lang="hr-HR"/>
        </a:p>
      </dgm:t>
    </dgm:pt>
    <dgm:pt modelId="{2391A76E-29B8-4DCB-88EB-AD8B6F0E7B0C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/>
            <a:t>Jesam li spreman misli, riječi i djela koji su u meni iznijeti na svjetlost ili skrivam ponešto i od Gospodina u mojoj tami? </a:t>
          </a:r>
        </a:p>
      </dgm:t>
    </dgm:pt>
    <dgm:pt modelId="{88A9C957-62D8-4E98-AC7C-F0AC22973495}" type="parTrans" cxnId="{3AD2F782-C52E-4086-A1AE-2B04C33F2D33}">
      <dgm:prSet/>
      <dgm:spPr/>
      <dgm:t>
        <a:bodyPr/>
        <a:lstStyle/>
        <a:p>
          <a:endParaRPr lang="hr-HR"/>
        </a:p>
      </dgm:t>
    </dgm:pt>
    <dgm:pt modelId="{BB89981C-81B0-4F65-AC58-6268206E69A9}" type="sibTrans" cxnId="{3AD2F782-C52E-4086-A1AE-2B04C33F2D33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4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4"/>
      <dgm:spPr/>
    </dgm:pt>
    <dgm:pt modelId="{523E2C17-EA51-4B11-8CA2-0DF06F3B137E}" type="pres">
      <dgm:prSet presAssocID="{07A92007-850A-439B-A85C-FBBAFC8E8338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3039AFEB-F345-47F1-82C5-882B0DFA578A}" type="pres">
      <dgm:prSet presAssocID="{30CF73E8-7AAB-4505-A7F8-C959D3E3DAB4}" presName="compNode" presStyleCnt="0"/>
      <dgm:spPr/>
    </dgm:pt>
    <dgm:pt modelId="{2FD900CA-91B9-4F2D-9170-70A8BF099B0C}" type="pres">
      <dgm:prSet presAssocID="{30CF73E8-7AAB-4505-A7F8-C959D3E3DAB4}" presName="node" presStyleLbl="node1" presStyleIdx="1" presStyleCnt="4">
        <dgm:presLayoutVars>
          <dgm:bulletEnabled val="1"/>
        </dgm:presLayoutVars>
      </dgm:prSet>
      <dgm:spPr/>
    </dgm:pt>
    <dgm:pt modelId="{314CEA49-2CBE-4704-A169-C683B2A5ED59}" type="pres">
      <dgm:prSet presAssocID="{30CF73E8-7AAB-4505-A7F8-C959D3E3DAB4}" presName="invisiNode" presStyleLbl="node1" presStyleIdx="1" presStyleCnt="4"/>
      <dgm:spPr/>
    </dgm:pt>
    <dgm:pt modelId="{589A3833-A426-4A02-8C5E-782D2E49F08B}" type="pres">
      <dgm:prSet presAssocID="{30CF73E8-7AAB-4505-A7F8-C959D3E3DAB4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328D3F8-5288-477C-B9A8-58A815758E31}" type="pres">
      <dgm:prSet presAssocID="{F53A235E-7DEB-47DC-94CB-73BF0BD8FE9D}" presName="sibTrans" presStyleLbl="sibTrans2D1" presStyleIdx="0" presStyleCnt="0"/>
      <dgm:spPr/>
    </dgm:pt>
    <dgm:pt modelId="{D10EA2A4-FB19-4198-863A-6FFF212AD113}" type="pres">
      <dgm:prSet presAssocID="{F9142F20-6F95-4FDC-87C8-1BDFDA84C048}" presName="compNode" presStyleCnt="0"/>
      <dgm:spPr/>
    </dgm:pt>
    <dgm:pt modelId="{E04184CF-809E-40C8-9077-7A57576D1ADF}" type="pres">
      <dgm:prSet presAssocID="{F9142F20-6F95-4FDC-87C8-1BDFDA84C048}" presName="node" presStyleLbl="node1" presStyleIdx="2" presStyleCnt="4">
        <dgm:presLayoutVars>
          <dgm:bulletEnabled val="1"/>
        </dgm:presLayoutVars>
      </dgm:prSet>
      <dgm:spPr/>
    </dgm:pt>
    <dgm:pt modelId="{C04009F8-E454-4A08-81D3-ABEA16460D80}" type="pres">
      <dgm:prSet presAssocID="{F9142F20-6F95-4FDC-87C8-1BDFDA84C048}" presName="invisiNode" presStyleLbl="node1" presStyleIdx="2" presStyleCnt="4"/>
      <dgm:spPr/>
    </dgm:pt>
    <dgm:pt modelId="{E118BCC4-8959-4A31-9D9C-0D446A345EA1}" type="pres">
      <dgm:prSet presAssocID="{F9142F20-6F95-4FDC-87C8-1BDFDA84C048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65A2FC-E710-4503-98E8-2128F06277F0}" type="pres">
      <dgm:prSet presAssocID="{4659BDE2-EB41-4439-A7EC-D20234FBA25A}" presName="sibTrans" presStyleLbl="sibTrans2D1" presStyleIdx="0" presStyleCnt="0"/>
      <dgm:spPr/>
    </dgm:pt>
    <dgm:pt modelId="{308791F8-B100-49D9-9160-5A4AD34779FC}" type="pres">
      <dgm:prSet presAssocID="{2391A76E-29B8-4DCB-88EB-AD8B6F0E7B0C}" presName="compNode" presStyleCnt="0"/>
      <dgm:spPr/>
    </dgm:pt>
    <dgm:pt modelId="{B29E9BD6-939B-4AD2-A719-9EA427785D22}" type="pres">
      <dgm:prSet presAssocID="{2391A76E-29B8-4DCB-88EB-AD8B6F0E7B0C}" presName="node" presStyleLbl="node1" presStyleIdx="3" presStyleCnt="4">
        <dgm:presLayoutVars>
          <dgm:bulletEnabled val="1"/>
        </dgm:presLayoutVars>
      </dgm:prSet>
      <dgm:spPr/>
    </dgm:pt>
    <dgm:pt modelId="{215AD844-B437-47CD-9257-FE0053ECE0B8}" type="pres">
      <dgm:prSet presAssocID="{2391A76E-29B8-4DCB-88EB-AD8B6F0E7B0C}" presName="invisiNode" presStyleLbl="node1" presStyleIdx="3" presStyleCnt="4"/>
      <dgm:spPr/>
    </dgm:pt>
    <dgm:pt modelId="{7292FD86-CC0D-4BAF-955F-3DD52E96636B}" type="pres">
      <dgm:prSet presAssocID="{2391A76E-29B8-4DCB-88EB-AD8B6F0E7B0C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F3FEE015-8C72-4542-AAEA-A0CAE17FCAD5}" type="presOf" srcId="{30CF73E8-7AAB-4505-A7F8-C959D3E3DAB4}" destId="{2FD900CA-91B9-4F2D-9170-70A8BF099B0C}" srcOrd="0" destOrd="0" presId="urn:microsoft.com/office/officeart/2005/8/layout/pList2"/>
    <dgm:cxn modelId="{BA941F31-CA80-4780-AC6B-E500CEA950EC}" type="presOf" srcId="{4659BDE2-EB41-4439-A7EC-D20234FBA25A}" destId="{D165A2FC-E710-4503-98E8-2128F06277F0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12CCF46F-380B-42EF-A112-D8F74F57F52D}" type="presOf" srcId="{F9142F20-6F95-4FDC-87C8-1BDFDA84C048}" destId="{E04184CF-809E-40C8-9077-7A57576D1ADF}" srcOrd="0" destOrd="0" presId="urn:microsoft.com/office/officeart/2005/8/layout/pList2"/>
    <dgm:cxn modelId="{3AD2F782-C52E-4086-A1AE-2B04C33F2D33}" srcId="{6D44B6D6-56EA-4991-B790-3FED64A6E203}" destId="{2391A76E-29B8-4DCB-88EB-AD8B6F0E7B0C}" srcOrd="3" destOrd="0" parTransId="{88A9C957-62D8-4E98-AC7C-F0AC22973495}" sibTransId="{BB89981C-81B0-4F65-AC58-6268206E69A9}"/>
    <dgm:cxn modelId="{B4100B83-C4AA-4CDB-A54B-4E4654FCA2BE}" type="presOf" srcId="{F53A235E-7DEB-47DC-94CB-73BF0BD8FE9D}" destId="{6328D3F8-5288-477C-B9A8-58A815758E31}" srcOrd="0" destOrd="0" presId="urn:microsoft.com/office/officeart/2005/8/layout/pList2"/>
    <dgm:cxn modelId="{A5A5CA91-C813-4B11-8B5B-BC72C25233E3}" srcId="{6D44B6D6-56EA-4991-B790-3FED64A6E203}" destId="{F9142F20-6F95-4FDC-87C8-1BDFDA84C048}" srcOrd="2" destOrd="0" parTransId="{6E96686B-864A-4A3D-B0C0-BAAD131AC190}" sibTransId="{4659BDE2-EB41-4439-A7EC-D20234FBA25A}"/>
    <dgm:cxn modelId="{7DF457BF-D6A8-4701-B904-8717D397B392}" srcId="{6D44B6D6-56EA-4991-B790-3FED64A6E203}" destId="{30CF73E8-7AAB-4505-A7F8-C959D3E3DAB4}" srcOrd="1" destOrd="0" parTransId="{9ECDC1FF-5843-4127-9157-6231FBDF9DFB}" sibTransId="{F53A235E-7DEB-47DC-94CB-73BF0BD8FE9D}"/>
    <dgm:cxn modelId="{3BA04BC2-65A9-4505-9122-BA4A40A2EAC7}" type="presOf" srcId="{2391A76E-29B8-4DCB-88EB-AD8B6F0E7B0C}" destId="{B29E9BD6-939B-4AD2-A719-9EA427785D22}" srcOrd="0" destOrd="0" presId="urn:microsoft.com/office/officeart/2005/8/layout/pList2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4F2D0649-C134-4CFC-A116-BD333F2F1DA8}" type="presParOf" srcId="{656DAF5C-F4E2-487A-93EB-06718FE8CA3F}" destId="{3039AFEB-F345-47F1-82C5-882B0DFA578A}" srcOrd="2" destOrd="0" presId="urn:microsoft.com/office/officeart/2005/8/layout/pList2"/>
    <dgm:cxn modelId="{669A2FB8-F25F-462D-B527-74B74C432CA2}" type="presParOf" srcId="{3039AFEB-F345-47F1-82C5-882B0DFA578A}" destId="{2FD900CA-91B9-4F2D-9170-70A8BF099B0C}" srcOrd="0" destOrd="0" presId="urn:microsoft.com/office/officeart/2005/8/layout/pList2"/>
    <dgm:cxn modelId="{45FBD43F-DB47-4054-AB1A-EA604ACC6115}" type="presParOf" srcId="{3039AFEB-F345-47F1-82C5-882B0DFA578A}" destId="{314CEA49-2CBE-4704-A169-C683B2A5ED59}" srcOrd="1" destOrd="0" presId="urn:microsoft.com/office/officeart/2005/8/layout/pList2"/>
    <dgm:cxn modelId="{A3442712-6D50-4597-B1D1-732A34F08D7E}" type="presParOf" srcId="{3039AFEB-F345-47F1-82C5-882B0DFA578A}" destId="{589A3833-A426-4A02-8C5E-782D2E49F08B}" srcOrd="2" destOrd="0" presId="urn:microsoft.com/office/officeart/2005/8/layout/pList2"/>
    <dgm:cxn modelId="{FE2981FC-BF29-49E8-BFFE-75A33043C22E}" type="presParOf" srcId="{656DAF5C-F4E2-487A-93EB-06718FE8CA3F}" destId="{6328D3F8-5288-477C-B9A8-58A815758E31}" srcOrd="3" destOrd="0" presId="urn:microsoft.com/office/officeart/2005/8/layout/pList2"/>
    <dgm:cxn modelId="{53F2ACC3-52DD-4354-9ADE-E8FE7D2DE9AD}" type="presParOf" srcId="{656DAF5C-F4E2-487A-93EB-06718FE8CA3F}" destId="{D10EA2A4-FB19-4198-863A-6FFF212AD113}" srcOrd="4" destOrd="0" presId="urn:microsoft.com/office/officeart/2005/8/layout/pList2"/>
    <dgm:cxn modelId="{2388D7E3-E017-44FF-A559-68A9EFCBA181}" type="presParOf" srcId="{D10EA2A4-FB19-4198-863A-6FFF212AD113}" destId="{E04184CF-809E-40C8-9077-7A57576D1ADF}" srcOrd="0" destOrd="0" presId="urn:microsoft.com/office/officeart/2005/8/layout/pList2"/>
    <dgm:cxn modelId="{0FF66423-F950-4D81-982C-2304DC043656}" type="presParOf" srcId="{D10EA2A4-FB19-4198-863A-6FFF212AD113}" destId="{C04009F8-E454-4A08-81D3-ABEA16460D80}" srcOrd="1" destOrd="0" presId="urn:microsoft.com/office/officeart/2005/8/layout/pList2"/>
    <dgm:cxn modelId="{CAE84113-EB14-4DBF-92F2-D9DCAE0869DF}" type="presParOf" srcId="{D10EA2A4-FB19-4198-863A-6FFF212AD113}" destId="{E118BCC4-8959-4A31-9D9C-0D446A345EA1}" srcOrd="2" destOrd="0" presId="urn:microsoft.com/office/officeart/2005/8/layout/pList2"/>
    <dgm:cxn modelId="{E0CBB28B-CEAD-4127-AF48-B37ABD60693A}" type="presParOf" srcId="{656DAF5C-F4E2-487A-93EB-06718FE8CA3F}" destId="{D165A2FC-E710-4503-98E8-2128F06277F0}" srcOrd="5" destOrd="0" presId="urn:microsoft.com/office/officeart/2005/8/layout/pList2"/>
    <dgm:cxn modelId="{FCD43925-065A-41D4-9DB1-4F74D22B82B7}" type="presParOf" srcId="{656DAF5C-F4E2-487A-93EB-06718FE8CA3F}" destId="{308791F8-B100-49D9-9160-5A4AD34779FC}" srcOrd="6" destOrd="0" presId="urn:microsoft.com/office/officeart/2005/8/layout/pList2"/>
    <dgm:cxn modelId="{5422C781-4250-4225-AED8-403BF7B0D4F1}" type="presParOf" srcId="{308791F8-B100-49D9-9160-5A4AD34779FC}" destId="{B29E9BD6-939B-4AD2-A719-9EA427785D22}" srcOrd="0" destOrd="0" presId="urn:microsoft.com/office/officeart/2005/8/layout/pList2"/>
    <dgm:cxn modelId="{8FD2CB05-103E-484B-B932-92C3014255E2}" type="presParOf" srcId="{308791F8-B100-49D9-9160-5A4AD34779FC}" destId="{215AD844-B437-47CD-9257-FE0053ECE0B8}" srcOrd="1" destOrd="0" presId="urn:microsoft.com/office/officeart/2005/8/layout/pList2"/>
    <dgm:cxn modelId="{B2A44710-22D6-4787-8180-762B801C5682}" type="presParOf" srcId="{308791F8-B100-49D9-9160-5A4AD34779FC}" destId="{7292FD86-CC0D-4BAF-955F-3DD52E9663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/>
            <a:t>Isusova svjetlost gori već stoljećima kod svetohraništa tako tiho i nenametljivo. </a:t>
          </a:r>
          <a:endParaRPr lang="hr-HR" dirty="0"/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B68A7027-34E3-4F24-8F34-6D1AB7CDA518}">
      <dgm:prSet/>
      <dgm:spPr/>
      <dgm:t>
        <a:bodyPr/>
        <a:lstStyle/>
        <a:p>
          <a:r>
            <a:rPr lang="hr-HR"/>
            <a:t>Tu nas čeka ljubav s križa koja se daje u svakoj svetoj misi u Tijelu i Krvi. </a:t>
          </a:r>
        </a:p>
      </dgm:t>
    </dgm:pt>
    <dgm:pt modelId="{10AD164B-FE35-4A99-88B5-270129CA6893}" type="parTrans" cxnId="{AFF0AE11-FD82-417D-A231-BABE5CD98164}">
      <dgm:prSet/>
      <dgm:spPr/>
      <dgm:t>
        <a:bodyPr/>
        <a:lstStyle/>
        <a:p>
          <a:endParaRPr lang="hr-HR"/>
        </a:p>
      </dgm:t>
    </dgm:pt>
    <dgm:pt modelId="{28B6323C-B9EF-4C50-8766-3A06BE61685C}" type="sibTrans" cxnId="{AFF0AE11-FD82-417D-A231-BABE5CD98164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FB1B5D-5314-4712-A929-B6C84038F7CB}" type="pres">
      <dgm:prSet presAssocID="{5B4793A1-00A5-4348-BC34-CD57C293C55D}" presName="spacer" presStyleCnt="0"/>
      <dgm:spPr/>
    </dgm:pt>
    <dgm:pt modelId="{F1C69B9B-53A6-44BB-AD82-A9243EDBD591}" type="pres">
      <dgm:prSet presAssocID="{B68A7027-34E3-4F24-8F34-6D1AB7CDA5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F0AE11-FD82-417D-A231-BABE5CD98164}" srcId="{09F8199F-95A0-40D3-92F2-ABD44366C70A}" destId="{B68A7027-34E3-4F24-8F34-6D1AB7CDA518}" srcOrd="1" destOrd="0" parTransId="{10AD164B-FE35-4A99-88B5-270129CA6893}" sibTransId="{28B6323C-B9EF-4C50-8766-3A06BE61685C}"/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7D1959AA-BC14-4E81-BDFD-FFD56D866489}" type="presOf" srcId="{B68A7027-34E3-4F24-8F34-6D1AB7CDA518}" destId="{F1C69B9B-53A6-44BB-AD82-A9243EDBD591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538A26D8-B035-4BBA-9261-9FE156DD87B5}" type="presParOf" srcId="{8D5EC355-CD12-4611-AA30-D79003ECACD0}" destId="{5AFB1B5D-5314-4712-A929-B6C84038F7CB}" srcOrd="1" destOrd="0" presId="urn:microsoft.com/office/officeart/2005/8/layout/vList2"/>
    <dgm:cxn modelId="{56B48F04-7343-4BB6-9773-9C2F85D41EC5}" type="presParOf" srcId="{8D5EC355-CD12-4611-AA30-D79003ECACD0}" destId="{F1C69B9B-53A6-44BB-AD82-A9243EDBD5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13378759-8EA2-4AB6-8FB8-E3560595F485}">
      <dgm:prSet phldrT="[Tekst]"/>
      <dgm:spPr/>
      <dgm:t>
        <a:bodyPr/>
        <a:lstStyle/>
        <a:p>
          <a:r>
            <a:rPr lang="hr-HR" dirty="0"/>
            <a:t>Nastoj provoditi </a:t>
          </a:r>
          <a:br>
            <a:rPr lang="hr-HR" dirty="0"/>
          </a:br>
          <a:r>
            <a:rPr lang="hr-HR" dirty="0"/>
            <a:t>svoje vrijeme </a:t>
          </a:r>
          <a:br>
            <a:rPr lang="hr-HR" dirty="0"/>
          </a:br>
          <a:r>
            <a:rPr lang="hr-HR" dirty="0"/>
            <a:t>s Isusom u razgovoru kako bi ga upoznao! 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CB8D526C-1EA9-4391-B9A3-50D5F8AA603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Pronađi osobu/e </a:t>
          </a:r>
          <a:br>
            <a:rPr lang="hr-HR" dirty="0"/>
          </a:br>
          <a:r>
            <a:rPr lang="hr-HR" dirty="0"/>
            <a:t>s kojom možeš produbljivati svoj duhovni život u razgovoru i molitvi! </a:t>
          </a:r>
        </a:p>
      </dgm:t>
    </dgm:pt>
    <dgm:pt modelId="{8A70EE39-B09E-4876-8008-832161228AC5}" type="parTrans" cxnId="{F54E23BA-8FBE-4187-A3E0-FC862F21FBC7}">
      <dgm:prSet/>
      <dgm:spPr/>
      <dgm:t>
        <a:bodyPr/>
        <a:lstStyle/>
        <a:p>
          <a:endParaRPr lang="hr-HR"/>
        </a:p>
      </dgm:t>
    </dgm:pt>
    <dgm:pt modelId="{83B027DD-2E3D-4880-A81C-742E21D0E289}" type="sibTrans" cxnId="{F54E23BA-8FBE-4187-A3E0-FC862F21FBC7}">
      <dgm:prSet/>
      <dgm:spPr/>
      <dgm:t>
        <a:bodyPr/>
        <a:lstStyle/>
        <a:p>
          <a:endParaRPr lang="hr-HR"/>
        </a:p>
      </dgm:t>
    </dgm:pt>
    <dgm:pt modelId="{48E48DD4-8316-4B46-8343-A673DDF0BE79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Nastoj biti zraka Isusovog svijetla u obitelji, na poslu, u školi, u okruženju pozitivnim stavovima, riječima i djelima. </a:t>
          </a:r>
        </a:p>
      </dgm:t>
    </dgm:pt>
    <dgm:pt modelId="{CEEA8EFD-9F2F-4126-9C98-BBB55851443E}" type="parTrans" cxnId="{53C1B86F-6802-4D7E-B0B2-BBEFDD237EF8}">
      <dgm:prSet/>
      <dgm:spPr/>
      <dgm:t>
        <a:bodyPr/>
        <a:lstStyle/>
        <a:p>
          <a:endParaRPr lang="hr-HR"/>
        </a:p>
      </dgm:t>
    </dgm:pt>
    <dgm:pt modelId="{CD418072-53F0-4006-9D76-73A4A0B65F00}" type="sibTrans" cxnId="{53C1B86F-6802-4D7E-B0B2-BBEFDD237EF8}">
      <dgm:prSet/>
      <dgm:spPr/>
      <dgm:t>
        <a:bodyPr/>
        <a:lstStyle/>
        <a:p>
          <a:endParaRPr lang="hr-HR"/>
        </a:p>
      </dgm:t>
    </dgm:pt>
    <dgm:pt modelId="{6C82C2CD-01C4-4329-BDAC-59ABECB0833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Pristupi oltaru Gospodnjem s više strahopoštovanja </a:t>
          </a:r>
          <a:br>
            <a:rPr lang="hr-HR" dirty="0"/>
          </a:br>
          <a:r>
            <a:rPr lang="hr-HR" dirty="0"/>
            <a:t>i ljubavi. </a:t>
          </a:r>
        </a:p>
      </dgm:t>
    </dgm:pt>
    <dgm:pt modelId="{C9B4C31A-1E6E-4313-BEDA-F4EBEFE22CF2}" type="parTrans" cxnId="{E52B527A-12E7-47DF-984F-342BAF788201}">
      <dgm:prSet/>
      <dgm:spPr/>
      <dgm:t>
        <a:bodyPr/>
        <a:lstStyle/>
        <a:p>
          <a:endParaRPr lang="hr-HR"/>
        </a:p>
      </dgm:t>
    </dgm:pt>
    <dgm:pt modelId="{22C22D07-DE3E-40A7-8977-E1E33971AF66}" type="sibTrans" cxnId="{E52B527A-12E7-47DF-984F-342BAF788201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1E8325AB-12F3-44B2-B80E-073E19A17CAA}" type="pres">
      <dgm:prSet presAssocID="{CB8D526C-1EA9-4391-B9A3-50D5F8AA6036}" presName="compNode" presStyleCnt="0"/>
      <dgm:spPr/>
    </dgm:pt>
    <dgm:pt modelId="{75698DF8-0A31-44E1-A462-0F66A8D044E8}" type="pres">
      <dgm:prSet presAssocID="{CB8D526C-1EA9-4391-B9A3-50D5F8AA6036}" presName="bkgdShape" presStyleLbl="node1" presStyleIdx="1" presStyleCnt="4"/>
      <dgm:spPr/>
    </dgm:pt>
    <dgm:pt modelId="{608BCAF6-5F3D-4CC3-B6C5-B99A0BA6AD3A}" type="pres">
      <dgm:prSet presAssocID="{CB8D526C-1EA9-4391-B9A3-50D5F8AA6036}" presName="nodeTx" presStyleLbl="node1" presStyleIdx="1" presStyleCnt="4">
        <dgm:presLayoutVars>
          <dgm:bulletEnabled val="1"/>
        </dgm:presLayoutVars>
      </dgm:prSet>
      <dgm:spPr/>
    </dgm:pt>
    <dgm:pt modelId="{A3392671-F14A-4BEE-A29A-1E0E8A8947D1}" type="pres">
      <dgm:prSet presAssocID="{CB8D526C-1EA9-4391-B9A3-50D5F8AA6036}" presName="invisiNode" presStyleLbl="node1" presStyleIdx="1" presStyleCnt="4"/>
      <dgm:spPr/>
    </dgm:pt>
    <dgm:pt modelId="{C78E286E-9582-457C-8FB9-90E614E924E5}" type="pres">
      <dgm:prSet presAssocID="{CB8D526C-1EA9-4391-B9A3-50D5F8AA6036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3AE00A8-97C3-4332-B2B7-66F8CF33C356}" type="pres">
      <dgm:prSet presAssocID="{83B027DD-2E3D-4880-A81C-742E21D0E289}" presName="sibTrans" presStyleLbl="sibTrans2D1" presStyleIdx="0" presStyleCnt="0"/>
      <dgm:spPr/>
    </dgm:pt>
    <dgm:pt modelId="{2910BC30-D2F2-4605-8BD9-2DDE3D10BB83}" type="pres">
      <dgm:prSet presAssocID="{48E48DD4-8316-4B46-8343-A673DDF0BE79}" presName="compNode" presStyleCnt="0"/>
      <dgm:spPr/>
    </dgm:pt>
    <dgm:pt modelId="{4CAE26ED-E0E7-4D83-A347-1D49AFD9231D}" type="pres">
      <dgm:prSet presAssocID="{48E48DD4-8316-4B46-8343-A673DDF0BE79}" presName="bkgdShape" presStyleLbl="node1" presStyleIdx="2" presStyleCnt="4"/>
      <dgm:spPr/>
    </dgm:pt>
    <dgm:pt modelId="{556B2241-0C5A-4FE3-943B-F63B46229077}" type="pres">
      <dgm:prSet presAssocID="{48E48DD4-8316-4B46-8343-A673DDF0BE79}" presName="nodeTx" presStyleLbl="node1" presStyleIdx="2" presStyleCnt="4">
        <dgm:presLayoutVars>
          <dgm:bulletEnabled val="1"/>
        </dgm:presLayoutVars>
      </dgm:prSet>
      <dgm:spPr/>
    </dgm:pt>
    <dgm:pt modelId="{3572B43B-53BE-4CA1-AE0E-E9D900F1E61C}" type="pres">
      <dgm:prSet presAssocID="{48E48DD4-8316-4B46-8343-A673DDF0BE79}" presName="invisiNode" presStyleLbl="node1" presStyleIdx="2" presStyleCnt="4"/>
      <dgm:spPr/>
    </dgm:pt>
    <dgm:pt modelId="{3E8A44FD-E484-4712-8454-C40BC62D359E}" type="pres">
      <dgm:prSet presAssocID="{48E48DD4-8316-4B46-8343-A673DDF0BE79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FFC65A-B09C-485E-A3EC-A3F83E35BAD5}" type="pres">
      <dgm:prSet presAssocID="{CD418072-53F0-4006-9D76-73A4A0B65F00}" presName="sibTrans" presStyleLbl="sibTrans2D1" presStyleIdx="0" presStyleCnt="0"/>
      <dgm:spPr/>
    </dgm:pt>
    <dgm:pt modelId="{814FDBE9-A776-4E7A-8E14-00CF92E25691}" type="pres">
      <dgm:prSet presAssocID="{6C82C2CD-01C4-4329-BDAC-59ABECB0833E}" presName="compNode" presStyleCnt="0"/>
      <dgm:spPr/>
    </dgm:pt>
    <dgm:pt modelId="{CD52796A-224F-4395-B0EC-E363E379005A}" type="pres">
      <dgm:prSet presAssocID="{6C82C2CD-01C4-4329-BDAC-59ABECB0833E}" presName="bkgdShape" presStyleLbl="node1" presStyleIdx="3" presStyleCnt="4"/>
      <dgm:spPr/>
    </dgm:pt>
    <dgm:pt modelId="{809DB191-C0CE-4839-BABA-77AE27616C70}" type="pres">
      <dgm:prSet presAssocID="{6C82C2CD-01C4-4329-BDAC-59ABECB0833E}" presName="nodeTx" presStyleLbl="node1" presStyleIdx="3" presStyleCnt="4">
        <dgm:presLayoutVars>
          <dgm:bulletEnabled val="1"/>
        </dgm:presLayoutVars>
      </dgm:prSet>
      <dgm:spPr/>
    </dgm:pt>
    <dgm:pt modelId="{8E491CDE-80B0-45B6-89CE-5059E8E91F7B}" type="pres">
      <dgm:prSet presAssocID="{6C82C2CD-01C4-4329-BDAC-59ABECB0833E}" presName="invisiNode" presStyleLbl="node1" presStyleIdx="3" presStyleCnt="4"/>
      <dgm:spPr/>
    </dgm:pt>
    <dgm:pt modelId="{52042110-3372-4794-BE47-F7B8E888DADC}" type="pres">
      <dgm:prSet presAssocID="{6C82C2CD-01C4-4329-BDAC-59ABECB0833E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19000" r="-19000"/>
          </a:stretch>
        </a:blipFill>
      </dgm:spPr>
    </dgm:pt>
  </dgm:ptLst>
  <dgm:cxnLst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B485BC1E-78D6-49D2-A666-AF9EAF196091}" type="presOf" srcId="{CB8D526C-1EA9-4391-B9A3-50D5F8AA6036}" destId="{75698DF8-0A31-44E1-A462-0F66A8D044E8}" srcOrd="0" destOrd="0" presId="urn:microsoft.com/office/officeart/2005/8/layout/hList7"/>
    <dgm:cxn modelId="{6210A72E-8AC4-4F13-B4DC-D06A122F45FB}" type="presOf" srcId="{6C82C2CD-01C4-4329-BDAC-59ABECB0833E}" destId="{CD52796A-224F-4395-B0EC-E363E379005A}" srcOrd="0" destOrd="0" presId="urn:microsoft.com/office/officeart/2005/8/layout/hList7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42CB555C-7167-4922-9546-94FB268CA039}" type="presOf" srcId="{83B027DD-2E3D-4880-A81C-742E21D0E289}" destId="{83AE00A8-97C3-4332-B2B7-66F8CF33C356}" srcOrd="0" destOrd="0" presId="urn:microsoft.com/office/officeart/2005/8/layout/hList7"/>
    <dgm:cxn modelId="{53C1B86F-6802-4D7E-B0B2-BBEFDD237EF8}" srcId="{C0266E12-7EC5-408B-BAE3-CEE0AC15C916}" destId="{48E48DD4-8316-4B46-8343-A673DDF0BE79}" srcOrd="2" destOrd="0" parTransId="{CEEA8EFD-9F2F-4126-9C98-BBB55851443E}" sibTransId="{CD418072-53F0-4006-9D76-73A4A0B65F00}"/>
    <dgm:cxn modelId="{E52B527A-12E7-47DF-984F-342BAF788201}" srcId="{C0266E12-7EC5-408B-BAE3-CEE0AC15C916}" destId="{6C82C2CD-01C4-4329-BDAC-59ABECB0833E}" srcOrd="3" destOrd="0" parTransId="{C9B4C31A-1E6E-4313-BEDA-F4EBEFE22CF2}" sibTransId="{22C22D07-DE3E-40A7-8977-E1E33971AF66}"/>
    <dgm:cxn modelId="{979D198D-2A9C-4EED-8148-D00D0F18A3AC}" type="presOf" srcId="{48E48DD4-8316-4B46-8343-A673DDF0BE79}" destId="{4CAE26ED-E0E7-4D83-A347-1D49AFD9231D}" srcOrd="0" destOrd="0" presId="urn:microsoft.com/office/officeart/2005/8/layout/hList7"/>
    <dgm:cxn modelId="{BD979392-2D34-4B44-8F87-DDBF4895A88F}" type="presOf" srcId="{CD418072-53F0-4006-9D76-73A4A0B65F00}" destId="{3CFFC65A-B09C-485E-A3EC-A3F83E35BAD5}" srcOrd="0" destOrd="0" presId="urn:microsoft.com/office/officeart/2005/8/layout/hList7"/>
    <dgm:cxn modelId="{4B1049A9-2CB6-4DAB-A606-F3EE7FC8C109}" type="presOf" srcId="{6C82C2CD-01C4-4329-BDAC-59ABECB0833E}" destId="{809DB191-C0CE-4839-BABA-77AE27616C70}" srcOrd="1" destOrd="0" presId="urn:microsoft.com/office/officeart/2005/8/layout/hList7"/>
    <dgm:cxn modelId="{F54E23BA-8FBE-4187-A3E0-FC862F21FBC7}" srcId="{C0266E12-7EC5-408B-BAE3-CEE0AC15C916}" destId="{CB8D526C-1EA9-4391-B9A3-50D5F8AA6036}" srcOrd="1" destOrd="0" parTransId="{8A70EE39-B09E-4876-8008-832161228AC5}" sibTransId="{83B027DD-2E3D-4880-A81C-742E21D0E289}"/>
    <dgm:cxn modelId="{53EAF4C8-D71C-4105-9235-97E2D3A9DD26}" type="presOf" srcId="{48E48DD4-8316-4B46-8343-A673DDF0BE79}" destId="{556B2241-0C5A-4FE3-943B-F63B46229077}" srcOrd="1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3C3443F3-AA0F-4A16-AC28-C10EB15D424C}" type="presOf" srcId="{CB8D526C-1EA9-4391-B9A3-50D5F8AA6036}" destId="{608BCAF6-5F3D-4CC3-B6C5-B99A0BA6AD3A}" srcOrd="1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8E1D3C11-EE1C-4224-95B4-38BB24354B32}" type="presParOf" srcId="{5285910A-9A97-410E-8D0E-488EF7FB11F3}" destId="{1E8325AB-12F3-44B2-B80E-073E19A17CAA}" srcOrd="2" destOrd="0" presId="urn:microsoft.com/office/officeart/2005/8/layout/hList7"/>
    <dgm:cxn modelId="{A26EFBF1-A682-4E7D-9110-49341721539D}" type="presParOf" srcId="{1E8325AB-12F3-44B2-B80E-073E19A17CAA}" destId="{75698DF8-0A31-44E1-A462-0F66A8D044E8}" srcOrd="0" destOrd="0" presId="urn:microsoft.com/office/officeart/2005/8/layout/hList7"/>
    <dgm:cxn modelId="{7CF9B480-B6C1-4247-9EF2-FF57AEF70B29}" type="presParOf" srcId="{1E8325AB-12F3-44B2-B80E-073E19A17CAA}" destId="{608BCAF6-5F3D-4CC3-B6C5-B99A0BA6AD3A}" srcOrd="1" destOrd="0" presId="urn:microsoft.com/office/officeart/2005/8/layout/hList7"/>
    <dgm:cxn modelId="{137226F6-9863-4939-885A-F1ACE28615B8}" type="presParOf" srcId="{1E8325AB-12F3-44B2-B80E-073E19A17CAA}" destId="{A3392671-F14A-4BEE-A29A-1E0E8A8947D1}" srcOrd="2" destOrd="0" presId="urn:microsoft.com/office/officeart/2005/8/layout/hList7"/>
    <dgm:cxn modelId="{67101637-F433-4458-AEE5-90452E6472E1}" type="presParOf" srcId="{1E8325AB-12F3-44B2-B80E-073E19A17CAA}" destId="{C78E286E-9582-457C-8FB9-90E614E924E5}" srcOrd="3" destOrd="0" presId="urn:microsoft.com/office/officeart/2005/8/layout/hList7"/>
    <dgm:cxn modelId="{EE37B832-3AB8-4AA7-A919-F1E3FE168B87}" type="presParOf" srcId="{5285910A-9A97-410E-8D0E-488EF7FB11F3}" destId="{83AE00A8-97C3-4332-B2B7-66F8CF33C356}" srcOrd="3" destOrd="0" presId="urn:microsoft.com/office/officeart/2005/8/layout/hList7"/>
    <dgm:cxn modelId="{D4725C99-C0BB-4048-8F59-7167A57D92DB}" type="presParOf" srcId="{5285910A-9A97-410E-8D0E-488EF7FB11F3}" destId="{2910BC30-D2F2-4605-8BD9-2DDE3D10BB83}" srcOrd="4" destOrd="0" presId="urn:microsoft.com/office/officeart/2005/8/layout/hList7"/>
    <dgm:cxn modelId="{A0518FAB-295D-4284-AD67-3127924927A2}" type="presParOf" srcId="{2910BC30-D2F2-4605-8BD9-2DDE3D10BB83}" destId="{4CAE26ED-E0E7-4D83-A347-1D49AFD9231D}" srcOrd="0" destOrd="0" presId="urn:microsoft.com/office/officeart/2005/8/layout/hList7"/>
    <dgm:cxn modelId="{595A471B-2A3A-4EE5-B5E3-935F4752DEFE}" type="presParOf" srcId="{2910BC30-D2F2-4605-8BD9-2DDE3D10BB83}" destId="{556B2241-0C5A-4FE3-943B-F63B46229077}" srcOrd="1" destOrd="0" presId="urn:microsoft.com/office/officeart/2005/8/layout/hList7"/>
    <dgm:cxn modelId="{F75F2224-7905-4070-8D42-C5EEB02C5BA1}" type="presParOf" srcId="{2910BC30-D2F2-4605-8BD9-2DDE3D10BB83}" destId="{3572B43B-53BE-4CA1-AE0E-E9D900F1E61C}" srcOrd="2" destOrd="0" presId="urn:microsoft.com/office/officeart/2005/8/layout/hList7"/>
    <dgm:cxn modelId="{CB2B1D0B-DD6E-4F13-872D-EBCB417B8D17}" type="presParOf" srcId="{2910BC30-D2F2-4605-8BD9-2DDE3D10BB83}" destId="{3E8A44FD-E484-4712-8454-C40BC62D359E}" srcOrd="3" destOrd="0" presId="urn:microsoft.com/office/officeart/2005/8/layout/hList7"/>
    <dgm:cxn modelId="{0E307A37-9B82-42C5-835A-71D61376828E}" type="presParOf" srcId="{5285910A-9A97-410E-8D0E-488EF7FB11F3}" destId="{3CFFC65A-B09C-485E-A3EC-A3F83E35BAD5}" srcOrd="5" destOrd="0" presId="urn:microsoft.com/office/officeart/2005/8/layout/hList7"/>
    <dgm:cxn modelId="{97495710-FE63-4631-B1EC-A25F716254EC}" type="presParOf" srcId="{5285910A-9A97-410E-8D0E-488EF7FB11F3}" destId="{814FDBE9-A776-4E7A-8E14-00CF92E25691}" srcOrd="6" destOrd="0" presId="urn:microsoft.com/office/officeart/2005/8/layout/hList7"/>
    <dgm:cxn modelId="{149A4A5F-48D3-428F-BA5C-8C3AA6BE4D0D}" type="presParOf" srcId="{814FDBE9-A776-4E7A-8E14-00CF92E25691}" destId="{CD52796A-224F-4395-B0EC-E363E379005A}" srcOrd="0" destOrd="0" presId="urn:microsoft.com/office/officeart/2005/8/layout/hList7"/>
    <dgm:cxn modelId="{BA0713E3-D034-4C7B-BA20-C437D2C3DC24}" type="presParOf" srcId="{814FDBE9-A776-4E7A-8E14-00CF92E25691}" destId="{809DB191-C0CE-4839-BABA-77AE27616C70}" srcOrd="1" destOrd="0" presId="urn:microsoft.com/office/officeart/2005/8/layout/hList7"/>
    <dgm:cxn modelId="{A3D29900-4605-4798-BA0F-3ACC13765803}" type="presParOf" srcId="{814FDBE9-A776-4E7A-8E14-00CF92E25691}" destId="{8E491CDE-80B0-45B6-89CE-5059E8E91F7B}" srcOrd="2" destOrd="0" presId="urn:microsoft.com/office/officeart/2005/8/layout/hList7"/>
    <dgm:cxn modelId="{6EE48060-5E7D-4314-A6CC-D92830AA1493}" type="presParOf" srcId="{814FDBE9-A776-4E7A-8E14-00CF92E25691}" destId="{52042110-3372-4794-BE47-F7B8E888DA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/>
            <a:t>Isusov prijatelj </a:t>
          </a:r>
          <a:endParaRPr lang="hr-HR" dirty="0"/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558EEF0A-8DBC-4601-AA50-426AC0A2193A}">
      <dgm:prSet/>
      <dgm:spPr/>
      <dgm:t>
        <a:bodyPr/>
        <a:lstStyle/>
        <a:p>
          <a:r>
            <a:rPr lang="hr-HR" dirty="0"/>
            <a:t>vrsni poznavatelj </a:t>
          </a:r>
          <a:br>
            <a:rPr lang="hr-HR" dirty="0"/>
          </a:br>
          <a:r>
            <a:rPr lang="hr-HR" dirty="0"/>
            <a:t>Svetoga pisma</a:t>
          </a:r>
        </a:p>
      </dgm:t>
    </dgm:pt>
    <dgm:pt modelId="{40208689-2ADC-4A85-9195-2F991B8538DB}" type="parTrans" cxnId="{67D11E77-FB5F-4250-B3E7-E153D9965DA0}">
      <dgm:prSet/>
      <dgm:spPr/>
      <dgm:t>
        <a:bodyPr/>
        <a:lstStyle/>
        <a:p>
          <a:endParaRPr lang="hr-HR"/>
        </a:p>
      </dgm:t>
    </dgm:pt>
    <dgm:pt modelId="{69AE1F23-A6ED-4B0E-AC42-627C83EB6B3F}" type="sibTrans" cxnId="{67D11E77-FB5F-4250-B3E7-E153D9965DA0}">
      <dgm:prSet/>
      <dgm:spPr/>
      <dgm:t>
        <a:bodyPr/>
        <a:lstStyle/>
        <a:p>
          <a:endParaRPr lang="hr-HR"/>
        </a:p>
      </dgm:t>
    </dgm:pt>
    <dgm:pt modelId="{879FE038-0A48-4B55-B9FA-6F79742061C9}">
      <dgm:prSet/>
      <dgm:spPr/>
      <dgm:t>
        <a:bodyPr/>
        <a:lstStyle/>
        <a:p>
          <a:r>
            <a:rPr lang="hr-HR"/>
            <a:t>shvaća da je ispunjenje Božjih obećanja blizu</a:t>
          </a:r>
        </a:p>
      </dgm:t>
    </dgm:pt>
    <dgm:pt modelId="{E549E48B-EE61-481F-97A8-891CA00A2551}" type="parTrans" cxnId="{645EB53C-30F4-4A29-8111-9F5D27E5DBA8}">
      <dgm:prSet/>
      <dgm:spPr/>
      <dgm:t>
        <a:bodyPr/>
        <a:lstStyle/>
        <a:p>
          <a:endParaRPr lang="hr-HR"/>
        </a:p>
      </dgm:t>
    </dgm:pt>
    <dgm:pt modelId="{953A2936-D682-4D83-B5FC-E79FA8E22D76}" type="sibTrans" cxnId="{645EB53C-30F4-4A29-8111-9F5D27E5DBA8}">
      <dgm:prSet/>
      <dgm:spPr/>
      <dgm:t>
        <a:bodyPr/>
        <a:lstStyle/>
        <a:p>
          <a:endParaRPr lang="hr-HR"/>
        </a:p>
      </dgm:t>
    </dgm:pt>
    <dgm:pt modelId="{A2B9D7DE-F3D9-4B7F-8FC2-5D309BDFE9BF}">
      <dgm:prSet/>
      <dgm:spPr/>
      <dgm:t>
        <a:bodyPr/>
        <a:lstStyle/>
        <a:p>
          <a:r>
            <a:rPr lang="hr-HR" dirty="0"/>
            <a:t>želi se osvjedočiti o istinitosti Isusa kao Mesije</a:t>
          </a:r>
        </a:p>
      </dgm:t>
    </dgm:pt>
    <dgm:pt modelId="{A7032E88-FE38-467D-BA44-1B27ACF06C15}" type="parTrans" cxnId="{54748282-AB37-4BC5-9F05-9CDF09903D8F}">
      <dgm:prSet/>
      <dgm:spPr/>
      <dgm:t>
        <a:bodyPr/>
        <a:lstStyle/>
        <a:p>
          <a:endParaRPr lang="hr-HR"/>
        </a:p>
      </dgm:t>
    </dgm:pt>
    <dgm:pt modelId="{0C7025A8-EC8A-44E9-B442-1739D2D98095}" type="sibTrans" cxnId="{54748282-AB37-4BC5-9F05-9CDF09903D8F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FB1B5D-5314-4712-A929-B6C84038F7CB}" type="pres">
      <dgm:prSet presAssocID="{5B4793A1-00A5-4348-BC34-CD57C293C55D}" presName="spacer" presStyleCnt="0"/>
      <dgm:spPr/>
    </dgm:pt>
    <dgm:pt modelId="{CF31986E-A510-49F8-9F98-8253944CEA03}" type="pres">
      <dgm:prSet presAssocID="{558EEF0A-8DBC-4601-AA50-426AC0A219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3D8958-5D33-45EA-B28C-A0F457B4AC30}" type="pres">
      <dgm:prSet presAssocID="{69AE1F23-A6ED-4B0E-AC42-627C83EB6B3F}" presName="spacer" presStyleCnt="0"/>
      <dgm:spPr/>
    </dgm:pt>
    <dgm:pt modelId="{CD3371AF-0DD7-4A52-A60E-D560C16C12D9}" type="pres">
      <dgm:prSet presAssocID="{879FE038-0A48-4B55-B9FA-6F79742061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01E4CF-7317-44C5-BC10-10E3252AB885}" type="pres">
      <dgm:prSet presAssocID="{953A2936-D682-4D83-B5FC-E79FA8E22D76}" presName="spacer" presStyleCnt="0"/>
      <dgm:spPr/>
    </dgm:pt>
    <dgm:pt modelId="{1C479471-5E2F-47E3-915A-5EF557F89EA4}" type="pres">
      <dgm:prSet presAssocID="{A2B9D7DE-F3D9-4B7F-8FC2-5D309BDFE9B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5D0C2E-7DF6-403B-AC18-6E19EE8B59EE}" type="presOf" srcId="{A2B9D7DE-F3D9-4B7F-8FC2-5D309BDFE9BF}" destId="{1C479471-5E2F-47E3-915A-5EF557F89EA4}" srcOrd="0" destOrd="0" presId="urn:microsoft.com/office/officeart/2005/8/layout/vList2"/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645EB53C-30F4-4A29-8111-9F5D27E5DBA8}" srcId="{09F8199F-95A0-40D3-92F2-ABD44366C70A}" destId="{879FE038-0A48-4B55-B9FA-6F79742061C9}" srcOrd="2" destOrd="0" parTransId="{E549E48B-EE61-481F-97A8-891CA00A2551}" sibTransId="{953A2936-D682-4D83-B5FC-E79FA8E22D76}"/>
    <dgm:cxn modelId="{67D11E77-FB5F-4250-B3E7-E153D9965DA0}" srcId="{09F8199F-95A0-40D3-92F2-ABD44366C70A}" destId="{558EEF0A-8DBC-4601-AA50-426AC0A2193A}" srcOrd="1" destOrd="0" parTransId="{40208689-2ADC-4A85-9195-2F991B8538DB}" sibTransId="{69AE1F23-A6ED-4B0E-AC42-627C83EB6B3F}"/>
    <dgm:cxn modelId="{54748282-AB37-4BC5-9F05-9CDF09903D8F}" srcId="{09F8199F-95A0-40D3-92F2-ABD44366C70A}" destId="{A2B9D7DE-F3D9-4B7F-8FC2-5D309BDFE9BF}" srcOrd="3" destOrd="0" parTransId="{A7032E88-FE38-467D-BA44-1B27ACF06C15}" sibTransId="{0C7025A8-EC8A-44E9-B442-1739D2D98095}"/>
    <dgm:cxn modelId="{3F4E83B6-152F-4A20-BAE8-610E509B42E6}" type="presOf" srcId="{879FE038-0A48-4B55-B9FA-6F79742061C9}" destId="{CD3371AF-0DD7-4A52-A60E-D560C16C12D9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1B82BAF1-CF55-4CA0-A7D5-3DFDB25EC185}" type="presOf" srcId="{558EEF0A-8DBC-4601-AA50-426AC0A2193A}" destId="{CF31986E-A510-49F8-9F98-8253944CEA03}" srcOrd="0" destOrd="0" presId="urn:microsoft.com/office/officeart/2005/8/layout/vList2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538A26D8-B035-4BBA-9261-9FE156DD87B5}" type="presParOf" srcId="{8D5EC355-CD12-4611-AA30-D79003ECACD0}" destId="{5AFB1B5D-5314-4712-A929-B6C84038F7CB}" srcOrd="1" destOrd="0" presId="urn:microsoft.com/office/officeart/2005/8/layout/vList2"/>
    <dgm:cxn modelId="{B2DEE88C-716E-4EAF-BDDD-C5D1EFE83B2F}" type="presParOf" srcId="{8D5EC355-CD12-4611-AA30-D79003ECACD0}" destId="{CF31986E-A510-49F8-9F98-8253944CEA03}" srcOrd="2" destOrd="0" presId="urn:microsoft.com/office/officeart/2005/8/layout/vList2"/>
    <dgm:cxn modelId="{D751423D-71B6-42DE-866F-AA841032F2BE}" type="presParOf" srcId="{8D5EC355-CD12-4611-AA30-D79003ECACD0}" destId="{2C3D8958-5D33-45EA-B28C-A0F457B4AC30}" srcOrd="3" destOrd="0" presId="urn:microsoft.com/office/officeart/2005/8/layout/vList2"/>
    <dgm:cxn modelId="{4716288B-607A-4876-961F-BF2E768CA022}" type="presParOf" srcId="{8D5EC355-CD12-4611-AA30-D79003ECACD0}" destId="{CD3371AF-0DD7-4A52-A60E-D560C16C12D9}" srcOrd="4" destOrd="0" presId="urn:microsoft.com/office/officeart/2005/8/layout/vList2"/>
    <dgm:cxn modelId="{C10C266D-5A91-4008-91C3-FDA303360588}" type="presParOf" srcId="{8D5EC355-CD12-4611-AA30-D79003ECACD0}" destId="{8E01E4CF-7317-44C5-BC10-10E3252AB885}" srcOrd="5" destOrd="0" presId="urn:microsoft.com/office/officeart/2005/8/layout/vList2"/>
    <dgm:cxn modelId="{BE742C57-3EB5-4E1F-96EF-509A11F0D561}" type="presParOf" srcId="{8D5EC355-CD12-4611-AA30-D79003ECACD0}" destId="{1C479471-5E2F-47E3-915A-5EF557F89E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E6D8EE2-06EF-4F95-A6DF-A1F1408D94FB}">
      <dgm:prSet/>
      <dgm:spPr/>
      <dgm:t>
        <a:bodyPr/>
        <a:lstStyle/>
        <a:p>
          <a:r>
            <a:rPr lang="hr-HR" dirty="0"/>
            <a:t>tragamo za sigurnošću </a:t>
          </a:r>
          <a:br>
            <a:rPr lang="hr-HR" dirty="0"/>
          </a:br>
          <a:r>
            <a:rPr lang="hr-HR" dirty="0"/>
            <a:t>i potvrdom naše vjere</a:t>
          </a:r>
        </a:p>
      </dgm:t>
    </dgm:pt>
    <dgm:pt modelId="{2F13973C-9E8E-438F-8C2A-B7161AB02521}" type="parTrans" cxnId="{AE17FB85-FD69-4F8F-894B-64ED801BC937}">
      <dgm:prSet/>
      <dgm:spPr/>
      <dgm:t>
        <a:bodyPr/>
        <a:lstStyle/>
        <a:p>
          <a:endParaRPr lang="hr-HR"/>
        </a:p>
      </dgm:t>
    </dgm:pt>
    <dgm:pt modelId="{0EF1D2FA-4B00-4AC1-91C5-F00F3292250A}" type="sibTrans" cxnId="{AE17FB85-FD69-4F8F-894B-64ED801BC937}">
      <dgm:prSet/>
      <dgm:spPr/>
      <dgm:t>
        <a:bodyPr/>
        <a:lstStyle/>
        <a:p>
          <a:endParaRPr lang="hr-HR"/>
        </a:p>
      </dgm:t>
    </dgm:pt>
    <dgm:pt modelId="{A1F3BA9A-2564-488F-9F96-D773639DD082}">
      <dgm:prSet/>
      <dgm:spPr/>
      <dgm:t>
        <a:bodyPr/>
        <a:lstStyle/>
        <a:p>
          <a:r>
            <a:rPr lang="hr-HR"/>
            <a:t>potreban nam je opipljiv oslonac</a:t>
          </a:r>
        </a:p>
      </dgm:t>
    </dgm:pt>
    <dgm:pt modelId="{84E5C765-745B-43D8-867D-981B64CABE39}" type="parTrans" cxnId="{970E5DD1-387B-446C-AAC1-BBE6F1D836F8}">
      <dgm:prSet/>
      <dgm:spPr/>
      <dgm:t>
        <a:bodyPr/>
        <a:lstStyle/>
        <a:p>
          <a:endParaRPr lang="hr-HR"/>
        </a:p>
      </dgm:t>
    </dgm:pt>
    <dgm:pt modelId="{904BA45A-AC3F-486D-B4B2-B6A8D78CCA3D}" type="sibTrans" cxnId="{970E5DD1-387B-446C-AAC1-BBE6F1D836F8}">
      <dgm:prSet/>
      <dgm:spPr/>
      <dgm:t>
        <a:bodyPr/>
        <a:lstStyle/>
        <a:p>
          <a:endParaRPr lang="hr-HR"/>
        </a:p>
      </dgm:t>
    </dgm:pt>
    <dgm:pt modelId="{92D83A51-2998-4B42-B667-EE4C9EBCB567}">
      <dgm:prSet/>
      <dgm:spPr/>
      <dgm:t>
        <a:bodyPr/>
        <a:lstStyle/>
        <a:p>
          <a:r>
            <a:rPr lang="hr-HR"/>
            <a:t>olako zaboravljamo da je Isus prisutan ovdje među nama i u nama</a:t>
          </a:r>
        </a:p>
      </dgm:t>
    </dgm:pt>
    <dgm:pt modelId="{C5D46E65-D49E-41A6-BF44-C8F9CC462304}" type="parTrans" cxnId="{56177953-BF84-4866-9BBE-5C7D94DBBC72}">
      <dgm:prSet/>
      <dgm:spPr/>
      <dgm:t>
        <a:bodyPr/>
        <a:lstStyle/>
        <a:p>
          <a:endParaRPr lang="hr-HR"/>
        </a:p>
      </dgm:t>
    </dgm:pt>
    <dgm:pt modelId="{47C2EE31-EBAA-449A-8FCF-7D04B7218211}" type="sibTrans" cxnId="{56177953-BF84-4866-9BBE-5C7D94DBBC72}">
      <dgm:prSet/>
      <dgm:spPr/>
      <dgm:t>
        <a:bodyPr/>
        <a:lstStyle/>
        <a:p>
          <a:endParaRPr lang="hr-HR"/>
        </a:p>
      </dgm:t>
    </dgm:pt>
    <dgm:pt modelId="{902A7A5A-F408-41D5-BEA9-6CC4CEA2F38D}">
      <dgm:prSet/>
      <dgm:spPr/>
      <dgm:t>
        <a:bodyPr/>
        <a:lstStyle/>
        <a:p>
          <a:r>
            <a:rPr lang="hr-HR"/>
            <a:t>Isus ne odbija onoga koji traži</a:t>
          </a:r>
        </a:p>
      </dgm:t>
    </dgm:pt>
    <dgm:pt modelId="{B1DF3AAF-5C01-4484-A282-12EFC593FD3E}" type="parTrans" cxnId="{256E0D79-3ACD-4685-A07E-A7AEA41526D4}">
      <dgm:prSet/>
      <dgm:spPr/>
      <dgm:t>
        <a:bodyPr/>
        <a:lstStyle/>
        <a:p>
          <a:endParaRPr lang="hr-HR"/>
        </a:p>
      </dgm:t>
    </dgm:pt>
    <dgm:pt modelId="{16A4AE92-5C54-41A3-BD3E-9ABCF40257F4}" type="sibTrans" cxnId="{256E0D79-3ACD-4685-A07E-A7AEA41526D4}">
      <dgm:prSet/>
      <dgm:spPr/>
      <dgm:t>
        <a:bodyPr/>
        <a:lstStyle/>
        <a:p>
          <a:endParaRPr lang="hr-HR"/>
        </a:p>
      </dgm:t>
    </dgm:pt>
    <dgm:pt modelId="{89948552-D6B6-4B90-8B36-6739BE8AB16D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54A3B79-8191-4C6B-9569-B7ED7DA798C4}" type="pres">
      <dgm:prSet presAssocID="{DE6D8EE2-06EF-4F95-A6DF-A1F1408D94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731132-E245-444F-9553-27300178B2BA}" type="pres">
      <dgm:prSet presAssocID="{0EF1D2FA-4B00-4AC1-91C5-F00F3292250A}" presName="spacer" presStyleCnt="0"/>
      <dgm:spPr/>
    </dgm:pt>
    <dgm:pt modelId="{9AE3210B-E58F-4156-A92C-057A73A5270E}" type="pres">
      <dgm:prSet presAssocID="{A1F3BA9A-2564-488F-9F96-D773639DD0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F9EE02-1899-48D6-9753-9650B914E7EC}" type="pres">
      <dgm:prSet presAssocID="{904BA45A-AC3F-486D-B4B2-B6A8D78CCA3D}" presName="spacer" presStyleCnt="0"/>
      <dgm:spPr/>
    </dgm:pt>
    <dgm:pt modelId="{688A1434-F48B-40CF-9955-8424AE0CA6AC}" type="pres">
      <dgm:prSet presAssocID="{92D83A51-2998-4B42-B667-EE4C9EBCB5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E2853B-7D61-42D4-BB0D-85D380ABA265}" type="pres">
      <dgm:prSet presAssocID="{47C2EE31-EBAA-449A-8FCF-7D04B7218211}" presName="spacer" presStyleCnt="0"/>
      <dgm:spPr/>
    </dgm:pt>
    <dgm:pt modelId="{AC640BE2-FCEA-43F9-9569-A8CCC210A0C4}" type="pres">
      <dgm:prSet presAssocID="{902A7A5A-F408-41D5-BEA9-6CC4CEA2F3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D1BC73B-3FD2-41A6-A4FD-83BFCDFD3E08}" type="presOf" srcId="{92D83A51-2998-4B42-B667-EE4C9EBCB567}" destId="{688A1434-F48B-40CF-9955-8424AE0CA6AC}" srcOrd="0" destOrd="0" presId="urn:microsoft.com/office/officeart/2005/8/layout/vList2"/>
    <dgm:cxn modelId="{C75F245B-DAC9-4FE3-BA0A-256FBB46EE18}" type="presOf" srcId="{09F8199F-95A0-40D3-92F2-ABD44366C70A}" destId="{89948552-D6B6-4B90-8B36-6739BE8AB16D}" srcOrd="0" destOrd="0" presId="urn:microsoft.com/office/officeart/2005/8/layout/vList2"/>
    <dgm:cxn modelId="{DBB3E75C-9204-4E11-93D9-C1910C420101}" type="presOf" srcId="{902A7A5A-F408-41D5-BEA9-6CC4CEA2F38D}" destId="{AC640BE2-FCEA-43F9-9569-A8CCC210A0C4}" srcOrd="0" destOrd="0" presId="urn:microsoft.com/office/officeart/2005/8/layout/vList2"/>
    <dgm:cxn modelId="{5219A565-283B-4AA4-82AF-C05BFD30024E}" type="presOf" srcId="{A1F3BA9A-2564-488F-9F96-D773639DD082}" destId="{9AE3210B-E58F-4156-A92C-057A73A5270E}" srcOrd="0" destOrd="0" presId="urn:microsoft.com/office/officeart/2005/8/layout/vList2"/>
    <dgm:cxn modelId="{56177953-BF84-4866-9BBE-5C7D94DBBC72}" srcId="{09F8199F-95A0-40D3-92F2-ABD44366C70A}" destId="{92D83A51-2998-4B42-B667-EE4C9EBCB567}" srcOrd="2" destOrd="0" parTransId="{C5D46E65-D49E-41A6-BF44-C8F9CC462304}" sibTransId="{47C2EE31-EBAA-449A-8FCF-7D04B7218211}"/>
    <dgm:cxn modelId="{256E0D79-3ACD-4685-A07E-A7AEA41526D4}" srcId="{09F8199F-95A0-40D3-92F2-ABD44366C70A}" destId="{902A7A5A-F408-41D5-BEA9-6CC4CEA2F38D}" srcOrd="3" destOrd="0" parTransId="{B1DF3AAF-5C01-4484-A282-12EFC593FD3E}" sibTransId="{16A4AE92-5C54-41A3-BD3E-9ABCF40257F4}"/>
    <dgm:cxn modelId="{AE17FB85-FD69-4F8F-894B-64ED801BC937}" srcId="{09F8199F-95A0-40D3-92F2-ABD44366C70A}" destId="{DE6D8EE2-06EF-4F95-A6DF-A1F1408D94FB}" srcOrd="0" destOrd="0" parTransId="{2F13973C-9E8E-438F-8C2A-B7161AB02521}" sibTransId="{0EF1D2FA-4B00-4AC1-91C5-F00F3292250A}"/>
    <dgm:cxn modelId="{1E92E494-3101-4A78-88F4-0DA6917DF78D}" type="presOf" srcId="{DE6D8EE2-06EF-4F95-A6DF-A1F1408D94FB}" destId="{E54A3B79-8191-4C6B-9569-B7ED7DA798C4}" srcOrd="0" destOrd="0" presId="urn:microsoft.com/office/officeart/2005/8/layout/vList2"/>
    <dgm:cxn modelId="{970E5DD1-387B-446C-AAC1-BBE6F1D836F8}" srcId="{09F8199F-95A0-40D3-92F2-ABD44366C70A}" destId="{A1F3BA9A-2564-488F-9F96-D773639DD082}" srcOrd="1" destOrd="0" parTransId="{84E5C765-745B-43D8-867D-981B64CABE39}" sibTransId="{904BA45A-AC3F-486D-B4B2-B6A8D78CCA3D}"/>
    <dgm:cxn modelId="{D4832AB8-E0C9-4070-912D-1D83E5F3C3F5}" type="presParOf" srcId="{89948552-D6B6-4B90-8B36-6739BE8AB16D}" destId="{E54A3B79-8191-4C6B-9569-B7ED7DA798C4}" srcOrd="0" destOrd="0" presId="urn:microsoft.com/office/officeart/2005/8/layout/vList2"/>
    <dgm:cxn modelId="{4D597A16-FE80-4A04-8C6F-FA710F84D46F}" type="presParOf" srcId="{89948552-D6B6-4B90-8B36-6739BE8AB16D}" destId="{33731132-E245-444F-9553-27300178B2BA}" srcOrd="1" destOrd="0" presId="urn:microsoft.com/office/officeart/2005/8/layout/vList2"/>
    <dgm:cxn modelId="{D34075B5-500E-4230-8BE3-FD3BFBDB3F99}" type="presParOf" srcId="{89948552-D6B6-4B90-8B36-6739BE8AB16D}" destId="{9AE3210B-E58F-4156-A92C-057A73A5270E}" srcOrd="2" destOrd="0" presId="urn:microsoft.com/office/officeart/2005/8/layout/vList2"/>
    <dgm:cxn modelId="{D7D6B011-7D9B-41FF-8C82-F7AB0ADE6667}" type="presParOf" srcId="{89948552-D6B6-4B90-8B36-6739BE8AB16D}" destId="{DCF9EE02-1899-48D6-9753-9650B914E7EC}" srcOrd="3" destOrd="0" presId="urn:microsoft.com/office/officeart/2005/8/layout/vList2"/>
    <dgm:cxn modelId="{A1DF22DA-C9F7-4FEC-AD30-CD4BE1D60E30}" type="presParOf" srcId="{89948552-D6B6-4B90-8B36-6739BE8AB16D}" destId="{688A1434-F48B-40CF-9955-8424AE0CA6AC}" srcOrd="4" destOrd="0" presId="urn:microsoft.com/office/officeart/2005/8/layout/vList2"/>
    <dgm:cxn modelId="{5BA3AF62-7316-46F4-A527-674308C00F0D}" type="presParOf" srcId="{89948552-D6B6-4B90-8B36-6739BE8AB16D}" destId="{ECE2853B-7D61-42D4-BB0D-85D380ABA265}" srcOrd="5" destOrd="0" presId="urn:microsoft.com/office/officeart/2005/8/layout/vList2"/>
    <dgm:cxn modelId="{35B1A636-203C-453F-9F37-8EBB62F1E6E4}" type="presParOf" srcId="{89948552-D6B6-4B90-8B36-6739BE8AB16D}" destId="{AC640BE2-FCEA-43F9-9569-A8CCC210A0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 err="1"/>
            <a:t>Nikodem</a:t>
          </a:r>
          <a:r>
            <a:rPr lang="hr-HR" dirty="0"/>
            <a:t> Isusu dolazi </a:t>
          </a:r>
          <a:br>
            <a:rPr lang="hr-HR" dirty="0"/>
          </a:br>
          <a:r>
            <a:rPr lang="hr-HR" dirty="0"/>
            <a:t>u okrilju noći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BB6F3AF1-FAD1-49EF-89AD-60C659E6363E}">
      <dgm:prSet/>
      <dgm:spPr/>
      <dgm:t>
        <a:bodyPr/>
        <a:lstStyle/>
        <a:p>
          <a:r>
            <a:rPr lang="hr-HR" dirty="0"/>
            <a:t>boji se osude farizeja </a:t>
          </a:r>
          <a:br>
            <a:rPr lang="hr-HR" dirty="0"/>
          </a:br>
          <a:r>
            <a:rPr lang="hr-HR" dirty="0"/>
            <a:t>i pismoznanaca</a:t>
          </a:r>
        </a:p>
      </dgm:t>
    </dgm:pt>
    <dgm:pt modelId="{59DC135F-63C2-424A-A938-E48ED5A03BE5}" type="parTrans" cxnId="{BEE09E16-EBA9-4F8D-9F1D-9FD004DA8DF5}">
      <dgm:prSet/>
      <dgm:spPr/>
      <dgm:t>
        <a:bodyPr/>
        <a:lstStyle/>
        <a:p>
          <a:endParaRPr lang="hr-HR"/>
        </a:p>
      </dgm:t>
    </dgm:pt>
    <dgm:pt modelId="{A782E1AF-4BD8-4782-859E-798068E05670}" type="sibTrans" cxnId="{BEE09E16-EBA9-4F8D-9F1D-9FD004DA8DF5}">
      <dgm:prSet/>
      <dgm:spPr/>
      <dgm:t>
        <a:bodyPr/>
        <a:lstStyle/>
        <a:p>
          <a:endParaRPr lang="hr-HR"/>
        </a:p>
      </dgm:t>
    </dgm:pt>
    <dgm:pt modelId="{384E9E8C-ADA8-498F-9AF7-4BE0680C61C7}" type="pres">
      <dgm:prSet presAssocID="{09F8199F-95A0-40D3-92F2-ABD44366C70A}" presName="vert0" presStyleCnt="0">
        <dgm:presLayoutVars>
          <dgm:dir/>
          <dgm:animOne val="branch"/>
          <dgm:animLvl val="lvl"/>
        </dgm:presLayoutVars>
      </dgm:prSet>
      <dgm:spPr/>
    </dgm:pt>
    <dgm:pt modelId="{4CAA4A69-3354-4588-9678-2B17D1F41789}" type="pres">
      <dgm:prSet presAssocID="{A2245CBF-85CB-43A1-B5BE-BA798688C128}" presName="thickLine" presStyleLbl="alignNode1" presStyleIdx="0" presStyleCnt="2"/>
      <dgm:spPr/>
    </dgm:pt>
    <dgm:pt modelId="{5FCFFC90-94D7-4670-8BFB-AA20DB7A00D4}" type="pres">
      <dgm:prSet presAssocID="{A2245CBF-85CB-43A1-B5BE-BA798688C128}" presName="horz1" presStyleCnt="0"/>
      <dgm:spPr/>
    </dgm:pt>
    <dgm:pt modelId="{9D16535F-1E8A-4381-9F6A-34D8BD68D8BE}" type="pres">
      <dgm:prSet presAssocID="{A2245CBF-85CB-43A1-B5BE-BA798688C128}" presName="tx1" presStyleLbl="revTx" presStyleIdx="0" presStyleCnt="2"/>
      <dgm:spPr/>
    </dgm:pt>
    <dgm:pt modelId="{64797A4B-7A0D-4553-ADF8-FA2CEFB53CF0}" type="pres">
      <dgm:prSet presAssocID="{A2245CBF-85CB-43A1-B5BE-BA798688C128}" presName="vert1" presStyleCnt="0"/>
      <dgm:spPr/>
    </dgm:pt>
    <dgm:pt modelId="{1968086A-BE3A-4D16-9FFB-E709D54FB57B}" type="pres">
      <dgm:prSet presAssocID="{BB6F3AF1-FAD1-49EF-89AD-60C659E6363E}" presName="thickLine" presStyleLbl="alignNode1" presStyleIdx="1" presStyleCnt="2"/>
      <dgm:spPr/>
    </dgm:pt>
    <dgm:pt modelId="{B0156907-7CE4-479B-BA99-ED54759C52FB}" type="pres">
      <dgm:prSet presAssocID="{BB6F3AF1-FAD1-49EF-89AD-60C659E6363E}" presName="horz1" presStyleCnt="0"/>
      <dgm:spPr/>
    </dgm:pt>
    <dgm:pt modelId="{ADC80756-2576-4DC6-A82C-C1A17708B453}" type="pres">
      <dgm:prSet presAssocID="{BB6F3AF1-FAD1-49EF-89AD-60C659E6363E}" presName="tx1" presStyleLbl="revTx" presStyleIdx="1" presStyleCnt="2"/>
      <dgm:spPr/>
    </dgm:pt>
    <dgm:pt modelId="{6DE0B566-3ACB-4C76-87BE-77E637083681}" type="pres">
      <dgm:prSet presAssocID="{BB6F3AF1-FAD1-49EF-89AD-60C659E6363E}" presName="vert1" presStyleCnt="0"/>
      <dgm:spPr/>
    </dgm:pt>
  </dgm:ptLst>
  <dgm:cxnLst>
    <dgm:cxn modelId="{DB361F01-475A-448B-8C56-2D9AA248BBEB}" type="presOf" srcId="{09F8199F-95A0-40D3-92F2-ABD44366C70A}" destId="{384E9E8C-ADA8-498F-9AF7-4BE0680C61C7}" srcOrd="0" destOrd="0" presId="urn:microsoft.com/office/officeart/2008/layout/LinedList"/>
    <dgm:cxn modelId="{BEE09E16-EBA9-4F8D-9F1D-9FD004DA8DF5}" srcId="{09F8199F-95A0-40D3-92F2-ABD44366C70A}" destId="{BB6F3AF1-FAD1-49EF-89AD-60C659E6363E}" srcOrd="1" destOrd="0" parTransId="{59DC135F-63C2-424A-A938-E48ED5A03BE5}" sibTransId="{A782E1AF-4BD8-4782-859E-798068E05670}"/>
    <dgm:cxn modelId="{EC168B80-896F-4800-AA8A-2F8FEE1EB5A3}" type="presOf" srcId="{A2245CBF-85CB-43A1-B5BE-BA798688C128}" destId="{9D16535F-1E8A-4381-9F6A-34D8BD68D8BE}" srcOrd="0" destOrd="0" presId="urn:microsoft.com/office/officeart/2008/layout/LinedList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2E2F4DD-853D-43FC-A1AA-DC4FE5AA2B58}" type="presOf" srcId="{BB6F3AF1-FAD1-49EF-89AD-60C659E6363E}" destId="{ADC80756-2576-4DC6-A82C-C1A17708B453}" srcOrd="0" destOrd="0" presId="urn:microsoft.com/office/officeart/2008/layout/LinedList"/>
    <dgm:cxn modelId="{8D37AC83-EC13-4045-941A-14A373D5A636}" type="presParOf" srcId="{384E9E8C-ADA8-498F-9AF7-4BE0680C61C7}" destId="{4CAA4A69-3354-4588-9678-2B17D1F41789}" srcOrd="0" destOrd="0" presId="urn:microsoft.com/office/officeart/2008/layout/LinedList"/>
    <dgm:cxn modelId="{83EC7D89-DFFC-40CE-81B1-920A2DE8D266}" type="presParOf" srcId="{384E9E8C-ADA8-498F-9AF7-4BE0680C61C7}" destId="{5FCFFC90-94D7-4670-8BFB-AA20DB7A00D4}" srcOrd="1" destOrd="0" presId="urn:microsoft.com/office/officeart/2008/layout/LinedList"/>
    <dgm:cxn modelId="{94EE4918-E647-4EFF-8826-791DF199AED5}" type="presParOf" srcId="{5FCFFC90-94D7-4670-8BFB-AA20DB7A00D4}" destId="{9D16535F-1E8A-4381-9F6A-34D8BD68D8BE}" srcOrd="0" destOrd="0" presId="urn:microsoft.com/office/officeart/2008/layout/LinedList"/>
    <dgm:cxn modelId="{45F1A1CE-6BD8-4BB1-B913-4C281B173093}" type="presParOf" srcId="{5FCFFC90-94D7-4670-8BFB-AA20DB7A00D4}" destId="{64797A4B-7A0D-4553-ADF8-FA2CEFB53CF0}" srcOrd="1" destOrd="0" presId="urn:microsoft.com/office/officeart/2008/layout/LinedList"/>
    <dgm:cxn modelId="{DB34170C-B8C7-41B6-9F9D-1323A0708EDF}" type="presParOf" srcId="{384E9E8C-ADA8-498F-9AF7-4BE0680C61C7}" destId="{1968086A-BE3A-4D16-9FFB-E709D54FB57B}" srcOrd="2" destOrd="0" presId="urn:microsoft.com/office/officeart/2008/layout/LinedList"/>
    <dgm:cxn modelId="{DCEA1B36-0A9E-42EC-B694-B7C8762902C5}" type="presParOf" srcId="{384E9E8C-ADA8-498F-9AF7-4BE0680C61C7}" destId="{B0156907-7CE4-479B-BA99-ED54759C52FB}" srcOrd="3" destOrd="0" presId="urn:microsoft.com/office/officeart/2008/layout/LinedList"/>
    <dgm:cxn modelId="{9014305D-0099-4304-A624-F8C432B4D899}" type="presParOf" srcId="{B0156907-7CE4-479B-BA99-ED54759C52FB}" destId="{ADC80756-2576-4DC6-A82C-C1A17708B453}" srcOrd="0" destOrd="0" presId="urn:microsoft.com/office/officeart/2008/layout/LinedList"/>
    <dgm:cxn modelId="{9D20469B-C8CD-4931-A1F1-40EA6A83596C}" type="presParOf" srcId="{B0156907-7CE4-479B-BA99-ED54759C52FB}" destId="{6DE0B566-3ACB-4C76-87BE-77E6370836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Bojimo li se s drugima podijeliti svoja iskustva duhovnog života, svoja razmišljanja i pitanja o vjeri?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CA4D13C4-3727-4AD3-B135-815FA34355AB}">
      <dgm:prSet/>
      <dgm:spPr/>
      <dgm:t>
        <a:bodyPr/>
        <a:lstStyle/>
        <a:p>
          <a:r>
            <a:rPr lang="hr-HR"/>
            <a:t>Koja je tema naših svakodnevnih razgovora? </a:t>
          </a:r>
        </a:p>
      </dgm:t>
    </dgm:pt>
    <dgm:pt modelId="{8F76F784-6902-4082-B530-E3AE87B4D3EF}" type="parTrans" cxnId="{9A347B55-EF7E-424A-9C9F-7E99B5738E11}">
      <dgm:prSet/>
      <dgm:spPr/>
      <dgm:t>
        <a:bodyPr/>
        <a:lstStyle/>
        <a:p>
          <a:endParaRPr lang="hr-HR"/>
        </a:p>
      </dgm:t>
    </dgm:pt>
    <dgm:pt modelId="{F73254C5-5EF6-48E6-A055-A930F3A1E0FC}" type="sibTrans" cxnId="{9A347B55-EF7E-424A-9C9F-7E99B5738E11}">
      <dgm:prSet/>
      <dgm:spPr/>
      <dgm:t>
        <a:bodyPr/>
        <a:lstStyle/>
        <a:p>
          <a:endParaRPr lang="hr-HR"/>
        </a:p>
      </dgm:t>
    </dgm:pt>
    <dgm:pt modelId="{D66234F9-F83B-4C6C-B0AB-57E6F3E1DC0A}">
      <dgm:prSet/>
      <dgm:spPr/>
      <dgm:t>
        <a:bodyPr/>
        <a:lstStyle/>
        <a:p>
          <a:r>
            <a:rPr lang="hr-HR" dirty="0"/>
            <a:t>Imam li osobu u svom životu </a:t>
          </a:r>
          <a:br>
            <a:rPr lang="hr-HR" dirty="0"/>
          </a:br>
          <a:r>
            <a:rPr lang="hr-HR" dirty="0"/>
            <a:t>s kojom mogu razgovarati o Bogu? </a:t>
          </a:r>
        </a:p>
      </dgm:t>
    </dgm:pt>
    <dgm:pt modelId="{AB6CE14F-C61C-4115-A0FF-98135B2FE5CC}" type="parTrans" cxnId="{A34A336C-C38D-4ACA-82E3-20E66396AF0E}">
      <dgm:prSet/>
      <dgm:spPr/>
      <dgm:t>
        <a:bodyPr/>
        <a:lstStyle/>
        <a:p>
          <a:endParaRPr lang="hr-HR"/>
        </a:p>
      </dgm:t>
    </dgm:pt>
    <dgm:pt modelId="{25417731-25FC-44CB-8948-06EA916B6E64}" type="sibTrans" cxnId="{A34A336C-C38D-4ACA-82E3-20E66396AF0E}">
      <dgm:prSet/>
      <dgm:spPr/>
      <dgm:t>
        <a:bodyPr/>
        <a:lstStyle/>
        <a:p>
          <a:endParaRPr lang="hr-HR"/>
        </a:p>
      </dgm:t>
    </dgm:pt>
    <dgm:pt modelId="{67359FA2-207C-4A88-91A8-D20446264FC5}">
      <dgm:prSet/>
      <dgm:spPr/>
      <dgm:t>
        <a:bodyPr/>
        <a:lstStyle/>
        <a:p>
          <a:r>
            <a:rPr lang="hr-HR" dirty="0"/>
            <a:t>Što sam spreman poduzeti </a:t>
          </a:r>
          <a:br>
            <a:rPr lang="hr-HR" dirty="0"/>
          </a:br>
          <a:r>
            <a:rPr lang="hr-HR" dirty="0"/>
            <a:t>da to ove korizme promijenim?</a:t>
          </a:r>
        </a:p>
      </dgm:t>
    </dgm:pt>
    <dgm:pt modelId="{4994A104-1B0F-49F4-83BA-1D2B1742366C}" type="parTrans" cxnId="{FD193F58-8025-4256-A4AE-CE2E891E95A2}">
      <dgm:prSet/>
      <dgm:spPr/>
      <dgm:t>
        <a:bodyPr/>
        <a:lstStyle/>
        <a:p>
          <a:endParaRPr lang="hr-HR"/>
        </a:p>
      </dgm:t>
    </dgm:pt>
    <dgm:pt modelId="{6837EF3C-0D3E-41DB-8C95-4F6342E64996}" type="sibTrans" cxnId="{FD193F58-8025-4256-A4AE-CE2E891E95A2}">
      <dgm:prSet/>
      <dgm:spPr/>
      <dgm:t>
        <a:bodyPr/>
        <a:lstStyle/>
        <a:p>
          <a:endParaRPr lang="hr-HR"/>
        </a:p>
      </dgm:t>
    </dgm:pt>
    <dgm:pt modelId="{566D6871-9301-4CB3-9DBA-66D0EC60E386}" type="pres">
      <dgm:prSet presAssocID="{09F8199F-95A0-40D3-92F2-ABD44366C70A}" presName="Name0" presStyleCnt="0">
        <dgm:presLayoutVars>
          <dgm:dir/>
          <dgm:animLvl val="lvl"/>
          <dgm:resizeHandles val="exact"/>
        </dgm:presLayoutVars>
      </dgm:prSet>
      <dgm:spPr/>
    </dgm:pt>
    <dgm:pt modelId="{591D1D2E-3071-4ADA-A41D-D8293D05632F}" type="pres">
      <dgm:prSet presAssocID="{67359FA2-207C-4A88-91A8-D20446264FC5}" presName="boxAndChildren" presStyleCnt="0"/>
      <dgm:spPr/>
    </dgm:pt>
    <dgm:pt modelId="{B50D3640-D2AD-4D2D-BDBB-978D9E6B0E9A}" type="pres">
      <dgm:prSet presAssocID="{67359FA2-207C-4A88-91A8-D20446264FC5}" presName="parentTextBox" presStyleLbl="node1" presStyleIdx="0" presStyleCnt="4"/>
      <dgm:spPr/>
    </dgm:pt>
    <dgm:pt modelId="{5F621C34-D61F-43FC-BD3E-49B0271FEB78}" type="pres">
      <dgm:prSet presAssocID="{25417731-25FC-44CB-8948-06EA916B6E64}" presName="sp" presStyleCnt="0"/>
      <dgm:spPr/>
    </dgm:pt>
    <dgm:pt modelId="{F21F44D4-B792-4DD0-8F30-76482AE0B9DC}" type="pres">
      <dgm:prSet presAssocID="{D66234F9-F83B-4C6C-B0AB-57E6F3E1DC0A}" presName="arrowAndChildren" presStyleCnt="0"/>
      <dgm:spPr/>
    </dgm:pt>
    <dgm:pt modelId="{DA1D6BB7-1227-451A-86B9-731C4ADE4ABE}" type="pres">
      <dgm:prSet presAssocID="{D66234F9-F83B-4C6C-B0AB-57E6F3E1DC0A}" presName="parentTextArrow" presStyleLbl="node1" presStyleIdx="1" presStyleCnt="4"/>
      <dgm:spPr/>
    </dgm:pt>
    <dgm:pt modelId="{B6A870D7-5AA0-4A3C-92E2-A5F122C69541}" type="pres">
      <dgm:prSet presAssocID="{F73254C5-5EF6-48E6-A055-A930F3A1E0FC}" presName="sp" presStyleCnt="0"/>
      <dgm:spPr/>
    </dgm:pt>
    <dgm:pt modelId="{F2DAA1EE-E52F-46A5-8DB4-B3014882A0F2}" type="pres">
      <dgm:prSet presAssocID="{CA4D13C4-3727-4AD3-B135-815FA34355AB}" presName="arrowAndChildren" presStyleCnt="0"/>
      <dgm:spPr/>
    </dgm:pt>
    <dgm:pt modelId="{7D6D3190-34BB-4970-87B3-23805DB99463}" type="pres">
      <dgm:prSet presAssocID="{CA4D13C4-3727-4AD3-B135-815FA34355AB}" presName="parentTextArrow" presStyleLbl="node1" presStyleIdx="2" presStyleCnt="4"/>
      <dgm:spPr/>
    </dgm:pt>
    <dgm:pt modelId="{C2331D31-BDD9-428F-B779-AEF59C9E95A0}" type="pres">
      <dgm:prSet presAssocID="{5B4793A1-00A5-4348-BC34-CD57C293C55D}" presName="sp" presStyleCnt="0"/>
      <dgm:spPr/>
    </dgm:pt>
    <dgm:pt modelId="{57C34F9F-89E1-4ACF-A48E-7627CD1F2B24}" type="pres">
      <dgm:prSet presAssocID="{A2245CBF-85CB-43A1-B5BE-BA798688C128}" presName="arrowAndChildren" presStyleCnt="0"/>
      <dgm:spPr/>
    </dgm:pt>
    <dgm:pt modelId="{F1074FB9-71D1-461D-8995-E832983AAB73}" type="pres">
      <dgm:prSet presAssocID="{A2245CBF-85CB-43A1-B5BE-BA798688C128}" presName="parentTextArrow" presStyleLbl="node1" presStyleIdx="3" presStyleCnt="4"/>
      <dgm:spPr/>
    </dgm:pt>
  </dgm:ptLst>
  <dgm:cxnLst>
    <dgm:cxn modelId="{6A80EB3F-D119-4411-B7D3-C1B817092828}" type="presOf" srcId="{D66234F9-F83B-4C6C-B0AB-57E6F3E1DC0A}" destId="{DA1D6BB7-1227-451A-86B9-731C4ADE4ABE}" srcOrd="0" destOrd="0" presId="urn:microsoft.com/office/officeart/2005/8/layout/process4"/>
    <dgm:cxn modelId="{A8885968-8C2F-4729-A0EA-2C6819F3A674}" type="presOf" srcId="{09F8199F-95A0-40D3-92F2-ABD44366C70A}" destId="{566D6871-9301-4CB3-9DBA-66D0EC60E386}" srcOrd="0" destOrd="0" presId="urn:microsoft.com/office/officeart/2005/8/layout/process4"/>
    <dgm:cxn modelId="{A34A336C-C38D-4ACA-82E3-20E66396AF0E}" srcId="{09F8199F-95A0-40D3-92F2-ABD44366C70A}" destId="{D66234F9-F83B-4C6C-B0AB-57E6F3E1DC0A}" srcOrd="2" destOrd="0" parTransId="{AB6CE14F-C61C-4115-A0FF-98135B2FE5CC}" sibTransId="{25417731-25FC-44CB-8948-06EA916B6E64}"/>
    <dgm:cxn modelId="{9A347B55-EF7E-424A-9C9F-7E99B5738E11}" srcId="{09F8199F-95A0-40D3-92F2-ABD44366C70A}" destId="{CA4D13C4-3727-4AD3-B135-815FA34355AB}" srcOrd="1" destOrd="0" parTransId="{8F76F784-6902-4082-B530-E3AE87B4D3EF}" sibTransId="{F73254C5-5EF6-48E6-A055-A930F3A1E0FC}"/>
    <dgm:cxn modelId="{FD193F58-8025-4256-A4AE-CE2E891E95A2}" srcId="{09F8199F-95A0-40D3-92F2-ABD44366C70A}" destId="{67359FA2-207C-4A88-91A8-D20446264FC5}" srcOrd="3" destOrd="0" parTransId="{4994A104-1B0F-49F4-83BA-1D2B1742366C}" sibTransId="{6837EF3C-0D3E-41DB-8C95-4F6342E64996}"/>
    <dgm:cxn modelId="{678BD159-E6CC-45B3-8A19-DE52D5C4D79E}" type="presOf" srcId="{CA4D13C4-3727-4AD3-B135-815FA34355AB}" destId="{7D6D3190-34BB-4970-87B3-23805DB99463}" srcOrd="0" destOrd="0" presId="urn:microsoft.com/office/officeart/2005/8/layout/process4"/>
    <dgm:cxn modelId="{D732707D-CE3C-4F86-9BD9-561C162ED20F}" type="presOf" srcId="{A2245CBF-85CB-43A1-B5BE-BA798688C128}" destId="{F1074FB9-71D1-461D-8995-E832983AAB73}" srcOrd="0" destOrd="0" presId="urn:microsoft.com/office/officeart/2005/8/layout/process4"/>
    <dgm:cxn modelId="{46F617CC-8DEE-40F1-8970-D42E4C08E6E6}" type="presOf" srcId="{67359FA2-207C-4A88-91A8-D20446264FC5}" destId="{B50D3640-D2AD-4D2D-BDBB-978D9E6B0E9A}" srcOrd="0" destOrd="0" presId="urn:microsoft.com/office/officeart/2005/8/layout/process4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E3E277FB-C326-439F-8A28-87D095D0ED1F}" type="presParOf" srcId="{566D6871-9301-4CB3-9DBA-66D0EC60E386}" destId="{591D1D2E-3071-4ADA-A41D-D8293D05632F}" srcOrd="0" destOrd="0" presId="urn:microsoft.com/office/officeart/2005/8/layout/process4"/>
    <dgm:cxn modelId="{F688C8B4-D3F9-42DD-BAFF-1BB7257C5796}" type="presParOf" srcId="{591D1D2E-3071-4ADA-A41D-D8293D05632F}" destId="{B50D3640-D2AD-4D2D-BDBB-978D9E6B0E9A}" srcOrd="0" destOrd="0" presId="urn:microsoft.com/office/officeart/2005/8/layout/process4"/>
    <dgm:cxn modelId="{656FD147-676C-4DDA-A2D5-17F6B08E5D61}" type="presParOf" srcId="{566D6871-9301-4CB3-9DBA-66D0EC60E386}" destId="{5F621C34-D61F-43FC-BD3E-49B0271FEB78}" srcOrd="1" destOrd="0" presId="urn:microsoft.com/office/officeart/2005/8/layout/process4"/>
    <dgm:cxn modelId="{32AB8E2D-B836-41E6-AA51-D3FDB5C42BBE}" type="presParOf" srcId="{566D6871-9301-4CB3-9DBA-66D0EC60E386}" destId="{F21F44D4-B792-4DD0-8F30-76482AE0B9DC}" srcOrd="2" destOrd="0" presId="urn:microsoft.com/office/officeart/2005/8/layout/process4"/>
    <dgm:cxn modelId="{A7BF1392-9CD0-4F2A-AA16-7FD329A527D9}" type="presParOf" srcId="{F21F44D4-B792-4DD0-8F30-76482AE0B9DC}" destId="{DA1D6BB7-1227-451A-86B9-731C4ADE4ABE}" srcOrd="0" destOrd="0" presId="urn:microsoft.com/office/officeart/2005/8/layout/process4"/>
    <dgm:cxn modelId="{04F1A9BB-599F-4B54-8B1D-FA3D794B67CF}" type="presParOf" srcId="{566D6871-9301-4CB3-9DBA-66D0EC60E386}" destId="{B6A870D7-5AA0-4A3C-92E2-A5F122C69541}" srcOrd="3" destOrd="0" presId="urn:microsoft.com/office/officeart/2005/8/layout/process4"/>
    <dgm:cxn modelId="{EB560B43-A9F5-472D-A0DF-8C6087DD7ABA}" type="presParOf" srcId="{566D6871-9301-4CB3-9DBA-66D0EC60E386}" destId="{F2DAA1EE-E52F-46A5-8DB4-B3014882A0F2}" srcOrd="4" destOrd="0" presId="urn:microsoft.com/office/officeart/2005/8/layout/process4"/>
    <dgm:cxn modelId="{F70249E6-555D-4ED0-81E0-7D509D0CDCB8}" type="presParOf" srcId="{F2DAA1EE-E52F-46A5-8DB4-B3014882A0F2}" destId="{7D6D3190-34BB-4970-87B3-23805DB99463}" srcOrd="0" destOrd="0" presId="urn:microsoft.com/office/officeart/2005/8/layout/process4"/>
    <dgm:cxn modelId="{550141C0-E35A-45AE-93EE-A16A4E53350C}" type="presParOf" srcId="{566D6871-9301-4CB3-9DBA-66D0EC60E386}" destId="{C2331D31-BDD9-428F-B779-AEF59C9E95A0}" srcOrd="5" destOrd="0" presId="urn:microsoft.com/office/officeart/2005/8/layout/process4"/>
    <dgm:cxn modelId="{0BF19D7B-5D0C-43A6-AA55-C2368FB3B8A5}" type="presParOf" srcId="{566D6871-9301-4CB3-9DBA-66D0EC60E386}" destId="{57C34F9F-89E1-4ACF-A48E-7627CD1F2B24}" srcOrd="6" destOrd="0" presId="urn:microsoft.com/office/officeart/2005/8/layout/process4"/>
    <dgm:cxn modelId="{BC192391-A8B3-4F39-8A24-EC68CF3F80C4}" type="presParOf" srcId="{57C34F9F-89E1-4ACF-A48E-7627CD1F2B24}" destId="{F1074FB9-71D1-461D-8995-E832983AAB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Bog stavlja u </a:t>
          </a:r>
          <a:r>
            <a:rPr lang="hr-HR" dirty="0" err="1"/>
            <a:t>Nikodemovo</a:t>
          </a:r>
          <a:r>
            <a:rPr lang="hr-HR" dirty="0"/>
            <a:t> srce </a:t>
          </a:r>
          <a:br>
            <a:rPr lang="hr-HR" dirty="0"/>
          </a:br>
          <a:r>
            <a:rPr lang="hr-HR" dirty="0"/>
            <a:t>čežnju za smislom </a:t>
          </a:r>
          <a:br>
            <a:rPr lang="hr-HR" dirty="0"/>
          </a:br>
          <a:r>
            <a:rPr lang="hr-HR" dirty="0"/>
            <a:t>i ispunjenjem.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CE922E26-9321-4C81-B50D-643C8F834631}">
      <dgm:prSet/>
      <dgm:spPr/>
      <dgm:t>
        <a:bodyPr/>
        <a:lstStyle/>
        <a:p>
          <a:r>
            <a:rPr lang="hr-HR" dirty="0"/>
            <a:t>Čežnja je put </a:t>
          </a:r>
          <a:br>
            <a:rPr lang="hr-HR" dirty="0"/>
          </a:br>
          <a:r>
            <a:rPr lang="hr-HR" dirty="0"/>
            <a:t>kojim nas Bog zove </a:t>
          </a:r>
          <a:br>
            <a:rPr lang="hr-HR" dirty="0"/>
          </a:br>
          <a:r>
            <a:rPr lang="hr-HR" dirty="0"/>
            <a:t>da mu dođemo bliže.</a:t>
          </a:r>
        </a:p>
      </dgm:t>
    </dgm:pt>
    <dgm:pt modelId="{CADC15E1-76CC-42ED-8D68-D25BD595DD7B}" type="parTrans" cxnId="{F266A835-3D38-4497-8DE3-9FCBE0EE662A}">
      <dgm:prSet/>
      <dgm:spPr/>
      <dgm:t>
        <a:bodyPr/>
        <a:lstStyle/>
        <a:p>
          <a:endParaRPr lang="hr-HR"/>
        </a:p>
      </dgm:t>
    </dgm:pt>
    <dgm:pt modelId="{B4B9D506-4F31-490B-BF8C-427541822A85}" type="sibTrans" cxnId="{F266A835-3D38-4497-8DE3-9FCBE0EE662A}">
      <dgm:prSet/>
      <dgm:spPr/>
      <dgm:t>
        <a:bodyPr/>
        <a:lstStyle/>
        <a:p>
          <a:endParaRPr lang="hr-HR"/>
        </a:p>
      </dgm:t>
    </dgm:pt>
    <dgm:pt modelId="{74E0A9AC-BF6D-4E92-9A84-A6A3FD24D80A}">
      <dgm:prSet/>
      <dgm:spPr/>
      <dgm:t>
        <a:bodyPr/>
        <a:lstStyle/>
        <a:p>
          <a:r>
            <a:rPr lang="hr-HR" dirty="0"/>
            <a:t>Isus želi </a:t>
          </a:r>
          <a:br>
            <a:rPr lang="hr-HR" dirty="0"/>
          </a:br>
          <a:r>
            <a:rPr lang="hr-HR" dirty="0"/>
            <a:t>da budemo uz njega </a:t>
          </a:r>
          <a:br>
            <a:rPr lang="hr-HR" dirty="0"/>
          </a:br>
          <a:r>
            <a:rPr lang="hr-HR" dirty="0"/>
            <a:t>jer nam govori </a:t>
          </a:r>
          <a:br>
            <a:rPr lang="hr-HR" dirty="0"/>
          </a:br>
          <a:r>
            <a:rPr lang="hr-HR" dirty="0"/>
            <a:t>o ljubavi koja dolazi kroz križ.</a:t>
          </a:r>
        </a:p>
      </dgm:t>
    </dgm:pt>
    <dgm:pt modelId="{A5479C60-5D60-490A-A8B5-B55E85B5D0B6}" type="parTrans" cxnId="{CE4712EC-A54D-416F-BC4A-C39A6ECB83CD}">
      <dgm:prSet/>
      <dgm:spPr/>
      <dgm:t>
        <a:bodyPr/>
        <a:lstStyle/>
        <a:p>
          <a:endParaRPr lang="hr-HR"/>
        </a:p>
      </dgm:t>
    </dgm:pt>
    <dgm:pt modelId="{A86B4A98-A0F2-4E49-9371-55F83663730B}" type="sibTrans" cxnId="{CE4712EC-A54D-416F-BC4A-C39A6ECB83CD}">
      <dgm:prSet/>
      <dgm:spPr/>
      <dgm:t>
        <a:bodyPr/>
        <a:lstStyle/>
        <a:p>
          <a:endParaRPr lang="hr-HR"/>
        </a:p>
      </dgm:t>
    </dgm:pt>
    <dgm:pt modelId="{AF5199F8-0F80-4C7D-8C29-C78B5C777E89}">
      <dgm:prSet/>
      <dgm:spPr/>
      <dgm:t>
        <a:bodyPr/>
        <a:lstStyle/>
        <a:p>
          <a:r>
            <a:rPr lang="hr-HR" dirty="0"/>
            <a:t>Križ zove svakoga </a:t>
          </a:r>
          <a:br>
            <a:rPr lang="hr-HR" dirty="0"/>
          </a:br>
          <a:r>
            <a:rPr lang="hr-HR" dirty="0"/>
            <a:t>od nas da mu kaže </a:t>
          </a:r>
          <a:br>
            <a:rPr lang="hr-HR" dirty="0"/>
          </a:br>
          <a:r>
            <a:rPr lang="hr-HR" dirty="0"/>
            <a:t>da ili ne; </a:t>
          </a:r>
          <a:br>
            <a:rPr lang="hr-HR" dirty="0"/>
          </a:br>
          <a:r>
            <a:rPr lang="hr-HR" dirty="0"/>
            <a:t>kratko, nedvosmisleno </a:t>
          </a:r>
          <a:br>
            <a:rPr lang="hr-HR" dirty="0"/>
          </a:br>
          <a:r>
            <a:rPr lang="hr-HR" dirty="0"/>
            <a:t>i hrabro. </a:t>
          </a:r>
        </a:p>
      </dgm:t>
    </dgm:pt>
    <dgm:pt modelId="{B04334E4-898C-4B7D-B7EC-6931D810A0F8}" type="parTrans" cxnId="{88A3D06C-7492-43DF-A4E2-BF28E0F4F48C}">
      <dgm:prSet/>
      <dgm:spPr/>
      <dgm:t>
        <a:bodyPr/>
        <a:lstStyle/>
        <a:p>
          <a:endParaRPr lang="hr-HR"/>
        </a:p>
      </dgm:t>
    </dgm:pt>
    <dgm:pt modelId="{FA7BC569-F912-4235-96C7-5B844636F5A7}" type="sibTrans" cxnId="{88A3D06C-7492-43DF-A4E2-BF28E0F4F48C}">
      <dgm:prSet/>
      <dgm:spPr/>
      <dgm:t>
        <a:bodyPr/>
        <a:lstStyle/>
        <a:p>
          <a:endParaRPr lang="hr-HR"/>
        </a:p>
      </dgm:t>
    </dgm:pt>
    <dgm:pt modelId="{AF3E12E4-8E4E-4285-8984-339255AD5297}" type="pres">
      <dgm:prSet presAssocID="{09F8199F-95A0-40D3-92F2-ABD44366C70A}" presName="Name0" presStyleCnt="0">
        <dgm:presLayoutVars>
          <dgm:dir/>
          <dgm:animLvl val="lvl"/>
          <dgm:resizeHandles val="exact"/>
        </dgm:presLayoutVars>
      </dgm:prSet>
      <dgm:spPr/>
    </dgm:pt>
    <dgm:pt modelId="{B9499F8C-D179-48AA-9806-DA3A4ECDA0E6}" type="pres">
      <dgm:prSet presAssocID="{A2245CBF-85CB-43A1-B5BE-BA798688C1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7936D8-EE45-4D5C-8B7E-1CEF9253FA8D}" type="pres">
      <dgm:prSet presAssocID="{5B4793A1-00A5-4348-BC34-CD57C293C55D}" presName="parTxOnlySpace" presStyleCnt="0"/>
      <dgm:spPr/>
    </dgm:pt>
    <dgm:pt modelId="{C6EE912D-0A35-4BC9-8F04-D480EDDE03E1}" type="pres">
      <dgm:prSet presAssocID="{CE922E26-9321-4C81-B50D-643C8F83463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CA1995-17C8-4421-A4EF-279ED48F0FB1}" type="pres">
      <dgm:prSet presAssocID="{B4B9D506-4F31-490B-BF8C-427541822A85}" presName="parTxOnlySpace" presStyleCnt="0"/>
      <dgm:spPr/>
    </dgm:pt>
    <dgm:pt modelId="{D51EF032-1A97-48E8-9295-8443F5ED8F3F}" type="pres">
      <dgm:prSet presAssocID="{74E0A9AC-BF6D-4E92-9A84-A6A3FD24D80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4771F8-C94B-487B-A9A9-F1A8EB2345ED}" type="pres">
      <dgm:prSet presAssocID="{A86B4A98-A0F2-4E49-9371-55F83663730B}" presName="parTxOnlySpace" presStyleCnt="0"/>
      <dgm:spPr/>
    </dgm:pt>
    <dgm:pt modelId="{FE010960-55EA-4431-A6B8-34AE8E00223B}" type="pres">
      <dgm:prSet presAssocID="{AF5199F8-0F80-4C7D-8C29-C78B5C777E8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0F3641C-1979-455D-A97B-AD78A69D6735}" type="presOf" srcId="{A2245CBF-85CB-43A1-B5BE-BA798688C128}" destId="{B9499F8C-D179-48AA-9806-DA3A4ECDA0E6}" srcOrd="0" destOrd="0" presId="urn:microsoft.com/office/officeart/2005/8/layout/chevron1"/>
    <dgm:cxn modelId="{870A1A1E-90AA-4114-A60D-50EE48246DBA}" type="presOf" srcId="{CE922E26-9321-4C81-B50D-643C8F834631}" destId="{C6EE912D-0A35-4BC9-8F04-D480EDDE03E1}" srcOrd="0" destOrd="0" presId="urn:microsoft.com/office/officeart/2005/8/layout/chevron1"/>
    <dgm:cxn modelId="{F266A835-3D38-4497-8DE3-9FCBE0EE662A}" srcId="{09F8199F-95A0-40D3-92F2-ABD44366C70A}" destId="{CE922E26-9321-4C81-B50D-643C8F834631}" srcOrd="1" destOrd="0" parTransId="{CADC15E1-76CC-42ED-8D68-D25BD595DD7B}" sibTransId="{B4B9D506-4F31-490B-BF8C-427541822A85}"/>
    <dgm:cxn modelId="{88A3D06C-7492-43DF-A4E2-BF28E0F4F48C}" srcId="{09F8199F-95A0-40D3-92F2-ABD44366C70A}" destId="{AF5199F8-0F80-4C7D-8C29-C78B5C777E89}" srcOrd="3" destOrd="0" parTransId="{B04334E4-898C-4B7D-B7EC-6931D810A0F8}" sibTransId="{FA7BC569-F912-4235-96C7-5B844636F5A7}"/>
    <dgm:cxn modelId="{0C76008E-DD95-4B9D-AC93-0E0B74F091EE}" type="presOf" srcId="{09F8199F-95A0-40D3-92F2-ABD44366C70A}" destId="{AF3E12E4-8E4E-4285-8984-339255AD5297}" srcOrd="0" destOrd="0" presId="urn:microsoft.com/office/officeart/2005/8/layout/chevron1"/>
    <dgm:cxn modelId="{E01A6C91-F02B-4665-9468-4E11CF63BF95}" type="presOf" srcId="{74E0A9AC-BF6D-4E92-9A84-A6A3FD24D80A}" destId="{D51EF032-1A97-48E8-9295-8443F5ED8F3F}" srcOrd="0" destOrd="0" presId="urn:microsoft.com/office/officeart/2005/8/layout/chevron1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B59317CD-3E00-4587-ACDD-173AA56DF958}" type="presOf" srcId="{AF5199F8-0F80-4C7D-8C29-C78B5C777E89}" destId="{FE010960-55EA-4431-A6B8-34AE8E00223B}" srcOrd="0" destOrd="0" presId="urn:microsoft.com/office/officeart/2005/8/layout/chevron1"/>
    <dgm:cxn modelId="{CE4712EC-A54D-416F-BC4A-C39A6ECB83CD}" srcId="{09F8199F-95A0-40D3-92F2-ABD44366C70A}" destId="{74E0A9AC-BF6D-4E92-9A84-A6A3FD24D80A}" srcOrd="2" destOrd="0" parTransId="{A5479C60-5D60-490A-A8B5-B55E85B5D0B6}" sibTransId="{A86B4A98-A0F2-4E49-9371-55F83663730B}"/>
    <dgm:cxn modelId="{31E29E1D-9EB6-47E3-B2E5-DA3BBFCDA56A}" type="presParOf" srcId="{AF3E12E4-8E4E-4285-8984-339255AD5297}" destId="{B9499F8C-D179-48AA-9806-DA3A4ECDA0E6}" srcOrd="0" destOrd="0" presId="urn:microsoft.com/office/officeart/2005/8/layout/chevron1"/>
    <dgm:cxn modelId="{AC584DE0-9A9D-4E7E-8971-5DAD53B07DD6}" type="presParOf" srcId="{AF3E12E4-8E4E-4285-8984-339255AD5297}" destId="{CE7936D8-EE45-4D5C-8B7E-1CEF9253FA8D}" srcOrd="1" destOrd="0" presId="urn:microsoft.com/office/officeart/2005/8/layout/chevron1"/>
    <dgm:cxn modelId="{30A25852-BFC9-4F6D-ADAE-533FC810F1C1}" type="presParOf" srcId="{AF3E12E4-8E4E-4285-8984-339255AD5297}" destId="{C6EE912D-0A35-4BC9-8F04-D480EDDE03E1}" srcOrd="2" destOrd="0" presId="urn:microsoft.com/office/officeart/2005/8/layout/chevron1"/>
    <dgm:cxn modelId="{7F17B6DF-E9C3-4106-814C-A5A24DA615F8}" type="presParOf" srcId="{AF3E12E4-8E4E-4285-8984-339255AD5297}" destId="{69CA1995-17C8-4421-A4EF-279ED48F0FB1}" srcOrd="3" destOrd="0" presId="urn:microsoft.com/office/officeart/2005/8/layout/chevron1"/>
    <dgm:cxn modelId="{A42A4D63-FC7E-4900-9FB4-CD2EE955707F}" type="presParOf" srcId="{AF3E12E4-8E4E-4285-8984-339255AD5297}" destId="{D51EF032-1A97-48E8-9295-8443F5ED8F3F}" srcOrd="4" destOrd="0" presId="urn:microsoft.com/office/officeart/2005/8/layout/chevron1"/>
    <dgm:cxn modelId="{9F4B68B6-A6A0-4C97-A071-B8FAEF469B2A}" type="presParOf" srcId="{AF3E12E4-8E4E-4285-8984-339255AD5297}" destId="{374771F8-C94B-487B-A9A9-F1A8EB2345ED}" srcOrd="5" destOrd="0" presId="urn:microsoft.com/office/officeart/2005/8/layout/chevron1"/>
    <dgm:cxn modelId="{6104B793-2C84-4017-8DEF-0C7DE68BD809}" type="presParOf" srcId="{AF3E12E4-8E4E-4285-8984-339255AD5297}" destId="{FE010960-55EA-4431-A6B8-34AE8E00223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DA01BC8-65AE-4BD1-96F4-B07B50797F02}">
      <dgm:prSet/>
      <dgm:spPr/>
      <dgm:t>
        <a:bodyPr/>
        <a:lstStyle/>
        <a:p>
          <a:r>
            <a:rPr lang="hr-HR" dirty="0"/>
            <a:t>Vjerujemo li da je Bog ljubav </a:t>
          </a:r>
          <a:br>
            <a:rPr lang="hr-HR" dirty="0"/>
          </a:br>
          <a:r>
            <a:rPr lang="hr-HR" dirty="0"/>
            <a:t>koja se očitovala na drvetu križa? </a:t>
          </a:r>
        </a:p>
      </dgm:t>
    </dgm:pt>
    <dgm:pt modelId="{5E529B2C-81F7-4CA4-9B84-7E6518203FC3}" type="parTrans" cxnId="{1AA1EA25-859D-47FB-967B-81D08909C862}">
      <dgm:prSet/>
      <dgm:spPr/>
      <dgm:t>
        <a:bodyPr/>
        <a:lstStyle/>
        <a:p>
          <a:endParaRPr lang="hr-HR"/>
        </a:p>
      </dgm:t>
    </dgm:pt>
    <dgm:pt modelId="{BAC35194-F911-40AD-BBDA-A906A8814A69}" type="sibTrans" cxnId="{1AA1EA25-859D-47FB-967B-81D08909C862}">
      <dgm:prSet/>
      <dgm:spPr/>
      <dgm:t>
        <a:bodyPr/>
        <a:lstStyle/>
        <a:p>
          <a:endParaRPr lang="hr-HR"/>
        </a:p>
      </dgm:t>
    </dgm:pt>
    <dgm:pt modelId="{2C72FB2E-2C99-4C46-8A5C-14F8ED61BF93}">
      <dgm:prSet/>
      <dgm:spPr/>
      <dgm:t>
        <a:bodyPr/>
        <a:lstStyle/>
        <a:p>
          <a:r>
            <a:rPr lang="hr-HR" dirty="0"/>
            <a:t>Vjerujemo li da Bog daje Sina </a:t>
          </a:r>
          <a:br>
            <a:rPr lang="hr-HR" dirty="0"/>
          </a:br>
          <a:r>
            <a:rPr lang="hr-HR" dirty="0"/>
            <a:t>da mukom otkupi našu tamu?</a:t>
          </a:r>
        </a:p>
      </dgm:t>
    </dgm:pt>
    <dgm:pt modelId="{FE50629B-9891-4DA0-8563-3E06A4793C74}" type="parTrans" cxnId="{BF72024B-0B62-4A89-B34E-857846C62817}">
      <dgm:prSet/>
      <dgm:spPr/>
      <dgm:t>
        <a:bodyPr/>
        <a:lstStyle/>
        <a:p>
          <a:endParaRPr lang="hr-HR"/>
        </a:p>
      </dgm:t>
    </dgm:pt>
    <dgm:pt modelId="{F91F3693-972C-44F3-A22E-00FB6665D628}" type="sibTrans" cxnId="{BF72024B-0B62-4A89-B34E-857846C62817}">
      <dgm:prSet/>
      <dgm:spPr/>
      <dgm:t>
        <a:bodyPr/>
        <a:lstStyle/>
        <a:p>
          <a:endParaRPr lang="hr-HR"/>
        </a:p>
      </dgm:t>
    </dgm:pt>
    <dgm:pt modelId="{5D4F5632-562E-4CB4-8D51-1B78DCD197B7}">
      <dgm:prSet/>
      <dgm:spPr/>
      <dgm:t>
        <a:bodyPr/>
        <a:lstStyle/>
        <a:p>
          <a:r>
            <a:rPr lang="hr-HR" dirty="0"/>
            <a:t>Vjerujemo li da je Isus to učinio </a:t>
          </a:r>
          <a:br>
            <a:rPr lang="hr-HR" dirty="0"/>
          </a:br>
          <a:r>
            <a:rPr lang="hr-HR" dirty="0"/>
            <a:t>baš za svakoga, bez iznimke? </a:t>
          </a:r>
        </a:p>
      </dgm:t>
    </dgm:pt>
    <dgm:pt modelId="{B4298DCA-B72C-4533-B63D-3CE1C0092928}" type="parTrans" cxnId="{4C4B9898-7042-4646-9A6F-393FE90630E1}">
      <dgm:prSet/>
      <dgm:spPr/>
      <dgm:t>
        <a:bodyPr/>
        <a:lstStyle/>
        <a:p>
          <a:endParaRPr lang="hr-HR"/>
        </a:p>
      </dgm:t>
    </dgm:pt>
    <dgm:pt modelId="{11BB89E1-0C5F-4245-A98A-065B94695C0E}" type="sibTrans" cxnId="{4C4B9898-7042-4646-9A6F-393FE90630E1}">
      <dgm:prSet/>
      <dgm:spPr/>
      <dgm:t>
        <a:bodyPr/>
        <a:lstStyle/>
        <a:p>
          <a:endParaRPr lang="hr-HR"/>
        </a:p>
      </dgm:t>
    </dgm:pt>
    <dgm:pt modelId="{54B185D0-38FF-41D2-B499-190EC20797D3}">
      <dgm:prSet/>
      <dgm:spPr/>
      <dgm:t>
        <a:bodyPr/>
        <a:lstStyle/>
        <a:p>
          <a:r>
            <a:rPr lang="hr-HR"/>
            <a:t>Možemo li ostati hladni na ljubav kojom Isus ljubi svakog čovjeka? </a:t>
          </a:r>
        </a:p>
      </dgm:t>
    </dgm:pt>
    <dgm:pt modelId="{DA58E571-1B9D-4B8A-9038-9985374C31EE}" type="parTrans" cxnId="{2D48664C-337E-47AA-B07C-3F1C5C7ED2F0}">
      <dgm:prSet/>
      <dgm:spPr/>
      <dgm:t>
        <a:bodyPr/>
        <a:lstStyle/>
        <a:p>
          <a:endParaRPr lang="hr-HR"/>
        </a:p>
      </dgm:t>
    </dgm:pt>
    <dgm:pt modelId="{11B33EB1-9141-4C7B-B72F-E9DD6B93E7BB}" type="sibTrans" cxnId="{2D48664C-337E-47AA-B07C-3F1C5C7ED2F0}">
      <dgm:prSet/>
      <dgm:spPr/>
      <dgm:t>
        <a:bodyPr/>
        <a:lstStyle/>
        <a:p>
          <a:endParaRPr lang="hr-HR"/>
        </a:p>
      </dgm:t>
    </dgm:pt>
    <dgm:pt modelId="{0514A03E-58C0-492D-BDAF-C489539A7F07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FA6D62FE-D745-41EE-9520-7014202394F8}" type="pres">
      <dgm:prSet presAssocID="{09F8199F-95A0-40D3-92F2-ABD44366C70A}" presName="Name1" presStyleCnt="0"/>
      <dgm:spPr/>
    </dgm:pt>
    <dgm:pt modelId="{D9B04CF5-B596-47CF-ADC3-61730B408C88}" type="pres">
      <dgm:prSet presAssocID="{09F8199F-95A0-40D3-92F2-ABD44366C70A}" presName="cycle" presStyleCnt="0"/>
      <dgm:spPr/>
    </dgm:pt>
    <dgm:pt modelId="{DEC1136E-F843-410C-A43A-9566761ED308}" type="pres">
      <dgm:prSet presAssocID="{09F8199F-95A0-40D3-92F2-ABD44366C70A}" presName="srcNode" presStyleLbl="node1" presStyleIdx="0" presStyleCnt="4"/>
      <dgm:spPr/>
    </dgm:pt>
    <dgm:pt modelId="{018CC7DA-71F5-411B-AF6D-912C593094A5}" type="pres">
      <dgm:prSet presAssocID="{09F8199F-95A0-40D3-92F2-ABD44366C70A}" presName="conn" presStyleLbl="parChTrans1D2" presStyleIdx="0" presStyleCnt="1"/>
      <dgm:spPr/>
    </dgm:pt>
    <dgm:pt modelId="{FA48C5DF-6E76-4000-9C9D-202CABD8D67C}" type="pres">
      <dgm:prSet presAssocID="{09F8199F-95A0-40D3-92F2-ABD44366C70A}" presName="extraNode" presStyleLbl="node1" presStyleIdx="0" presStyleCnt="4"/>
      <dgm:spPr/>
    </dgm:pt>
    <dgm:pt modelId="{C7F94296-4A9B-44AC-9EA7-240864526D81}" type="pres">
      <dgm:prSet presAssocID="{09F8199F-95A0-40D3-92F2-ABD44366C70A}" presName="dstNode" presStyleLbl="node1" presStyleIdx="0" presStyleCnt="4"/>
      <dgm:spPr/>
    </dgm:pt>
    <dgm:pt modelId="{C94ED587-4FBF-4E75-91F3-19457A6E5C52}" type="pres">
      <dgm:prSet presAssocID="{6DA01BC8-65AE-4BD1-96F4-B07B50797F02}" presName="text_1" presStyleLbl="node1" presStyleIdx="0" presStyleCnt="4">
        <dgm:presLayoutVars>
          <dgm:bulletEnabled val="1"/>
        </dgm:presLayoutVars>
      </dgm:prSet>
      <dgm:spPr/>
    </dgm:pt>
    <dgm:pt modelId="{F89CFE4B-053C-483E-9543-2680C3945566}" type="pres">
      <dgm:prSet presAssocID="{6DA01BC8-65AE-4BD1-96F4-B07B50797F02}" presName="accent_1" presStyleCnt="0"/>
      <dgm:spPr/>
    </dgm:pt>
    <dgm:pt modelId="{02BE1C2B-2690-400D-94D8-11CACF86997B}" type="pres">
      <dgm:prSet presAssocID="{6DA01BC8-65AE-4BD1-96F4-B07B50797F02}" presName="accentRepeatNode" presStyleLbl="solidFgAcc1" presStyleIdx="0" presStyleCnt="4"/>
      <dgm:spPr/>
    </dgm:pt>
    <dgm:pt modelId="{FE83662B-9600-42B4-9B86-BAE3F0CD89AF}" type="pres">
      <dgm:prSet presAssocID="{2C72FB2E-2C99-4C46-8A5C-14F8ED61BF93}" presName="text_2" presStyleLbl="node1" presStyleIdx="1" presStyleCnt="4">
        <dgm:presLayoutVars>
          <dgm:bulletEnabled val="1"/>
        </dgm:presLayoutVars>
      </dgm:prSet>
      <dgm:spPr/>
    </dgm:pt>
    <dgm:pt modelId="{38F308B8-9761-4A35-8AD0-B4E0A794BB77}" type="pres">
      <dgm:prSet presAssocID="{2C72FB2E-2C99-4C46-8A5C-14F8ED61BF93}" presName="accent_2" presStyleCnt="0"/>
      <dgm:spPr/>
    </dgm:pt>
    <dgm:pt modelId="{2BE08A8F-9643-418A-9D81-00CE167E9089}" type="pres">
      <dgm:prSet presAssocID="{2C72FB2E-2C99-4C46-8A5C-14F8ED61BF93}" presName="accentRepeatNode" presStyleLbl="solidFgAcc1" presStyleIdx="1" presStyleCnt="4"/>
      <dgm:spPr/>
    </dgm:pt>
    <dgm:pt modelId="{9CE3F3E2-30CD-4444-B968-67E4717D414B}" type="pres">
      <dgm:prSet presAssocID="{5D4F5632-562E-4CB4-8D51-1B78DCD197B7}" presName="text_3" presStyleLbl="node1" presStyleIdx="2" presStyleCnt="4">
        <dgm:presLayoutVars>
          <dgm:bulletEnabled val="1"/>
        </dgm:presLayoutVars>
      </dgm:prSet>
      <dgm:spPr/>
    </dgm:pt>
    <dgm:pt modelId="{7499BECE-D5E7-4B45-9763-45369B08A0A8}" type="pres">
      <dgm:prSet presAssocID="{5D4F5632-562E-4CB4-8D51-1B78DCD197B7}" presName="accent_3" presStyleCnt="0"/>
      <dgm:spPr/>
    </dgm:pt>
    <dgm:pt modelId="{F8934405-1432-4865-8E99-8DCCC6BAC018}" type="pres">
      <dgm:prSet presAssocID="{5D4F5632-562E-4CB4-8D51-1B78DCD197B7}" presName="accentRepeatNode" presStyleLbl="solidFgAcc1" presStyleIdx="2" presStyleCnt="4"/>
      <dgm:spPr/>
    </dgm:pt>
    <dgm:pt modelId="{6FAF222C-7894-4DA4-AEF8-1A0C39EEC402}" type="pres">
      <dgm:prSet presAssocID="{54B185D0-38FF-41D2-B499-190EC20797D3}" presName="text_4" presStyleLbl="node1" presStyleIdx="3" presStyleCnt="4">
        <dgm:presLayoutVars>
          <dgm:bulletEnabled val="1"/>
        </dgm:presLayoutVars>
      </dgm:prSet>
      <dgm:spPr/>
    </dgm:pt>
    <dgm:pt modelId="{B0D530D8-4C10-4F68-8115-6F93E65D78E1}" type="pres">
      <dgm:prSet presAssocID="{54B185D0-38FF-41D2-B499-190EC20797D3}" presName="accent_4" presStyleCnt="0"/>
      <dgm:spPr/>
    </dgm:pt>
    <dgm:pt modelId="{AA6D1E6D-D3E8-4A8F-B567-620DC822715A}" type="pres">
      <dgm:prSet presAssocID="{54B185D0-38FF-41D2-B499-190EC20797D3}" presName="accentRepeatNode" presStyleLbl="solidFgAcc1" presStyleIdx="3" presStyleCnt="4"/>
      <dgm:spPr/>
    </dgm:pt>
  </dgm:ptLst>
  <dgm:cxnLst>
    <dgm:cxn modelId="{1AA1EA25-859D-47FB-967B-81D08909C862}" srcId="{09F8199F-95A0-40D3-92F2-ABD44366C70A}" destId="{6DA01BC8-65AE-4BD1-96F4-B07B50797F02}" srcOrd="0" destOrd="0" parTransId="{5E529B2C-81F7-4CA4-9B84-7E6518203FC3}" sibTransId="{BAC35194-F911-40AD-BBDA-A906A8814A69}"/>
    <dgm:cxn modelId="{BF72024B-0B62-4A89-B34E-857846C62817}" srcId="{09F8199F-95A0-40D3-92F2-ABD44366C70A}" destId="{2C72FB2E-2C99-4C46-8A5C-14F8ED61BF93}" srcOrd="1" destOrd="0" parTransId="{FE50629B-9891-4DA0-8563-3E06A4793C74}" sibTransId="{F91F3693-972C-44F3-A22E-00FB6665D628}"/>
    <dgm:cxn modelId="{2D48664C-337E-47AA-B07C-3F1C5C7ED2F0}" srcId="{09F8199F-95A0-40D3-92F2-ABD44366C70A}" destId="{54B185D0-38FF-41D2-B499-190EC20797D3}" srcOrd="3" destOrd="0" parTransId="{DA58E571-1B9D-4B8A-9038-9985374C31EE}" sibTransId="{11B33EB1-9141-4C7B-B72F-E9DD6B93E7BB}"/>
    <dgm:cxn modelId="{FC654385-6C91-47DC-AEC8-4C7A9864F87D}" type="presOf" srcId="{BAC35194-F911-40AD-BBDA-A906A8814A69}" destId="{018CC7DA-71F5-411B-AF6D-912C593094A5}" srcOrd="0" destOrd="0" presId="urn:microsoft.com/office/officeart/2008/layout/VerticalCurvedList"/>
    <dgm:cxn modelId="{4C4B9898-7042-4646-9A6F-393FE90630E1}" srcId="{09F8199F-95A0-40D3-92F2-ABD44366C70A}" destId="{5D4F5632-562E-4CB4-8D51-1B78DCD197B7}" srcOrd="2" destOrd="0" parTransId="{B4298DCA-B72C-4533-B63D-3CE1C0092928}" sibTransId="{11BB89E1-0C5F-4245-A98A-065B94695C0E}"/>
    <dgm:cxn modelId="{80CB22B6-784F-40EB-823A-B55A06F01799}" type="presOf" srcId="{54B185D0-38FF-41D2-B499-190EC20797D3}" destId="{6FAF222C-7894-4DA4-AEF8-1A0C39EEC402}" srcOrd="0" destOrd="0" presId="urn:microsoft.com/office/officeart/2008/layout/VerticalCurvedList"/>
    <dgm:cxn modelId="{04FA72C6-99B6-4643-80B7-26F0063491B6}" type="presOf" srcId="{5D4F5632-562E-4CB4-8D51-1B78DCD197B7}" destId="{9CE3F3E2-30CD-4444-B968-67E4717D414B}" srcOrd="0" destOrd="0" presId="urn:microsoft.com/office/officeart/2008/layout/VerticalCurvedList"/>
    <dgm:cxn modelId="{15337AD3-B2DF-4554-A365-E77C39EB0985}" type="presOf" srcId="{6DA01BC8-65AE-4BD1-96F4-B07B50797F02}" destId="{C94ED587-4FBF-4E75-91F3-19457A6E5C52}" srcOrd="0" destOrd="0" presId="urn:microsoft.com/office/officeart/2008/layout/VerticalCurvedList"/>
    <dgm:cxn modelId="{3749D9D6-18C8-43C8-B845-C21BD43167FF}" type="presOf" srcId="{09F8199F-95A0-40D3-92F2-ABD44366C70A}" destId="{0514A03E-58C0-492D-BDAF-C489539A7F07}" srcOrd="0" destOrd="0" presId="urn:microsoft.com/office/officeart/2008/layout/VerticalCurvedList"/>
    <dgm:cxn modelId="{2B9D93E7-99AE-4A76-98E4-0862D40C8FE6}" type="presOf" srcId="{2C72FB2E-2C99-4C46-8A5C-14F8ED61BF93}" destId="{FE83662B-9600-42B4-9B86-BAE3F0CD89AF}" srcOrd="0" destOrd="0" presId="urn:microsoft.com/office/officeart/2008/layout/VerticalCurvedList"/>
    <dgm:cxn modelId="{ABC2DD70-1BFD-439A-B0F8-0E8DDBBEB6B2}" type="presParOf" srcId="{0514A03E-58C0-492D-BDAF-C489539A7F07}" destId="{FA6D62FE-D745-41EE-9520-7014202394F8}" srcOrd="0" destOrd="0" presId="urn:microsoft.com/office/officeart/2008/layout/VerticalCurvedList"/>
    <dgm:cxn modelId="{029CA3FE-6ABD-4963-8D58-02A9B32933EF}" type="presParOf" srcId="{FA6D62FE-D745-41EE-9520-7014202394F8}" destId="{D9B04CF5-B596-47CF-ADC3-61730B408C88}" srcOrd="0" destOrd="0" presId="urn:microsoft.com/office/officeart/2008/layout/VerticalCurvedList"/>
    <dgm:cxn modelId="{C88673FB-DB8C-42CA-A839-56CC734F28D6}" type="presParOf" srcId="{D9B04CF5-B596-47CF-ADC3-61730B408C88}" destId="{DEC1136E-F843-410C-A43A-9566761ED308}" srcOrd="0" destOrd="0" presId="urn:microsoft.com/office/officeart/2008/layout/VerticalCurvedList"/>
    <dgm:cxn modelId="{8E590402-08EB-4A6C-98A5-9C83C4642807}" type="presParOf" srcId="{D9B04CF5-B596-47CF-ADC3-61730B408C88}" destId="{018CC7DA-71F5-411B-AF6D-912C593094A5}" srcOrd="1" destOrd="0" presId="urn:microsoft.com/office/officeart/2008/layout/VerticalCurvedList"/>
    <dgm:cxn modelId="{3389B03C-7845-47D2-A63F-F5B8902EBEF2}" type="presParOf" srcId="{D9B04CF5-B596-47CF-ADC3-61730B408C88}" destId="{FA48C5DF-6E76-4000-9C9D-202CABD8D67C}" srcOrd="2" destOrd="0" presId="urn:microsoft.com/office/officeart/2008/layout/VerticalCurvedList"/>
    <dgm:cxn modelId="{1AD3496F-250C-4C2B-A5BA-EBA233333BDD}" type="presParOf" srcId="{D9B04CF5-B596-47CF-ADC3-61730B408C88}" destId="{C7F94296-4A9B-44AC-9EA7-240864526D81}" srcOrd="3" destOrd="0" presId="urn:microsoft.com/office/officeart/2008/layout/VerticalCurvedList"/>
    <dgm:cxn modelId="{EEDDE32D-0A1B-466E-BF97-0C99757489CC}" type="presParOf" srcId="{FA6D62FE-D745-41EE-9520-7014202394F8}" destId="{C94ED587-4FBF-4E75-91F3-19457A6E5C52}" srcOrd="1" destOrd="0" presId="urn:microsoft.com/office/officeart/2008/layout/VerticalCurvedList"/>
    <dgm:cxn modelId="{FA34DFF7-BFDF-48F4-9112-F6D71CD3E79F}" type="presParOf" srcId="{FA6D62FE-D745-41EE-9520-7014202394F8}" destId="{F89CFE4B-053C-483E-9543-2680C3945566}" srcOrd="2" destOrd="0" presId="urn:microsoft.com/office/officeart/2008/layout/VerticalCurvedList"/>
    <dgm:cxn modelId="{2FD3EBB1-6EDE-479E-9FB7-6B3E39416443}" type="presParOf" srcId="{F89CFE4B-053C-483E-9543-2680C3945566}" destId="{02BE1C2B-2690-400D-94D8-11CACF86997B}" srcOrd="0" destOrd="0" presId="urn:microsoft.com/office/officeart/2008/layout/VerticalCurvedList"/>
    <dgm:cxn modelId="{B3AA0758-1835-48BC-B227-2DFA347B4B1F}" type="presParOf" srcId="{FA6D62FE-D745-41EE-9520-7014202394F8}" destId="{FE83662B-9600-42B4-9B86-BAE3F0CD89AF}" srcOrd="3" destOrd="0" presId="urn:microsoft.com/office/officeart/2008/layout/VerticalCurvedList"/>
    <dgm:cxn modelId="{91A8B4C0-72B7-4DBA-B799-EB83A896FA17}" type="presParOf" srcId="{FA6D62FE-D745-41EE-9520-7014202394F8}" destId="{38F308B8-9761-4A35-8AD0-B4E0A794BB77}" srcOrd="4" destOrd="0" presId="urn:microsoft.com/office/officeart/2008/layout/VerticalCurvedList"/>
    <dgm:cxn modelId="{775D11FD-4817-4C50-81AC-F9425EE38DAE}" type="presParOf" srcId="{38F308B8-9761-4A35-8AD0-B4E0A794BB77}" destId="{2BE08A8F-9643-418A-9D81-00CE167E9089}" srcOrd="0" destOrd="0" presId="urn:microsoft.com/office/officeart/2008/layout/VerticalCurvedList"/>
    <dgm:cxn modelId="{959FF400-43FE-4D39-A9D8-BC0ABA01A3DB}" type="presParOf" srcId="{FA6D62FE-D745-41EE-9520-7014202394F8}" destId="{9CE3F3E2-30CD-4444-B968-67E4717D414B}" srcOrd="5" destOrd="0" presId="urn:microsoft.com/office/officeart/2008/layout/VerticalCurvedList"/>
    <dgm:cxn modelId="{8FC63857-0CB9-4E0E-98EE-D3C0ACB507DB}" type="presParOf" srcId="{FA6D62FE-D745-41EE-9520-7014202394F8}" destId="{7499BECE-D5E7-4B45-9763-45369B08A0A8}" srcOrd="6" destOrd="0" presId="urn:microsoft.com/office/officeart/2008/layout/VerticalCurvedList"/>
    <dgm:cxn modelId="{410C29EE-150B-4276-ACA2-81EE74E1CF62}" type="presParOf" srcId="{7499BECE-D5E7-4B45-9763-45369B08A0A8}" destId="{F8934405-1432-4865-8E99-8DCCC6BAC018}" srcOrd="0" destOrd="0" presId="urn:microsoft.com/office/officeart/2008/layout/VerticalCurvedList"/>
    <dgm:cxn modelId="{807EE6CD-F62E-4E99-A09D-7B5A7C78D38B}" type="presParOf" srcId="{FA6D62FE-D745-41EE-9520-7014202394F8}" destId="{6FAF222C-7894-4DA4-AEF8-1A0C39EEC402}" srcOrd="7" destOrd="0" presId="urn:microsoft.com/office/officeart/2008/layout/VerticalCurvedList"/>
    <dgm:cxn modelId="{41730358-F001-4F8A-947B-E09950DEFC15}" type="presParOf" srcId="{FA6D62FE-D745-41EE-9520-7014202394F8}" destId="{B0D530D8-4C10-4F68-8115-6F93E65D78E1}" srcOrd="8" destOrd="0" presId="urn:microsoft.com/office/officeart/2008/layout/VerticalCurvedList"/>
    <dgm:cxn modelId="{E0DAF080-0474-44AC-9273-FE7A0E8A1185}" type="presParOf" srcId="{B0D530D8-4C10-4F68-8115-6F93E65D78E1}" destId="{AA6D1E6D-D3E8-4A8F-B567-620DC82271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/>
            <a:t>Isus nas poziva da budemo svjetlo svijeta, da nas prožme njegova riječ.</a:t>
          </a:r>
          <a:endParaRPr lang="hr-HR" dirty="0"/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D68D2193-67E0-4E33-B41D-E5853FFACD25}">
      <dgm:prSet/>
      <dgm:spPr/>
      <dgm:t>
        <a:bodyPr/>
        <a:lstStyle/>
        <a:p>
          <a:r>
            <a:rPr lang="hr-HR"/>
            <a:t>On nas poziva da svaki dan odvojimo vrijeme kako bismo razgovarali s njime u molitvi. </a:t>
          </a:r>
        </a:p>
      </dgm:t>
    </dgm:pt>
    <dgm:pt modelId="{7791CD94-3666-4A02-AFB7-807083569542}" type="parTrans" cxnId="{52C31E75-8912-4045-8BE7-C9C75B3EAD52}">
      <dgm:prSet/>
      <dgm:spPr/>
      <dgm:t>
        <a:bodyPr/>
        <a:lstStyle/>
        <a:p>
          <a:endParaRPr lang="hr-HR"/>
        </a:p>
      </dgm:t>
    </dgm:pt>
    <dgm:pt modelId="{5430EBB5-CB30-420A-9A39-58881AF3000A}" type="sibTrans" cxnId="{52C31E75-8912-4045-8BE7-C9C75B3EAD52}">
      <dgm:prSet/>
      <dgm:spPr/>
      <dgm:t>
        <a:bodyPr/>
        <a:lstStyle/>
        <a:p>
          <a:endParaRPr lang="hr-HR"/>
        </a:p>
      </dgm:t>
    </dgm:pt>
    <dgm:pt modelId="{FD309185-10E4-41A6-9E7C-E6C4FF088D3B}">
      <dgm:prSet/>
      <dgm:spPr/>
      <dgm:t>
        <a:bodyPr/>
        <a:lstStyle/>
        <a:p>
          <a:r>
            <a:rPr lang="hr-HR" dirty="0"/>
            <a:t>Isus želi da mu kažemo </a:t>
          </a:r>
          <a:br>
            <a:rPr lang="hr-HR" dirty="0"/>
          </a:br>
          <a:r>
            <a:rPr lang="hr-HR" dirty="0"/>
            <a:t>sve što nas tišti.</a:t>
          </a:r>
        </a:p>
      </dgm:t>
    </dgm:pt>
    <dgm:pt modelId="{3227EDF9-6E4E-4653-BF81-0A1D6E38FEA7}" type="parTrans" cxnId="{00925681-E6C2-4143-8CE9-2BDC73E3528F}">
      <dgm:prSet/>
      <dgm:spPr/>
      <dgm:t>
        <a:bodyPr/>
        <a:lstStyle/>
        <a:p>
          <a:endParaRPr lang="hr-HR"/>
        </a:p>
      </dgm:t>
    </dgm:pt>
    <dgm:pt modelId="{A473745E-6BD2-43D1-A116-9ACAEB578A41}" type="sibTrans" cxnId="{00925681-E6C2-4143-8CE9-2BDC73E3528F}">
      <dgm:prSet/>
      <dgm:spPr/>
      <dgm:t>
        <a:bodyPr/>
        <a:lstStyle/>
        <a:p>
          <a:endParaRPr lang="hr-HR"/>
        </a:p>
      </dgm:t>
    </dgm:pt>
    <dgm:pt modelId="{89948552-D6B6-4B90-8B36-6739BE8AB16D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844CF5C9-33CB-4D5E-A970-B8C3B674256A}" type="pres">
      <dgm:prSet presAssocID="{A2245CBF-85CB-43A1-B5BE-BA798688C128}" presName="parentText" presStyleLbl="node1" presStyleIdx="0" presStyleCnt="3" custScaleY="86442">
        <dgm:presLayoutVars>
          <dgm:chMax val="0"/>
          <dgm:bulletEnabled val="1"/>
        </dgm:presLayoutVars>
      </dgm:prSet>
      <dgm:spPr/>
    </dgm:pt>
    <dgm:pt modelId="{EFB254E5-98DC-4F83-A282-2891775A51E5}" type="pres">
      <dgm:prSet presAssocID="{5B4793A1-00A5-4348-BC34-CD57C293C55D}" presName="spacer" presStyleCnt="0"/>
      <dgm:spPr/>
    </dgm:pt>
    <dgm:pt modelId="{CB4E6DC8-654F-415C-ACB6-01EA8A43781D}" type="pres">
      <dgm:prSet presAssocID="{D68D2193-67E0-4E33-B41D-E5853FFACD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E51035-BFA5-4AE3-9E46-9D046BA95300}" type="pres">
      <dgm:prSet presAssocID="{5430EBB5-CB30-420A-9A39-58881AF3000A}" presName="spacer" presStyleCnt="0"/>
      <dgm:spPr/>
    </dgm:pt>
    <dgm:pt modelId="{93B36F8F-A1E9-42B9-9608-414704BFFCDF}" type="pres">
      <dgm:prSet presAssocID="{FD309185-10E4-41A6-9E7C-E6C4FF088D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0E661F-9421-4D24-9A90-C62CE7044196}" type="presOf" srcId="{D68D2193-67E0-4E33-B41D-E5853FFACD25}" destId="{CB4E6DC8-654F-415C-ACB6-01EA8A43781D}" srcOrd="0" destOrd="0" presId="urn:microsoft.com/office/officeart/2005/8/layout/vList2"/>
    <dgm:cxn modelId="{C75F245B-DAC9-4FE3-BA0A-256FBB46EE18}" type="presOf" srcId="{09F8199F-95A0-40D3-92F2-ABD44366C70A}" destId="{89948552-D6B6-4B90-8B36-6739BE8AB16D}" srcOrd="0" destOrd="0" presId="urn:microsoft.com/office/officeart/2005/8/layout/vList2"/>
    <dgm:cxn modelId="{52C31E75-8912-4045-8BE7-C9C75B3EAD52}" srcId="{09F8199F-95A0-40D3-92F2-ABD44366C70A}" destId="{D68D2193-67E0-4E33-B41D-E5853FFACD25}" srcOrd="1" destOrd="0" parTransId="{7791CD94-3666-4A02-AFB7-807083569542}" sibTransId="{5430EBB5-CB30-420A-9A39-58881AF3000A}"/>
    <dgm:cxn modelId="{00925681-E6C2-4143-8CE9-2BDC73E3528F}" srcId="{09F8199F-95A0-40D3-92F2-ABD44366C70A}" destId="{FD309185-10E4-41A6-9E7C-E6C4FF088D3B}" srcOrd="2" destOrd="0" parTransId="{3227EDF9-6E4E-4653-BF81-0A1D6E38FEA7}" sibTransId="{A473745E-6BD2-43D1-A116-9ACAEB578A41}"/>
    <dgm:cxn modelId="{2989A7AD-AA0D-4226-85BC-09475224D169}" type="presOf" srcId="{FD309185-10E4-41A6-9E7C-E6C4FF088D3B}" destId="{93B36F8F-A1E9-42B9-9608-414704BFFCDF}" srcOrd="0" destOrd="0" presId="urn:microsoft.com/office/officeart/2005/8/layout/vList2"/>
    <dgm:cxn modelId="{7F3C79B8-74E2-498E-919B-8C6BF70A6857}" type="presOf" srcId="{A2245CBF-85CB-43A1-B5BE-BA798688C128}" destId="{844CF5C9-33CB-4D5E-A970-B8C3B674256A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CD85996D-8562-408C-816D-4F2CEEB22651}" type="presParOf" srcId="{89948552-D6B6-4B90-8B36-6739BE8AB16D}" destId="{844CF5C9-33CB-4D5E-A970-B8C3B674256A}" srcOrd="0" destOrd="0" presId="urn:microsoft.com/office/officeart/2005/8/layout/vList2"/>
    <dgm:cxn modelId="{F6FA2FB3-7986-4273-85F4-E5E8163890AB}" type="presParOf" srcId="{89948552-D6B6-4B90-8B36-6739BE8AB16D}" destId="{EFB254E5-98DC-4F83-A282-2891775A51E5}" srcOrd="1" destOrd="0" presId="urn:microsoft.com/office/officeart/2005/8/layout/vList2"/>
    <dgm:cxn modelId="{83DEA98D-4B8F-47A9-8C9E-0CD18D583E99}" type="presParOf" srcId="{89948552-D6B6-4B90-8B36-6739BE8AB16D}" destId="{CB4E6DC8-654F-415C-ACB6-01EA8A43781D}" srcOrd="2" destOrd="0" presId="urn:microsoft.com/office/officeart/2005/8/layout/vList2"/>
    <dgm:cxn modelId="{F0392423-F8FA-4D7C-8855-23F8BF031E7E}" type="presParOf" srcId="{89948552-D6B6-4B90-8B36-6739BE8AB16D}" destId="{3DE51035-BFA5-4AE3-9E46-9D046BA95300}" srcOrd="3" destOrd="0" presId="urn:microsoft.com/office/officeart/2005/8/layout/vList2"/>
    <dgm:cxn modelId="{EEB8B504-3B58-4F00-89CC-513099DCBF43}" type="presParOf" srcId="{89948552-D6B6-4B90-8B36-6739BE8AB16D}" destId="{93B36F8F-A1E9-42B9-9608-414704BFFC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E7C495-2101-451E-AC0F-6E077867ACC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33B5CE7-7E6D-4CB3-BDBB-D5476D015582}">
      <dgm:prSet phldrT="[Tekst]"/>
      <dgm:spPr/>
      <dgm:t>
        <a:bodyPr/>
        <a:lstStyle/>
        <a:p>
          <a:r>
            <a:rPr lang="hr-HR" dirty="0"/>
            <a:t>Za susret </a:t>
          </a:r>
          <a:br>
            <a:rPr lang="hr-HR" dirty="0"/>
          </a:br>
          <a:r>
            <a:rPr lang="hr-HR" dirty="0"/>
            <a:t>s Isusom potrebno je:</a:t>
          </a:r>
        </a:p>
      </dgm:t>
    </dgm:pt>
    <dgm:pt modelId="{7E8D2666-7991-4700-BAB0-F3C3F05D54D0}" type="parTrans" cxnId="{B5140B2D-73C6-4DFB-A095-54DA2896925C}">
      <dgm:prSet/>
      <dgm:spPr/>
      <dgm:t>
        <a:bodyPr/>
        <a:lstStyle/>
        <a:p>
          <a:endParaRPr lang="hr-HR"/>
        </a:p>
      </dgm:t>
    </dgm:pt>
    <dgm:pt modelId="{E8B0A1DE-FD53-41B2-9444-A38EFB4BB927}" type="sibTrans" cxnId="{B5140B2D-73C6-4DFB-A095-54DA2896925C}">
      <dgm:prSet/>
      <dgm:spPr/>
      <dgm:t>
        <a:bodyPr/>
        <a:lstStyle/>
        <a:p>
          <a:endParaRPr lang="hr-HR"/>
        </a:p>
      </dgm:t>
    </dgm:pt>
    <dgm:pt modelId="{821BE917-D57F-4385-82B0-FDDB5C9132A5}">
      <dgm:prSet/>
      <dgm:spPr/>
      <dgm:t>
        <a:bodyPr/>
        <a:lstStyle/>
        <a:p>
          <a:r>
            <a:rPr lang="hr-HR" dirty="0"/>
            <a:t>vrijeme </a:t>
          </a:r>
          <a:br>
            <a:rPr lang="hr-HR" dirty="0"/>
          </a:br>
          <a:r>
            <a:rPr lang="hr-HR" dirty="0"/>
            <a:t>i mjesto</a:t>
          </a:r>
        </a:p>
      </dgm:t>
    </dgm:pt>
    <dgm:pt modelId="{28EA7151-580F-4191-8031-596A4FF652B8}" type="parTrans" cxnId="{CD4291ED-BD72-4607-A94D-073AF76BCBC6}">
      <dgm:prSet/>
      <dgm:spPr/>
      <dgm:t>
        <a:bodyPr/>
        <a:lstStyle/>
        <a:p>
          <a:endParaRPr lang="hr-HR"/>
        </a:p>
      </dgm:t>
    </dgm:pt>
    <dgm:pt modelId="{6B4F3085-BC01-434E-B2A2-2A2D02060AA4}" type="sibTrans" cxnId="{CD4291ED-BD72-4607-A94D-073AF76BCBC6}">
      <dgm:prSet/>
      <dgm:spPr/>
      <dgm:t>
        <a:bodyPr/>
        <a:lstStyle/>
        <a:p>
          <a:endParaRPr lang="hr-HR"/>
        </a:p>
      </dgm:t>
    </dgm:pt>
    <dgm:pt modelId="{771B038C-829B-4421-9074-18F01A69C351}">
      <dgm:prSet/>
      <dgm:spPr/>
      <dgm:t>
        <a:bodyPr/>
        <a:lstStyle/>
        <a:p>
          <a:r>
            <a:rPr lang="hr-HR" dirty="0"/>
            <a:t>slušati </a:t>
          </a:r>
          <a:br>
            <a:rPr lang="hr-HR" dirty="0"/>
          </a:br>
          <a:r>
            <a:rPr lang="hr-HR" dirty="0"/>
            <a:t>i govoriti </a:t>
          </a:r>
        </a:p>
      </dgm:t>
    </dgm:pt>
    <dgm:pt modelId="{80F8D77D-8713-4EB6-8DB2-B9FAADBABE07}" type="parTrans" cxnId="{1762208C-73C8-4CC8-99FB-86F43C8D6B74}">
      <dgm:prSet/>
      <dgm:spPr/>
      <dgm:t>
        <a:bodyPr/>
        <a:lstStyle/>
        <a:p>
          <a:endParaRPr lang="hr-HR"/>
        </a:p>
      </dgm:t>
    </dgm:pt>
    <dgm:pt modelId="{34913CA9-CE85-4BFE-8B0E-2B05BBE68D8E}" type="sibTrans" cxnId="{1762208C-73C8-4CC8-99FB-86F43C8D6B74}">
      <dgm:prSet/>
      <dgm:spPr/>
      <dgm:t>
        <a:bodyPr/>
        <a:lstStyle/>
        <a:p>
          <a:endParaRPr lang="hr-HR"/>
        </a:p>
      </dgm:t>
    </dgm:pt>
    <dgm:pt modelId="{17BF10D5-5038-4C66-BB1A-2000934D89A5}">
      <dgm:prSet/>
      <dgm:spPr/>
      <dgm:t>
        <a:bodyPr/>
        <a:lstStyle/>
        <a:p>
          <a:r>
            <a:rPr lang="hr-HR" dirty="0"/>
            <a:t>dvije osobe: on i svaki </a:t>
          </a:r>
          <a:br>
            <a:rPr lang="hr-HR" dirty="0"/>
          </a:br>
          <a:r>
            <a:rPr lang="hr-HR" dirty="0"/>
            <a:t>od nas</a:t>
          </a:r>
        </a:p>
      </dgm:t>
    </dgm:pt>
    <dgm:pt modelId="{E9E1F525-AE0B-4F8B-8BFB-7BBF979F5A4C}" type="parTrans" cxnId="{F1F7D8FE-D344-4E97-BA28-F93B5F831950}">
      <dgm:prSet/>
      <dgm:spPr/>
      <dgm:t>
        <a:bodyPr/>
        <a:lstStyle/>
        <a:p>
          <a:endParaRPr lang="hr-HR"/>
        </a:p>
      </dgm:t>
    </dgm:pt>
    <dgm:pt modelId="{6EFFAF46-FA09-4D0B-A515-FCC4516009FA}" type="sibTrans" cxnId="{F1F7D8FE-D344-4E97-BA28-F93B5F831950}">
      <dgm:prSet/>
      <dgm:spPr/>
      <dgm:t>
        <a:bodyPr/>
        <a:lstStyle/>
        <a:p>
          <a:endParaRPr lang="hr-HR"/>
        </a:p>
      </dgm:t>
    </dgm:pt>
    <dgm:pt modelId="{3910253C-DE29-4055-8FB5-B4CA45FBD649}" type="pres">
      <dgm:prSet presAssocID="{A8E7C495-2101-451E-AC0F-6E077867AC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0684A2-8AC6-4AEA-A5D9-2D05BF6C1232}" type="pres">
      <dgm:prSet presAssocID="{533B5CE7-7E6D-4CB3-BDBB-D5476D015582}" presName="hierRoot1" presStyleCnt="0"/>
      <dgm:spPr/>
    </dgm:pt>
    <dgm:pt modelId="{F1539F37-2BC7-4959-93B5-4197EE7C6D44}" type="pres">
      <dgm:prSet presAssocID="{533B5CE7-7E6D-4CB3-BDBB-D5476D015582}" presName="composite" presStyleCnt="0"/>
      <dgm:spPr/>
    </dgm:pt>
    <dgm:pt modelId="{C213AD67-C48C-4C5A-B331-A2A6898A73A9}" type="pres">
      <dgm:prSet presAssocID="{533B5CE7-7E6D-4CB3-BDBB-D5476D015582}" presName="background" presStyleLbl="node0" presStyleIdx="0" presStyleCnt="1"/>
      <dgm:spPr/>
    </dgm:pt>
    <dgm:pt modelId="{57A57320-DADB-4841-801C-FF587E49C589}" type="pres">
      <dgm:prSet presAssocID="{533B5CE7-7E6D-4CB3-BDBB-D5476D015582}" presName="text" presStyleLbl="fgAcc0" presStyleIdx="0" presStyleCnt="1">
        <dgm:presLayoutVars>
          <dgm:chPref val="3"/>
        </dgm:presLayoutVars>
      </dgm:prSet>
      <dgm:spPr/>
    </dgm:pt>
    <dgm:pt modelId="{3993C496-807B-41C2-BE2C-5AFFD73A40F4}" type="pres">
      <dgm:prSet presAssocID="{533B5CE7-7E6D-4CB3-BDBB-D5476D015582}" presName="hierChild2" presStyleCnt="0"/>
      <dgm:spPr/>
    </dgm:pt>
    <dgm:pt modelId="{178D03CC-6737-4676-ACA8-83DE0B7F754A}" type="pres">
      <dgm:prSet presAssocID="{28EA7151-580F-4191-8031-596A4FF652B8}" presName="Name10" presStyleLbl="parChTrans1D2" presStyleIdx="0" presStyleCnt="3"/>
      <dgm:spPr/>
    </dgm:pt>
    <dgm:pt modelId="{CE9EF1BF-AB0D-4BA4-9F32-D5B209B57ECC}" type="pres">
      <dgm:prSet presAssocID="{821BE917-D57F-4385-82B0-FDDB5C9132A5}" presName="hierRoot2" presStyleCnt="0"/>
      <dgm:spPr/>
    </dgm:pt>
    <dgm:pt modelId="{252BED5D-BA17-44F9-8FFE-8DDB8D447B22}" type="pres">
      <dgm:prSet presAssocID="{821BE917-D57F-4385-82B0-FDDB5C9132A5}" presName="composite2" presStyleCnt="0"/>
      <dgm:spPr/>
    </dgm:pt>
    <dgm:pt modelId="{2D0F46B1-9615-4CA1-A93D-880CF872AF68}" type="pres">
      <dgm:prSet presAssocID="{821BE917-D57F-4385-82B0-FDDB5C9132A5}" presName="background2" presStyleLbl="node2" presStyleIdx="0" presStyleCnt="3"/>
      <dgm:spPr/>
    </dgm:pt>
    <dgm:pt modelId="{BFCCEDF3-582B-48C7-8928-8BC2D430837D}" type="pres">
      <dgm:prSet presAssocID="{821BE917-D57F-4385-82B0-FDDB5C9132A5}" presName="text2" presStyleLbl="fgAcc2" presStyleIdx="0" presStyleCnt="3">
        <dgm:presLayoutVars>
          <dgm:chPref val="3"/>
        </dgm:presLayoutVars>
      </dgm:prSet>
      <dgm:spPr/>
    </dgm:pt>
    <dgm:pt modelId="{4185F06D-1190-45D5-92B4-9E2F6AD20374}" type="pres">
      <dgm:prSet presAssocID="{821BE917-D57F-4385-82B0-FDDB5C9132A5}" presName="hierChild3" presStyleCnt="0"/>
      <dgm:spPr/>
    </dgm:pt>
    <dgm:pt modelId="{0F1CFB2E-1855-44F3-9F03-9CE85E02B939}" type="pres">
      <dgm:prSet presAssocID="{80F8D77D-8713-4EB6-8DB2-B9FAADBABE07}" presName="Name10" presStyleLbl="parChTrans1D2" presStyleIdx="1" presStyleCnt="3"/>
      <dgm:spPr/>
    </dgm:pt>
    <dgm:pt modelId="{85C23968-218B-4026-B9AD-C002B3032B71}" type="pres">
      <dgm:prSet presAssocID="{771B038C-829B-4421-9074-18F01A69C351}" presName="hierRoot2" presStyleCnt="0"/>
      <dgm:spPr/>
    </dgm:pt>
    <dgm:pt modelId="{EF9174ED-612B-4C22-9EB1-35BAA9E74A08}" type="pres">
      <dgm:prSet presAssocID="{771B038C-829B-4421-9074-18F01A69C351}" presName="composite2" presStyleCnt="0"/>
      <dgm:spPr/>
    </dgm:pt>
    <dgm:pt modelId="{87E6CBC8-C036-4F4F-987E-448FCC5C1D4E}" type="pres">
      <dgm:prSet presAssocID="{771B038C-829B-4421-9074-18F01A69C351}" presName="background2" presStyleLbl="node2" presStyleIdx="1" presStyleCnt="3"/>
      <dgm:spPr/>
    </dgm:pt>
    <dgm:pt modelId="{3A27B28F-7D4A-43D4-8E4B-B0EE74D56523}" type="pres">
      <dgm:prSet presAssocID="{771B038C-829B-4421-9074-18F01A69C351}" presName="text2" presStyleLbl="fgAcc2" presStyleIdx="1" presStyleCnt="3">
        <dgm:presLayoutVars>
          <dgm:chPref val="3"/>
        </dgm:presLayoutVars>
      </dgm:prSet>
      <dgm:spPr/>
    </dgm:pt>
    <dgm:pt modelId="{19ED95E6-8653-4409-9B1B-BAE3AE32DAD0}" type="pres">
      <dgm:prSet presAssocID="{771B038C-829B-4421-9074-18F01A69C351}" presName="hierChild3" presStyleCnt="0"/>
      <dgm:spPr/>
    </dgm:pt>
    <dgm:pt modelId="{AB68BB34-49C1-4DE4-8F4F-76FFB1B87381}" type="pres">
      <dgm:prSet presAssocID="{E9E1F525-AE0B-4F8B-8BFB-7BBF979F5A4C}" presName="Name10" presStyleLbl="parChTrans1D2" presStyleIdx="2" presStyleCnt="3"/>
      <dgm:spPr/>
    </dgm:pt>
    <dgm:pt modelId="{0A3E614D-AA01-482E-8E9E-8587381ECE7F}" type="pres">
      <dgm:prSet presAssocID="{17BF10D5-5038-4C66-BB1A-2000934D89A5}" presName="hierRoot2" presStyleCnt="0"/>
      <dgm:spPr/>
    </dgm:pt>
    <dgm:pt modelId="{72A0AF53-E203-490C-97A5-7E84EA6F773F}" type="pres">
      <dgm:prSet presAssocID="{17BF10D5-5038-4C66-BB1A-2000934D89A5}" presName="composite2" presStyleCnt="0"/>
      <dgm:spPr/>
    </dgm:pt>
    <dgm:pt modelId="{07E9CA4D-4894-48F3-8C6E-06CED1A05DB0}" type="pres">
      <dgm:prSet presAssocID="{17BF10D5-5038-4C66-BB1A-2000934D89A5}" presName="background2" presStyleLbl="node2" presStyleIdx="2" presStyleCnt="3"/>
      <dgm:spPr/>
    </dgm:pt>
    <dgm:pt modelId="{780288E1-4395-4976-A36A-38AD30BFD938}" type="pres">
      <dgm:prSet presAssocID="{17BF10D5-5038-4C66-BB1A-2000934D89A5}" presName="text2" presStyleLbl="fgAcc2" presStyleIdx="2" presStyleCnt="3">
        <dgm:presLayoutVars>
          <dgm:chPref val="3"/>
        </dgm:presLayoutVars>
      </dgm:prSet>
      <dgm:spPr/>
    </dgm:pt>
    <dgm:pt modelId="{15C9394F-1A5C-4455-9107-55D83976BD10}" type="pres">
      <dgm:prSet presAssocID="{17BF10D5-5038-4C66-BB1A-2000934D89A5}" presName="hierChild3" presStyleCnt="0"/>
      <dgm:spPr/>
    </dgm:pt>
  </dgm:ptLst>
  <dgm:cxnLst>
    <dgm:cxn modelId="{9A1A891E-6EAC-4C3D-A203-10914F648E75}" type="presOf" srcId="{28EA7151-580F-4191-8031-596A4FF652B8}" destId="{178D03CC-6737-4676-ACA8-83DE0B7F754A}" srcOrd="0" destOrd="0" presId="urn:microsoft.com/office/officeart/2005/8/layout/hierarchy1"/>
    <dgm:cxn modelId="{972A6021-B9AA-4A2C-BF34-EC29A39BE4FC}" type="presOf" srcId="{771B038C-829B-4421-9074-18F01A69C351}" destId="{3A27B28F-7D4A-43D4-8E4B-B0EE74D56523}" srcOrd="0" destOrd="0" presId="urn:microsoft.com/office/officeart/2005/8/layout/hierarchy1"/>
    <dgm:cxn modelId="{BF1A0026-18F1-4CAE-B726-225025CF5FA3}" type="presOf" srcId="{80F8D77D-8713-4EB6-8DB2-B9FAADBABE07}" destId="{0F1CFB2E-1855-44F3-9F03-9CE85E02B939}" srcOrd="0" destOrd="0" presId="urn:microsoft.com/office/officeart/2005/8/layout/hierarchy1"/>
    <dgm:cxn modelId="{B5140B2D-73C6-4DFB-A095-54DA2896925C}" srcId="{A8E7C495-2101-451E-AC0F-6E077867ACCD}" destId="{533B5CE7-7E6D-4CB3-BDBB-D5476D015582}" srcOrd="0" destOrd="0" parTransId="{7E8D2666-7991-4700-BAB0-F3C3F05D54D0}" sibTransId="{E8B0A1DE-FD53-41B2-9444-A38EFB4BB927}"/>
    <dgm:cxn modelId="{8D37434A-D996-4BBE-B4B8-531C701684B5}" type="presOf" srcId="{A8E7C495-2101-451E-AC0F-6E077867ACCD}" destId="{3910253C-DE29-4055-8FB5-B4CA45FBD649}" srcOrd="0" destOrd="0" presId="urn:microsoft.com/office/officeart/2005/8/layout/hierarchy1"/>
    <dgm:cxn modelId="{7384FE80-C019-40B2-A255-EF77B7D04064}" type="presOf" srcId="{533B5CE7-7E6D-4CB3-BDBB-D5476D015582}" destId="{57A57320-DADB-4841-801C-FF587E49C589}" srcOrd="0" destOrd="0" presId="urn:microsoft.com/office/officeart/2005/8/layout/hierarchy1"/>
    <dgm:cxn modelId="{1762208C-73C8-4CC8-99FB-86F43C8D6B74}" srcId="{533B5CE7-7E6D-4CB3-BDBB-D5476D015582}" destId="{771B038C-829B-4421-9074-18F01A69C351}" srcOrd="1" destOrd="0" parTransId="{80F8D77D-8713-4EB6-8DB2-B9FAADBABE07}" sibTransId="{34913CA9-CE85-4BFE-8B0E-2B05BBE68D8E}"/>
    <dgm:cxn modelId="{682418A7-CBFC-4AAE-B99B-1F8A7D26A9E6}" type="presOf" srcId="{17BF10D5-5038-4C66-BB1A-2000934D89A5}" destId="{780288E1-4395-4976-A36A-38AD30BFD938}" srcOrd="0" destOrd="0" presId="urn:microsoft.com/office/officeart/2005/8/layout/hierarchy1"/>
    <dgm:cxn modelId="{CBCE88AF-23BA-415E-B962-B38D99E19BB2}" type="presOf" srcId="{821BE917-D57F-4385-82B0-FDDB5C9132A5}" destId="{BFCCEDF3-582B-48C7-8928-8BC2D430837D}" srcOrd="0" destOrd="0" presId="urn:microsoft.com/office/officeart/2005/8/layout/hierarchy1"/>
    <dgm:cxn modelId="{CD4291ED-BD72-4607-A94D-073AF76BCBC6}" srcId="{533B5CE7-7E6D-4CB3-BDBB-D5476D015582}" destId="{821BE917-D57F-4385-82B0-FDDB5C9132A5}" srcOrd="0" destOrd="0" parTransId="{28EA7151-580F-4191-8031-596A4FF652B8}" sibTransId="{6B4F3085-BC01-434E-B2A2-2A2D02060AA4}"/>
    <dgm:cxn modelId="{A18F40F8-C693-45C5-ABE7-1E3E82C2E106}" type="presOf" srcId="{E9E1F525-AE0B-4F8B-8BFB-7BBF979F5A4C}" destId="{AB68BB34-49C1-4DE4-8F4F-76FFB1B87381}" srcOrd="0" destOrd="0" presId="urn:microsoft.com/office/officeart/2005/8/layout/hierarchy1"/>
    <dgm:cxn modelId="{F1F7D8FE-D344-4E97-BA28-F93B5F831950}" srcId="{533B5CE7-7E6D-4CB3-BDBB-D5476D015582}" destId="{17BF10D5-5038-4C66-BB1A-2000934D89A5}" srcOrd="2" destOrd="0" parTransId="{E9E1F525-AE0B-4F8B-8BFB-7BBF979F5A4C}" sibTransId="{6EFFAF46-FA09-4D0B-A515-FCC4516009FA}"/>
    <dgm:cxn modelId="{E341EC86-ACB9-4622-81F7-D4656BFDDE51}" type="presParOf" srcId="{3910253C-DE29-4055-8FB5-B4CA45FBD649}" destId="{780684A2-8AC6-4AEA-A5D9-2D05BF6C1232}" srcOrd="0" destOrd="0" presId="urn:microsoft.com/office/officeart/2005/8/layout/hierarchy1"/>
    <dgm:cxn modelId="{B8110A7F-CC3C-41F8-BBFE-DE6FA91CCD33}" type="presParOf" srcId="{780684A2-8AC6-4AEA-A5D9-2D05BF6C1232}" destId="{F1539F37-2BC7-4959-93B5-4197EE7C6D44}" srcOrd="0" destOrd="0" presId="urn:microsoft.com/office/officeart/2005/8/layout/hierarchy1"/>
    <dgm:cxn modelId="{C13EDD0B-5D65-4194-8221-6A3C5C10C028}" type="presParOf" srcId="{F1539F37-2BC7-4959-93B5-4197EE7C6D44}" destId="{C213AD67-C48C-4C5A-B331-A2A6898A73A9}" srcOrd="0" destOrd="0" presId="urn:microsoft.com/office/officeart/2005/8/layout/hierarchy1"/>
    <dgm:cxn modelId="{10ED8F6D-F2E1-4467-936B-276F8F05F3B6}" type="presParOf" srcId="{F1539F37-2BC7-4959-93B5-4197EE7C6D44}" destId="{57A57320-DADB-4841-801C-FF587E49C589}" srcOrd="1" destOrd="0" presId="urn:microsoft.com/office/officeart/2005/8/layout/hierarchy1"/>
    <dgm:cxn modelId="{7562BF75-32A6-4A69-9060-DD97F2616EC2}" type="presParOf" srcId="{780684A2-8AC6-4AEA-A5D9-2D05BF6C1232}" destId="{3993C496-807B-41C2-BE2C-5AFFD73A40F4}" srcOrd="1" destOrd="0" presId="urn:microsoft.com/office/officeart/2005/8/layout/hierarchy1"/>
    <dgm:cxn modelId="{F079EE7D-31D7-4168-A9BF-D0AAF83F2A48}" type="presParOf" srcId="{3993C496-807B-41C2-BE2C-5AFFD73A40F4}" destId="{178D03CC-6737-4676-ACA8-83DE0B7F754A}" srcOrd="0" destOrd="0" presId="urn:microsoft.com/office/officeart/2005/8/layout/hierarchy1"/>
    <dgm:cxn modelId="{E4B8A3DE-0859-43C0-B5C8-1E723B7F7426}" type="presParOf" srcId="{3993C496-807B-41C2-BE2C-5AFFD73A40F4}" destId="{CE9EF1BF-AB0D-4BA4-9F32-D5B209B57ECC}" srcOrd="1" destOrd="0" presId="urn:microsoft.com/office/officeart/2005/8/layout/hierarchy1"/>
    <dgm:cxn modelId="{AD3ACBC4-13F6-42FF-AA91-1037F0FAA6A3}" type="presParOf" srcId="{CE9EF1BF-AB0D-4BA4-9F32-D5B209B57ECC}" destId="{252BED5D-BA17-44F9-8FFE-8DDB8D447B22}" srcOrd="0" destOrd="0" presId="urn:microsoft.com/office/officeart/2005/8/layout/hierarchy1"/>
    <dgm:cxn modelId="{68E62AF3-EC02-4961-9E56-87F8D73C678F}" type="presParOf" srcId="{252BED5D-BA17-44F9-8FFE-8DDB8D447B22}" destId="{2D0F46B1-9615-4CA1-A93D-880CF872AF68}" srcOrd="0" destOrd="0" presId="urn:microsoft.com/office/officeart/2005/8/layout/hierarchy1"/>
    <dgm:cxn modelId="{5EDF08FF-3495-4E9E-A600-A134C8AB82E2}" type="presParOf" srcId="{252BED5D-BA17-44F9-8FFE-8DDB8D447B22}" destId="{BFCCEDF3-582B-48C7-8928-8BC2D430837D}" srcOrd="1" destOrd="0" presId="urn:microsoft.com/office/officeart/2005/8/layout/hierarchy1"/>
    <dgm:cxn modelId="{39B3EB78-A2DA-46F2-8454-832DA2BE467B}" type="presParOf" srcId="{CE9EF1BF-AB0D-4BA4-9F32-D5B209B57ECC}" destId="{4185F06D-1190-45D5-92B4-9E2F6AD20374}" srcOrd="1" destOrd="0" presId="urn:microsoft.com/office/officeart/2005/8/layout/hierarchy1"/>
    <dgm:cxn modelId="{B7CF09F9-B17C-4256-87DB-07DFE986E995}" type="presParOf" srcId="{3993C496-807B-41C2-BE2C-5AFFD73A40F4}" destId="{0F1CFB2E-1855-44F3-9F03-9CE85E02B939}" srcOrd="2" destOrd="0" presId="urn:microsoft.com/office/officeart/2005/8/layout/hierarchy1"/>
    <dgm:cxn modelId="{DAC6B82D-D282-4C31-912F-220925E714EC}" type="presParOf" srcId="{3993C496-807B-41C2-BE2C-5AFFD73A40F4}" destId="{85C23968-218B-4026-B9AD-C002B3032B71}" srcOrd="3" destOrd="0" presId="urn:microsoft.com/office/officeart/2005/8/layout/hierarchy1"/>
    <dgm:cxn modelId="{289100BC-528C-4A38-89D0-73BE0EA4A53C}" type="presParOf" srcId="{85C23968-218B-4026-B9AD-C002B3032B71}" destId="{EF9174ED-612B-4C22-9EB1-35BAA9E74A08}" srcOrd="0" destOrd="0" presId="urn:microsoft.com/office/officeart/2005/8/layout/hierarchy1"/>
    <dgm:cxn modelId="{308BDE82-D2E6-4B0C-B0FA-3292531784E7}" type="presParOf" srcId="{EF9174ED-612B-4C22-9EB1-35BAA9E74A08}" destId="{87E6CBC8-C036-4F4F-987E-448FCC5C1D4E}" srcOrd="0" destOrd="0" presId="urn:microsoft.com/office/officeart/2005/8/layout/hierarchy1"/>
    <dgm:cxn modelId="{F09B3DC3-3C57-4DF8-A64E-BC82E874CAA7}" type="presParOf" srcId="{EF9174ED-612B-4C22-9EB1-35BAA9E74A08}" destId="{3A27B28F-7D4A-43D4-8E4B-B0EE74D56523}" srcOrd="1" destOrd="0" presId="urn:microsoft.com/office/officeart/2005/8/layout/hierarchy1"/>
    <dgm:cxn modelId="{90DAD28E-D54C-4AFE-AD20-33114F8A65CA}" type="presParOf" srcId="{85C23968-218B-4026-B9AD-C002B3032B71}" destId="{19ED95E6-8653-4409-9B1B-BAE3AE32DAD0}" srcOrd="1" destOrd="0" presId="urn:microsoft.com/office/officeart/2005/8/layout/hierarchy1"/>
    <dgm:cxn modelId="{86DFD0E7-C2FB-4AD3-8061-61E7C6BCF9A7}" type="presParOf" srcId="{3993C496-807B-41C2-BE2C-5AFFD73A40F4}" destId="{AB68BB34-49C1-4DE4-8F4F-76FFB1B87381}" srcOrd="4" destOrd="0" presId="urn:microsoft.com/office/officeart/2005/8/layout/hierarchy1"/>
    <dgm:cxn modelId="{AEDC181F-3235-460A-8227-6DBA15C49EB5}" type="presParOf" srcId="{3993C496-807B-41C2-BE2C-5AFFD73A40F4}" destId="{0A3E614D-AA01-482E-8E9E-8587381ECE7F}" srcOrd="5" destOrd="0" presId="urn:microsoft.com/office/officeart/2005/8/layout/hierarchy1"/>
    <dgm:cxn modelId="{D6D12F69-2615-4B03-9A5A-FE9D45CBBE21}" type="presParOf" srcId="{0A3E614D-AA01-482E-8E9E-8587381ECE7F}" destId="{72A0AF53-E203-490C-97A5-7E84EA6F773F}" srcOrd="0" destOrd="0" presId="urn:microsoft.com/office/officeart/2005/8/layout/hierarchy1"/>
    <dgm:cxn modelId="{506D24E8-61E8-4BD1-9623-1E49D39F72A2}" type="presParOf" srcId="{72A0AF53-E203-490C-97A5-7E84EA6F773F}" destId="{07E9CA4D-4894-48F3-8C6E-06CED1A05DB0}" srcOrd="0" destOrd="0" presId="urn:microsoft.com/office/officeart/2005/8/layout/hierarchy1"/>
    <dgm:cxn modelId="{ABE361A3-83D6-477D-8A2E-042891426B1E}" type="presParOf" srcId="{72A0AF53-E203-490C-97A5-7E84EA6F773F}" destId="{780288E1-4395-4976-A36A-38AD30BFD938}" srcOrd="1" destOrd="0" presId="urn:microsoft.com/office/officeart/2005/8/layout/hierarchy1"/>
    <dgm:cxn modelId="{4FA281FC-7A77-4D0C-A6EE-A9167564AB24}" type="presParOf" srcId="{0A3E614D-AA01-482E-8E9E-8587381ECE7F}" destId="{15C9394F-1A5C-4455-9107-55D83976BD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6883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6883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2300" kern="1200"/>
            <a:t>Vjerujem li Bogu kada vodi moj život kroz put patnje i žrtve ili želim lagodan i ugodan put? </a:t>
          </a:r>
          <a:endParaRPr lang="hr-HR" sz="2300" kern="1200" dirty="0"/>
        </a:p>
      </dsp:txBody>
      <dsp:txXfrm rot="10800000">
        <a:off x="423866" y="2328173"/>
        <a:ext cx="2349253" cy="2768561"/>
      </dsp:txXfrm>
    </dsp:sp>
    <dsp:sp modelId="{589A3833-A426-4A02-8C5E-782D2E49F08B}">
      <dsp:nvSpPr>
        <dsp:cNvPr id="0" name=""/>
        <dsp:cNvSpPr/>
      </dsp:nvSpPr>
      <dsp:spPr>
        <a:xfrm>
          <a:off x="3100424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00CA-91B9-4F2D-9170-70A8BF099B0C}">
      <dsp:nvSpPr>
        <dsp:cNvPr id="0" name=""/>
        <dsp:cNvSpPr/>
      </dsp:nvSpPr>
      <dsp:spPr>
        <a:xfrm rot="10800000">
          <a:off x="3100424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 dirty="0"/>
            <a:t>Sudim li olako svoje bližnje </a:t>
          </a:r>
          <a:br>
            <a:rPr lang="hr-HR" sz="2300" kern="1200" dirty="0"/>
          </a:br>
          <a:r>
            <a:rPr lang="hr-HR" sz="2300" kern="1200" dirty="0"/>
            <a:t>i optužujem li druge da su krivi za zlo u svijetu?</a:t>
          </a:r>
        </a:p>
      </dsp:txBody>
      <dsp:txXfrm rot="10800000">
        <a:off x="3177407" y="2328173"/>
        <a:ext cx="2349253" cy="2768561"/>
      </dsp:txXfrm>
    </dsp:sp>
    <dsp:sp modelId="{E118BCC4-8959-4A31-9D9C-0D446A345EA1}">
      <dsp:nvSpPr>
        <dsp:cNvPr id="0" name=""/>
        <dsp:cNvSpPr/>
      </dsp:nvSpPr>
      <dsp:spPr>
        <a:xfrm>
          <a:off x="5853965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184CF-809E-40C8-9077-7A57576D1ADF}">
      <dsp:nvSpPr>
        <dsp:cNvPr id="0" name=""/>
        <dsp:cNvSpPr/>
      </dsp:nvSpPr>
      <dsp:spPr>
        <a:xfrm rot="10800000">
          <a:off x="5853965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 dirty="0"/>
            <a:t>Je li ljubav ishodište </a:t>
          </a:r>
          <a:br>
            <a:rPr lang="hr-HR" sz="2300" kern="1200" dirty="0"/>
          </a:br>
          <a:r>
            <a:rPr lang="hr-HR" sz="2300" kern="1200" dirty="0"/>
            <a:t>moga života, </a:t>
          </a:r>
          <a:br>
            <a:rPr lang="hr-HR" sz="2300" kern="1200" dirty="0"/>
          </a:br>
          <a:r>
            <a:rPr lang="hr-HR" sz="2300" kern="1200" dirty="0"/>
            <a:t>njegovo središte </a:t>
          </a:r>
          <a:br>
            <a:rPr lang="hr-HR" sz="2300" kern="1200" dirty="0"/>
          </a:br>
          <a:r>
            <a:rPr lang="hr-HR" sz="2300" kern="1200" dirty="0"/>
            <a:t>i njegov cilj? </a:t>
          </a:r>
        </a:p>
      </dsp:txBody>
      <dsp:txXfrm rot="10800000">
        <a:off x="5930948" y="2328173"/>
        <a:ext cx="2349253" cy="2768561"/>
      </dsp:txXfrm>
    </dsp:sp>
    <dsp:sp modelId="{7292FD86-CC0D-4BAF-955F-3DD52E96636B}">
      <dsp:nvSpPr>
        <dsp:cNvPr id="0" name=""/>
        <dsp:cNvSpPr/>
      </dsp:nvSpPr>
      <dsp:spPr>
        <a:xfrm>
          <a:off x="8607506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9BD6-939B-4AD2-A719-9EA427785D22}">
      <dsp:nvSpPr>
        <dsp:cNvPr id="0" name=""/>
        <dsp:cNvSpPr/>
      </dsp:nvSpPr>
      <dsp:spPr>
        <a:xfrm rot="10800000">
          <a:off x="8607506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300" kern="1200"/>
            <a:t>Jesam li spreman misli, riječi i djela koji su u meni iznijeti na svjetlost ili skrivam ponešto i od Gospodina u mojoj tami? </a:t>
          </a:r>
        </a:p>
      </dsp:txBody>
      <dsp:txXfrm rot="10800000">
        <a:off x="8684489" y="2328173"/>
        <a:ext cx="2349253" cy="27685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336231"/>
          <a:ext cx="5198426" cy="168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Isusova svjetlost gori već stoljećima kod svetohraništa tako tiho i nenametljivo. </a:t>
          </a:r>
          <a:endParaRPr lang="hr-HR" sz="3200" kern="1200" dirty="0"/>
        </a:p>
      </dsp:txBody>
      <dsp:txXfrm>
        <a:off x="82245" y="418476"/>
        <a:ext cx="5033936" cy="1520310"/>
      </dsp:txXfrm>
    </dsp:sp>
    <dsp:sp modelId="{F1C69B9B-53A6-44BB-AD82-A9243EDBD591}">
      <dsp:nvSpPr>
        <dsp:cNvPr id="0" name=""/>
        <dsp:cNvSpPr/>
      </dsp:nvSpPr>
      <dsp:spPr>
        <a:xfrm>
          <a:off x="0" y="2113192"/>
          <a:ext cx="5198426" cy="168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Tu nas čeka ljubav s križa koja se daje u svakoj svetoj misi u Tijelu i Krvi. </a:t>
          </a:r>
        </a:p>
      </dsp:txBody>
      <dsp:txXfrm>
        <a:off x="82245" y="2195437"/>
        <a:ext cx="5033936" cy="15203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Nastoj provoditi </a:t>
          </a:r>
          <a:br>
            <a:rPr lang="hr-HR" sz="2100" kern="1200" dirty="0"/>
          </a:br>
          <a:r>
            <a:rPr lang="hr-HR" sz="2100" kern="1200" dirty="0"/>
            <a:t>svoje vrijeme </a:t>
          </a:r>
          <a:br>
            <a:rPr lang="hr-HR" sz="2100" kern="1200" dirty="0"/>
          </a:br>
          <a:r>
            <a:rPr lang="hr-HR" sz="2100" kern="1200" dirty="0"/>
            <a:t>s Isusom u razgovoru kako bi ga upoznao! </a:t>
          </a:r>
        </a:p>
      </dsp:txBody>
      <dsp:txXfrm>
        <a:off x="2640" y="1989388"/>
        <a:ext cx="2768182" cy="1989388"/>
      </dsp:txXfrm>
    </dsp:sp>
    <dsp:sp modelId="{9E63AD6C-89AD-404F-AED9-E34D089C1B87}">
      <dsp:nvSpPr>
        <dsp:cNvPr id="0" name=""/>
        <dsp:cNvSpPr/>
      </dsp:nvSpPr>
      <dsp:spPr>
        <a:xfrm>
          <a:off x="558649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98DF8-0A31-44E1-A462-0F66A8D044E8}">
      <dsp:nvSpPr>
        <dsp:cNvPr id="0" name=""/>
        <dsp:cNvSpPr/>
      </dsp:nvSpPr>
      <dsp:spPr>
        <a:xfrm>
          <a:off x="2853869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 dirty="0"/>
            <a:t>Pronađi osobu/e </a:t>
          </a:r>
          <a:br>
            <a:rPr lang="hr-HR" sz="2100" kern="1200" dirty="0"/>
          </a:br>
          <a:r>
            <a:rPr lang="hr-HR" sz="2100" kern="1200" dirty="0"/>
            <a:t>s kojom možeš produbljivati svoj duhovni život u razgovoru i molitvi! </a:t>
          </a:r>
        </a:p>
      </dsp:txBody>
      <dsp:txXfrm>
        <a:off x="2853869" y="1989388"/>
        <a:ext cx="2768182" cy="1989388"/>
      </dsp:txXfrm>
    </dsp:sp>
    <dsp:sp modelId="{C78E286E-9582-457C-8FB9-90E614E924E5}">
      <dsp:nvSpPr>
        <dsp:cNvPr id="0" name=""/>
        <dsp:cNvSpPr/>
      </dsp:nvSpPr>
      <dsp:spPr>
        <a:xfrm>
          <a:off x="3409877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E26ED-E0E7-4D83-A347-1D49AFD9231D}">
      <dsp:nvSpPr>
        <dsp:cNvPr id="0" name=""/>
        <dsp:cNvSpPr/>
      </dsp:nvSpPr>
      <dsp:spPr>
        <a:xfrm>
          <a:off x="5705097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 dirty="0"/>
            <a:t>Nastoj biti zraka Isusovog svijetla u obitelji, na poslu, u školi, u okruženju pozitivnim stavovima, riječima i djelima. </a:t>
          </a:r>
        </a:p>
      </dsp:txBody>
      <dsp:txXfrm>
        <a:off x="5705097" y="1989388"/>
        <a:ext cx="2768182" cy="1989388"/>
      </dsp:txXfrm>
    </dsp:sp>
    <dsp:sp modelId="{3E8A44FD-E484-4712-8454-C40BC62D359E}">
      <dsp:nvSpPr>
        <dsp:cNvPr id="0" name=""/>
        <dsp:cNvSpPr/>
      </dsp:nvSpPr>
      <dsp:spPr>
        <a:xfrm>
          <a:off x="626110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2796A-224F-4395-B0EC-E363E379005A}">
      <dsp:nvSpPr>
        <dsp:cNvPr id="0" name=""/>
        <dsp:cNvSpPr/>
      </dsp:nvSpPr>
      <dsp:spPr>
        <a:xfrm>
          <a:off x="8556326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 dirty="0"/>
            <a:t>Pristupi oltaru Gospodnjem s više strahopoštovanja </a:t>
          </a:r>
          <a:br>
            <a:rPr lang="hr-HR" sz="2100" kern="1200" dirty="0"/>
          </a:br>
          <a:r>
            <a:rPr lang="hr-HR" sz="2100" kern="1200" dirty="0"/>
            <a:t>i ljubavi. </a:t>
          </a:r>
        </a:p>
      </dsp:txBody>
      <dsp:txXfrm>
        <a:off x="8556326" y="1989388"/>
        <a:ext cx="2768182" cy="1989388"/>
      </dsp:txXfrm>
    </dsp:sp>
    <dsp:sp modelId="{52042110-3372-4794-BE47-F7B8E888DADC}">
      <dsp:nvSpPr>
        <dsp:cNvPr id="0" name=""/>
        <dsp:cNvSpPr/>
      </dsp:nvSpPr>
      <dsp:spPr>
        <a:xfrm>
          <a:off x="911233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9000" r="-1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57097"/>
          <a:ext cx="5198426" cy="1254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Isusov prijatelj </a:t>
          </a:r>
          <a:endParaRPr lang="hr-HR" sz="3300" kern="1200" dirty="0"/>
        </a:p>
      </dsp:txBody>
      <dsp:txXfrm>
        <a:off x="61256" y="118353"/>
        <a:ext cx="5075914" cy="1132313"/>
      </dsp:txXfrm>
    </dsp:sp>
    <dsp:sp modelId="{CF31986E-A510-49F8-9F98-8253944CEA03}">
      <dsp:nvSpPr>
        <dsp:cNvPr id="0" name=""/>
        <dsp:cNvSpPr/>
      </dsp:nvSpPr>
      <dsp:spPr>
        <a:xfrm>
          <a:off x="0" y="1406962"/>
          <a:ext cx="5198426" cy="1254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vrsni poznavatelj </a:t>
          </a:r>
          <a:br>
            <a:rPr lang="hr-HR" sz="3300" kern="1200" dirty="0"/>
          </a:br>
          <a:r>
            <a:rPr lang="hr-HR" sz="3300" kern="1200" dirty="0"/>
            <a:t>Svetoga pisma</a:t>
          </a:r>
        </a:p>
      </dsp:txBody>
      <dsp:txXfrm>
        <a:off x="61256" y="1468218"/>
        <a:ext cx="5075914" cy="1132313"/>
      </dsp:txXfrm>
    </dsp:sp>
    <dsp:sp modelId="{CD3371AF-0DD7-4A52-A60E-D560C16C12D9}">
      <dsp:nvSpPr>
        <dsp:cNvPr id="0" name=""/>
        <dsp:cNvSpPr/>
      </dsp:nvSpPr>
      <dsp:spPr>
        <a:xfrm>
          <a:off x="0" y="2756827"/>
          <a:ext cx="5198426" cy="1254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shvaća da je ispunjenje Božjih obećanja blizu</a:t>
          </a:r>
        </a:p>
      </dsp:txBody>
      <dsp:txXfrm>
        <a:off x="61256" y="2818083"/>
        <a:ext cx="5075914" cy="1132313"/>
      </dsp:txXfrm>
    </dsp:sp>
    <dsp:sp modelId="{1C479471-5E2F-47E3-915A-5EF557F89EA4}">
      <dsp:nvSpPr>
        <dsp:cNvPr id="0" name=""/>
        <dsp:cNvSpPr/>
      </dsp:nvSpPr>
      <dsp:spPr>
        <a:xfrm>
          <a:off x="0" y="4106692"/>
          <a:ext cx="5198426" cy="12548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želi se osvjedočiti o istinitosti Isusa kao Mesije</a:t>
          </a:r>
        </a:p>
      </dsp:txBody>
      <dsp:txXfrm>
        <a:off x="61256" y="4167948"/>
        <a:ext cx="5075914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3B79-8191-4C6B-9569-B7ED7DA798C4}">
      <dsp:nvSpPr>
        <dsp:cNvPr id="0" name=""/>
        <dsp:cNvSpPr/>
      </dsp:nvSpPr>
      <dsp:spPr>
        <a:xfrm>
          <a:off x="0" y="426187"/>
          <a:ext cx="5607097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tragamo za sigurnošću </a:t>
          </a:r>
          <a:br>
            <a:rPr lang="hr-HR" sz="2800" kern="1200" dirty="0"/>
          </a:br>
          <a:r>
            <a:rPr lang="hr-HR" sz="2800" kern="1200" dirty="0"/>
            <a:t>i potvrdom naše vjere</a:t>
          </a:r>
        </a:p>
      </dsp:txBody>
      <dsp:txXfrm>
        <a:off x="52774" y="478961"/>
        <a:ext cx="5501549" cy="975532"/>
      </dsp:txXfrm>
    </dsp:sp>
    <dsp:sp modelId="{9AE3210B-E58F-4156-A92C-057A73A5270E}">
      <dsp:nvSpPr>
        <dsp:cNvPr id="0" name=""/>
        <dsp:cNvSpPr/>
      </dsp:nvSpPr>
      <dsp:spPr>
        <a:xfrm>
          <a:off x="0" y="1587906"/>
          <a:ext cx="5607097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potreban nam je opipljiv oslonac</a:t>
          </a:r>
        </a:p>
      </dsp:txBody>
      <dsp:txXfrm>
        <a:off x="52774" y="1640680"/>
        <a:ext cx="5501549" cy="975532"/>
      </dsp:txXfrm>
    </dsp:sp>
    <dsp:sp modelId="{688A1434-F48B-40CF-9955-8424AE0CA6AC}">
      <dsp:nvSpPr>
        <dsp:cNvPr id="0" name=""/>
        <dsp:cNvSpPr/>
      </dsp:nvSpPr>
      <dsp:spPr>
        <a:xfrm>
          <a:off x="0" y="2749627"/>
          <a:ext cx="5607097" cy="1081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olako zaboravljamo da je Isus prisutan ovdje među nama i u nama</a:t>
          </a:r>
        </a:p>
      </dsp:txBody>
      <dsp:txXfrm>
        <a:off x="52774" y="2802401"/>
        <a:ext cx="5501549" cy="975532"/>
      </dsp:txXfrm>
    </dsp:sp>
    <dsp:sp modelId="{AC640BE2-FCEA-43F9-9569-A8CCC210A0C4}">
      <dsp:nvSpPr>
        <dsp:cNvPr id="0" name=""/>
        <dsp:cNvSpPr/>
      </dsp:nvSpPr>
      <dsp:spPr>
        <a:xfrm>
          <a:off x="0" y="3911346"/>
          <a:ext cx="5607097" cy="1081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Isus ne odbija onoga koji traži</a:t>
          </a:r>
        </a:p>
      </dsp:txBody>
      <dsp:txXfrm>
        <a:off x="52774" y="3964120"/>
        <a:ext cx="5501549" cy="975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A4A69-3354-4588-9678-2B17D1F41789}">
      <dsp:nvSpPr>
        <dsp:cNvPr id="0" name=""/>
        <dsp:cNvSpPr/>
      </dsp:nvSpPr>
      <dsp:spPr>
        <a:xfrm>
          <a:off x="0" y="0"/>
          <a:ext cx="5108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6535F-1E8A-4381-9F6A-34D8BD68D8BE}">
      <dsp:nvSpPr>
        <dsp:cNvPr id="0" name=""/>
        <dsp:cNvSpPr/>
      </dsp:nvSpPr>
      <dsp:spPr>
        <a:xfrm>
          <a:off x="0" y="0"/>
          <a:ext cx="5108050" cy="96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 err="1"/>
            <a:t>Nikodem</a:t>
          </a:r>
          <a:r>
            <a:rPr lang="hr-HR" sz="2800" kern="1200" dirty="0"/>
            <a:t> Isusu dolazi </a:t>
          </a:r>
          <a:br>
            <a:rPr lang="hr-HR" sz="2800" kern="1200" dirty="0"/>
          </a:br>
          <a:r>
            <a:rPr lang="hr-HR" sz="2800" kern="1200" dirty="0"/>
            <a:t>u okrilju noći</a:t>
          </a:r>
        </a:p>
      </dsp:txBody>
      <dsp:txXfrm>
        <a:off x="0" y="0"/>
        <a:ext cx="5108050" cy="963851"/>
      </dsp:txXfrm>
    </dsp:sp>
    <dsp:sp modelId="{1968086A-BE3A-4D16-9FFB-E709D54FB57B}">
      <dsp:nvSpPr>
        <dsp:cNvPr id="0" name=""/>
        <dsp:cNvSpPr/>
      </dsp:nvSpPr>
      <dsp:spPr>
        <a:xfrm>
          <a:off x="0" y="963851"/>
          <a:ext cx="51080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80756-2576-4DC6-A82C-C1A17708B453}">
      <dsp:nvSpPr>
        <dsp:cNvPr id="0" name=""/>
        <dsp:cNvSpPr/>
      </dsp:nvSpPr>
      <dsp:spPr>
        <a:xfrm>
          <a:off x="0" y="963851"/>
          <a:ext cx="5108050" cy="96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boji se osude farizeja </a:t>
          </a:r>
          <a:br>
            <a:rPr lang="hr-HR" sz="2800" kern="1200" dirty="0"/>
          </a:br>
          <a:r>
            <a:rPr lang="hr-HR" sz="2800" kern="1200" dirty="0"/>
            <a:t>i pismoznanaca</a:t>
          </a:r>
        </a:p>
      </dsp:txBody>
      <dsp:txXfrm>
        <a:off x="0" y="963851"/>
        <a:ext cx="5108050" cy="963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D3640-D2AD-4D2D-BDBB-978D9E6B0E9A}">
      <dsp:nvSpPr>
        <dsp:cNvPr id="0" name=""/>
        <dsp:cNvSpPr/>
      </dsp:nvSpPr>
      <dsp:spPr>
        <a:xfrm>
          <a:off x="0" y="4149645"/>
          <a:ext cx="6080815" cy="907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Što sam spreman poduzeti </a:t>
          </a:r>
          <a:br>
            <a:rPr lang="hr-HR" sz="2200" kern="1200" dirty="0"/>
          </a:br>
          <a:r>
            <a:rPr lang="hr-HR" sz="2200" kern="1200" dirty="0"/>
            <a:t>da to ove korizme promijenim?</a:t>
          </a:r>
        </a:p>
      </dsp:txBody>
      <dsp:txXfrm>
        <a:off x="0" y="4149645"/>
        <a:ext cx="6080815" cy="907840"/>
      </dsp:txXfrm>
    </dsp:sp>
    <dsp:sp modelId="{DA1D6BB7-1227-451A-86B9-731C4ADE4ABE}">
      <dsp:nvSpPr>
        <dsp:cNvPr id="0" name=""/>
        <dsp:cNvSpPr/>
      </dsp:nvSpPr>
      <dsp:spPr>
        <a:xfrm rot="10800000">
          <a:off x="0" y="2767003"/>
          <a:ext cx="6080815" cy="139625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Imam li osobu u svom životu </a:t>
          </a:r>
          <a:br>
            <a:rPr lang="hr-HR" sz="2200" kern="1200" dirty="0"/>
          </a:br>
          <a:r>
            <a:rPr lang="hr-HR" sz="2200" kern="1200" dirty="0"/>
            <a:t>s kojom mogu razgovarati o Bogu? </a:t>
          </a:r>
        </a:p>
      </dsp:txBody>
      <dsp:txXfrm rot="10800000">
        <a:off x="0" y="2767003"/>
        <a:ext cx="6080815" cy="907247"/>
      </dsp:txXfrm>
    </dsp:sp>
    <dsp:sp modelId="{7D6D3190-34BB-4970-87B3-23805DB99463}">
      <dsp:nvSpPr>
        <dsp:cNvPr id="0" name=""/>
        <dsp:cNvSpPr/>
      </dsp:nvSpPr>
      <dsp:spPr>
        <a:xfrm rot="10800000">
          <a:off x="0" y="1384361"/>
          <a:ext cx="6080815" cy="139625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Koja je tema naših svakodnevnih razgovora? </a:t>
          </a:r>
        </a:p>
      </dsp:txBody>
      <dsp:txXfrm rot="10800000">
        <a:off x="0" y="1384361"/>
        <a:ext cx="6080815" cy="907247"/>
      </dsp:txXfrm>
    </dsp:sp>
    <dsp:sp modelId="{F1074FB9-71D1-461D-8995-E832983AAB73}">
      <dsp:nvSpPr>
        <dsp:cNvPr id="0" name=""/>
        <dsp:cNvSpPr/>
      </dsp:nvSpPr>
      <dsp:spPr>
        <a:xfrm rot="10800000">
          <a:off x="0" y="1719"/>
          <a:ext cx="6080815" cy="139625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Bojimo li se s drugima podijeliti svoja iskustva duhovnog života, svoja razmišljanja i pitanja o vjeri? </a:t>
          </a:r>
        </a:p>
      </dsp:txBody>
      <dsp:txXfrm rot="10800000">
        <a:off x="0" y="1719"/>
        <a:ext cx="6080815" cy="907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99F8C-D179-48AA-9806-DA3A4ECDA0E6}">
      <dsp:nvSpPr>
        <dsp:cNvPr id="0" name=""/>
        <dsp:cNvSpPr/>
      </dsp:nvSpPr>
      <dsp:spPr>
        <a:xfrm>
          <a:off x="5437" y="1875234"/>
          <a:ext cx="3165097" cy="12660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Bog stavlja u </a:t>
          </a:r>
          <a:r>
            <a:rPr lang="hr-HR" sz="1500" kern="1200" dirty="0" err="1"/>
            <a:t>Nikodemovo</a:t>
          </a:r>
          <a:r>
            <a:rPr lang="hr-HR" sz="1500" kern="1200" dirty="0"/>
            <a:t> srce </a:t>
          </a:r>
          <a:br>
            <a:rPr lang="hr-HR" sz="1500" kern="1200" dirty="0"/>
          </a:br>
          <a:r>
            <a:rPr lang="hr-HR" sz="1500" kern="1200" dirty="0"/>
            <a:t>čežnju za smislom </a:t>
          </a:r>
          <a:br>
            <a:rPr lang="hr-HR" sz="1500" kern="1200" dirty="0"/>
          </a:br>
          <a:r>
            <a:rPr lang="hr-HR" sz="1500" kern="1200" dirty="0"/>
            <a:t>i ispunjenjem.</a:t>
          </a:r>
        </a:p>
      </dsp:txBody>
      <dsp:txXfrm>
        <a:off x="638457" y="1875234"/>
        <a:ext cx="1899058" cy="1266039"/>
      </dsp:txXfrm>
    </dsp:sp>
    <dsp:sp modelId="{C6EE912D-0A35-4BC9-8F04-D480EDDE03E1}">
      <dsp:nvSpPr>
        <dsp:cNvPr id="0" name=""/>
        <dsp:cNvSpPr/>
      </dsp:nvSpPr>
      <dsp:spPr>
        <a:xfrm>
          <a:off x="2854025" y="1875234"/>
          <a:ext cx="3165097" cy="12660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Čežnja je put </a:t>
          </a:r>
          <a:br>
            <a:rPr lang="hr-HR" sz="1500" kern="1200" dirty="0"/>
          </a:br>
          <a:r>
            <a:rPr lang="hr-HR" sz="1500" kern="1200" dirty="0"/>
            <a:t>kojim nas Bog zove </a:t>
          </a:r>
          <a:br>
            <a:rPr lang="hr-HR" sz="1500" kern="1200" dirty="0"/>
          </a:br>
          <a:r>
            <a:rPr lang="hr-HR" sz="1500" kern="1200" dirty="0"/>
            <a:t>da mu dođemo bliže.</a:t>
          </a:r>
        </a:p>
      </dsp:txBody>
      <dsp:txXfrm>
        <a:off x="3487045" y="1875234"/>
        <a:ext cx="1899058" cy="1266039"/>
      </dsp:txXfrm>
    </dsp:sp>
    <dsp:sp modelId="{D51EF032-1A97-48E8-9295-8443F5ED8F3F}">
      <dsp:nvSpPr>
        <dsp:cNvPr id="0" name=""/>
        <dsp:cNvSpPr/>
      </dsp:nvSpPr>
      <dsp:spPr>
        <a:xfrm>
          <a:off x="5702613" y="1875234"/>
          <a:ext cx="3165097" cy="12660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Isus želi </a:t>
          </a:r>
          <a:br>
            <a:rPr lang="hr-HR" sz="1500" kern="1200" dirty="0"/>
          </a:br>
          <a:r>
            <a:rPr lang="hr-HR" sz="1500" kern="1200" dirty="0"/>
            <a:t>da budemo uz njega </a:t>
          </a:r>
          <a:br>
            <a:rPr lang="hr-HR" sz="1500" kern="1200" dirty="0"/>
          </a:br>
          <a:r>
            <a:rPr lang="hr-HR" sz="1500" kern="1200" dirty="0"/>
            <a:t>jer nam govori </a:t>
          </a:r>
          <a:br>
            <a:rPr lang="hr-HR" sz="1500" kern="1200" dirty="0"/>
          </a:br>
          <a:r>
            <a:rPr lang="hr-HR" sz="1500" kern="1200" dirty="0"/>
            <a:t>o ljubavi koja dolazi kroz križ.</a:t>
          </a:r>
        </a:p>
      </dsp:txBody>
      <dsp:txXfrm>
        <a:off x="6335633" y="1875234"/>
        <a:ext cx="1899058" cy="1266039"/>
      </dsp:txXfrm>
    </dsp:sp>
    <dsp:sp modelId="{FE010960-55EA-4431-A6B8-34AE8E00223B}">
      <dsp:nvSpPr>
        <dsp:cNvPr id="0" name=""/>
        <dsp:cNvSpPr/>
      </dsp:nvSpPr>
      <dsp:spPr>
        <a:xfrm>
          <a:off x="8551201" y="1875234"/>
          <a:ext cx="3165097" cy="12660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Križ zove svakoga </a:t>
          </a:r>
          <a:br>
            <a:rPr lang="hr-HR" sz="1500" kern="1200" dirty="0"/>
          </a:br>
          <a:r>
            <a:rPr lang="hr-HR" sz="1500" kern="1200" dirty="0"/>
            <a:t>od nas da mu kaže </a:t>
          </a:r>
          <a:br>
            <a:rPr lang="hr-HR" sz="1500" kern="1200" dirty="0"/>
          </a:br>
          <a:r>
            <a:rPr lang="hr-HR" sz="1500" kern="1200" dirty="0"/>
            <a:t>da ili ne; </a:t>
          </a:r>
          <a:br>
            <a:rPr lang="hr-HR" sz="1500" kern="1200" dirty="0"/>
          </a:br>
          <a:r>
            <a:rPr lang="hr-HR" sz="1500" kern="1200" dirty="0"/>
            <a:t>kratko, nedvosmisleno </a:t>
          </a:r>
          <a:br>
            <a:rPr lang="hr-HR" sz="1500" kern="1200" dirty="0"/>
          </a:br>
          <a:r>
            <a:rPr lang="hr-HR" sz="1500" kern="1200" dirty="0"/>
            <a:t>i hrabro. </a:t>
          </a:r>
        </a:p>
      </dsp:txBody>
      <dsp:txXfrm>
        <a:off x="9184221" y="1875234"/>
        <a:ext cx="1899058" cy="1266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CC7DA-71F5-411B-AF6D-912C593094A5}">
      <dsp:nvSpPr>
        <dsp:cNvPr id="0" name=""/>
        <dsp:cNvSpPr/>
      </dsp:nvSpPr>
      <dsp:spPr>
        <a:xfrm>
          <a:off x="-5918800" y="-905761"/>
          <a:ext cx="7046184" cy="7046184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ED587-4FBF-4E75-91F3-19457A6E5C52}">
      <dsp:nvSpPr>
        <dsp:cNvPr id="0" name=""/>
        <dsp:cNvSpPr/>
      </dsp:nvSpPr>
      <dsp:spPr>
        <a:xfrm>
          <a:off x="590079" y="402440"/>
          <a:ext cx="5761948" cy="805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Vjerujemo li da je Bog ljubav </a:t>
          </a:r>
          <a:br>
            <a:rPr lang="hr-HR" sz="2500" kern="1200" dirty="0"/>
          </a:br>
          <a:r>
            <a:rPr lang="hr-HR" sz="2500" kern="1200" dirty="0"/>
            <a:t>koja se očitovala na drvetu križa? </a:t>
          </a:r>
        </a:p>
      </dsp:txBody>
      <dsp:txXfrm>
        <a:off x="590079" y="402440"/>
        <a:ext cx="5761948" cy="805300"/>
      </dsp:txXfrm>
    </dsp:sp>
    <dsp:sp modelId="{02BE1C2B-2690-400D-94D8-11CACF86997B}">
      <dsp:nvSpPr>
        <dsp:cNvPr id="0" name=""/>
        <dsp:cNvSpPr/>
      </dsp:nvSpPr>
      <dsp:spPr>
        <a:xfrm>
          <a:off x="86766" y="301778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3662B-9600-42B4-9B86-BAE3F0CD89AF}">
      <dsp:nvSpPr>
        <dsp:cNvPr id="0" name=""/>
        <dsp:cNvSpPr/>
      </dsp:nvSpPr>
      <dsp:spPr>
        <a:xfrm>
          <a:off x="1051776" y="1610600"/>
          <a:ext cx="5300251" cy="805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Vjerujemo li da Bog daje Sina </a:t>
          </a:r>
          <a:br>
            <a:rPr lang="hr-HR" sz="2500" kern="1200" dirty="0"/>
          </a:br>
          <a:r>
            <a:rPr lang="hr-HR" sz="2500" kern="1200" dirty="0"/>
            <a:t>da mukom otkupi našu tamu?</a:t>
          </a:r>
        </a:p>
      </dsp:txBody>
      <dsp:txXfrm>
        <a:off x="1051776" y="1610600"/>
        <a:ext cx="5300251" cy="805300"/>
      </dsp:txXfrm>
    </dsp:sp>
    <dsp:sp modelId="{2BE08A8F-9643-418A-9D81-00CE167E9089}">
      <dsp:nvSpPr>
        <dsp:cNvPr id="0" name=""/>
        <dsp:cNvSpPr/>
      </dsp:nvSpPr>
      <dsp:spPr>
        <a:xfrm>
          <a:off x="548463" y="1509937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3F3E2-30CD-4444-B968-67E4717D414B}">
      <dsp:nvSpPr>
        <dsp:cNvPr id="0" name=""/>
        <dsp:cNvSpPr/>
      </dsp:nvSpPr>
      <dsp:spPr>
        <a:xfrm>
          <a:off x="1051776" y="2818760"/>
          <a:ext cx="5300251" cy="805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Vjerujemo li da je Isus to učinio </a:t>
          </a:r>
          <a:br>
            <a:rPr lang="hr-HR" sz="2500" kern="1200" dirty="0"/>
          </a:br>
          <a:r>
            <a:rPr lang="hr-HR" sz="2500" kern="1200" dirty="0"/>
            <a:t>baš za svakoga, bez iznimke? </a:t>
          </a:r>
        </a:p>
      </dsp:txBody>
      <dsp:txXfrm>
        <a:off x="1051776" y="2818760"/>
        <a:ext cx="5300251" cy="805300"/>
      </dsp:txXfrm>
    </dsp:sp>
    <dsp:sp modelId="{F8934405-1432-4865-8E99-8DCCC6BAC018}">
      <dsp:nvSpPr>
        <dsp:cNvPr id="0" name=""/>
        <dsp:cNvSpPr/>
      </dsp:nvSpPr>
      <dsp:spPr>
        <a:xfrm>
          <a:off x="548463" y="2718097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F222C-7894-4DA4-AEF8-1A0C39EEC402}">
      <dsp:nvSpPr>
        <dsp:cNvPr id="0" name=""/>
        <dsp:cNvSpPr/>
      </dsp:nvSpPr>
      <dsp:spPr>
        <a:xfrm>
          <a:off x="590079" y="4026920"/>
          <a:ext cx="5761948" cy="805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207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Možemo li ostati hladni na ljubav kojom Isus ljubi svakog čovjeka? </a:t>
          </a:r>
        </a:p>
      </dsp:txBody>
      <dsp:txXfrm>
        <a:off x="590079" y="4026920"/>
        <a:ext cx="5761948" cy="805300"/>
      </dsp:txXfrm>
    </dsp:sp>
    <dsp:sp modelId="{AA6D1E6D-D3E8-4A8F-B567-620DC822715A}">
      <dsp:nvSpPr>
        <dsp:cNvPr id="0" name=""/>
        <dsp:cNvSpPr/>
      </dsp:nvSpPr>
      <dsp:spPr>
        <a:xfrm>
          <a:off x="86766" y="3926257"/>
          <a:ext cx="1006625" cy="100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F5C9-33CB-4D5E-A970-B8C3B674256A}">
      <dsp:nvSpPr>
        <dsp:cNvPr id="0" name=""/>
        <dsp:cNvSpPr/>
      </dsp:nvSpPr>
      <dsp:spPr>
        <a:xfrm>
          <a:off x="0" y="81711"/>
          <a:ext cx="5422571" cy="14563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Isus nas poziva da budemo svjetlo svijeta, da nas prožme njegova riječ.</a:t>
          </a:r>
          <a:endParaRPr lang="hr-HR" sz="2700" kern="1200" dirty="0"/>
        </a:p>
      </dsp:txBody>
      <dsp:txXfrm>
        <a:off x="71094" y="152805"/>
        <a:ext cx="5280383" cy="1314186"/>
      </dsp:txXfrm>
    </dsp:sp>
    <dsp:sp modelId="{CB4E6DC8-654F-415C-ACB6-01EA8A43781D}">
      <dsp:nvSpPr>
        <dsp:cNvPr id="0" name=""/>
        <dsp:cNvSpPr/>
      </dsp:nvSpPr>
      <dsp:spPr>
        <a:xfrm>
          <a:off x="0" y="1630245"/>
          <a:ext cx="5422571" cy="168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On nas poziva da svaki dan odvojimo vrijeme kako bismo razgovarali s njime u molitvi. </a:t>
          </a:r>
        </a:p>
      </dsp:txBody>
      <dsp:txXfrm>
        <a:off x="82245" y="1712490"/>
        <a:ext cx="5258081" cy="1520310"/>
      </dsp:txXfrm>
    </dsp:sp>
    <dsp:sp modelId="{93B36F8F-A1E9-42B9-9608-414704BFFCDF}">
      <dsp:nvSpPr>
        <dsp:cNvPr id="0" name=""/>
        <dsp:cNvSpPr/>
      </dsp:nvSpPr>
      <dsp:spPr>
        <a:xfrm>
          <a:off x="0" y="3407205"/>
          <a:ext cx="5422571" cy="168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Isus želi da mu kažemo </a:t>
          </a:r>
          <a:br>
            <a:rPr lang="hr-HR" sz="2700" kern="1200" dirty="0"/>
          </a:br>
          <a:r>
            <a:rPr lang="hr-HR" sz="2700" kern="1200" dirty="0"/>
            <a:t>sve što nas tišti.</a:t>
          </a:r>
        </a:p>
      </dsp:txBody>
      <dsp:txXfrm>
        <a:off x="82245" y="3489450"/>
        <a:ext cx="5258081" cy="1520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BB34-49C1-4DE4-8F4F-76FFB1B87381}">
      <dsp:nvSpPr>
        <dsp:cNvPr id="0" name=""/>
        <dsp:cNvSpPr/>
      </dsp:nvSpPr>
      <dsp:spPr>
        <a:xfrm>
          <a:off x="2753901" y="1075846"/>
          <a:ext cx="1954381" cy="46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20"/>
              </a:lnTo>
              <a:lnTo>
                <a:pt x="1954381" y="316920"/>
              </a:lnTo>
              <a:lnTo>
                <a:pt x="1954381" y="46505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CFB2E-1855-44F3-9F03-9CE85E02B939}">
      <dsp:nvSpPr>
        <dsp:cNvPr id="0" name=""/>
        <dsp:cNvSpPr/>
      </dsp:nvSpPr>
      <dsp:spPr>
        <a:xfrm>
          <a:off x="2708181" y="1075846"/>
          <a:ext cx="91440" cy="465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05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D03CC-6737-4676-ACA8-83DE0B7F754A}">
      <dsp:nvSpPr>
        <dsp:cNvPr id="0" name=""/>
        <dsp:cNvSpPr/>
      </dsp:nvSpPr>
      <dsp:spPr>
        <a:xfrm>
          <a:off x="799519" y="1075846"/>
          <a:ext cx="1954381" cy="465054"/>
        </a:xfrm>
        <a:custGeom>
          <a:avLst/>
          <a:gdLst/>
          <a:ahLst/>
          <a:cxnLst/>
          <a:rect l="0" t="0" r="0" b="0"/>
          <a:pathLst>
            <a:path>
              <a:moveTo>
                <a:pt x="1954381" y="0"/>
              </a:moveTo>
              <a:lnTo>
                <a:pt x="1954381" y="316920"/>
              </a:lnTo>
              <a:lnTo>
                <a:pt x="0" y="316920"/>
              </a:lnTo>
              <a:lnTo>
                <a:pt x="0" y="465054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3AD67-C48C-4C5A-B331-A2A6898A73A9}">
      <dsp:nvSpPr>
        <dsp:cNvPr id="0" name=""/>
        <dsp:cNvSpPr/>
      </dsp:nvSpPr>
      <dsp:spPr>
        <a:xfrm>
          <a:off x="1954381" y="60456"/>
          <a:ext cx="1599039" cy="101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57320-DADB-4841-801C-FF587E49C589}">
      <dsp:nvSpPr>
        <dsp:cNvPr id="0" name=""/>
        <dsp:cNvSpPr/>
      </dsp:nvSpPr>
      <dsp:spPr>
        <a:xfrm>
          <a:off x="2132052" y="229243"/>
          <a:ext cx="1599039" cy="1015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Za susret </a:t>
          </a:r>
          <a:br>
            <a:rPr lang="hr-HR" sz="2000" kern="1200" dirty="0"/>
          </a:br>
          <a:r>
            <a:rPr lang="hr-HR" sz="2000" kern="1200" dirty="0"/>
            <a:t>s Isusom potrebno je:</a:t>
          </a:r>
        </a:p>
      </dsp:txBody>
      <dsp:txXfrm>
        <a:off x="2161792" y="258983"/>
        <a:ext cx="1539559" cy="955910"/>
      </dsp:txXfrm>
    </dsp:sp>
    <dsp:sp modelId="{2D0F46B1-9615-4CA1-A93D-880CF872AF68}">
      <dsp:nvSpPr>
        <dsp:cNvPr id="0" name=""/>
        <dsp:cNvSpPr/>
      </dsp:nvSpPr>
      <dsp:spPr>
        <a:xfrm>
          <a:off x="0" y="1540900"/>
          <a:ext cx="1599039" cy="1015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CEDF3-582B-48C7-8928-8BC2D430837D}">
      <dsp:nvSpPr>
        <dsp:cNvPr id="0" name=""/>
        <dsp:cNvSpPr/>
      </dsp:nvSpPr>
      <dsp:spPr>
        <a:xfrm>
          <a:off x="177671" y="1709687"/>
          <a:ext cx="1599039" cy="1015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vrijeme </a:t>
          </a:r>
          <a:br>
            <a:rPr lang="hr-HR" sz="2000" kern="1200" dirty="0"/>
          </a:br>
          <a:r>
            <a:rPr lang="hr-HR" sz="2000" kern="1200" dirty="0"/>
            <a:t>i mjesto</a:t>
          </a:r>
        </a:p>
      </dsp:txBody>
      <dsp:txXfrm>
        <a:off x="207411" y="1739427"/>
        <a:ext cx="1539559" cy="955910"/>
      </dsp:txXfrm>
    </dsp:sp>
    <dsp:sp modelId="{87E6CBC8-C036-4F4F-987E-448FCC5C1D4E}">
      <dsp:nvSpPr>
        <dsp:cNvPr id="0" name=""/>
        <dsp:cNvSpPr/>
      </dsp:nvSpPr>
      <dsp:spPr>
        <a:xfrm>
          <a:off x="1954381" y="1540900"/>
          <a:ext cx="1599039" cy="1015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B28F-7D4A-43D4-8E4B-B0EE74D56523}">
      <dsp:nvSpPr>
        <dsp:cNvPr id="0" name=""/>
        <dsp:cNvSpPr/>
      </dsp:nvSpPr>
      <dsp:spPr>
        <a:xfrm>
          <a:off x="2132052" y="1709687"/>
          <a:ext cx="1599039" cy="1015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slušati </a:t>
          </a:r>
          <a:br>
            <a:rPr lang="hr-HR" sz="2000" kern="1200" dirty="0"/>
          </a:br>
          <a:r>
            <a:rPr lang="hr-HR" sz="2000" kern="1200" dirty="0"/>
            <a:t>i govoriti </a:t>
          </a:r>
        </a:p>
      </dsp:txBody>
      <dsp:txXfrm>
        <a:off x="2161792" y="1739427"/>
        <a:ext cx="1539559" cy="955910"/>
      </dsp:txXfrm>
    </dsp:sp>
    <dsp:sp modelId="{07E9CA4D-4894-48F3-8C6E-06CED1A05DB0}">
      <dsp:nvSpPr>
        <dsp:cNvPr id="0" name=""/>
        <dsp:cNvSpPr/>
      </dsp:nvSpPr>
      <dsp:spPr>
        <a:xfrm>
          <a:off x="3908763" y="1540900"/>
          <a:ext cx="1599039" cy="1015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288E1-4395-4976-A36A-38AD30BFD938}">
      <dsp:nvSpPr>
        <dsp:cNvPr id="0" name=""/>
        <dsp:cNvSpPr/>
      </dsp:nvSpPr>
      <dsp:spPr>
        <a:xfrm>
          <a:off x="4086434" y="1709687"/>
          <a:ext cx="1599039" cy="1015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dvije osobe: on i svaki </a:t>
          </a:r>
          <a:br>
            <a:rPr lang="hr-HR" sz="2000" kern="1200" dirty="0"/>
          </a:br>
          <a:r>
            <a:rPr lang="hr-HR" sz="2000" kern="1200" dirty="0"/>
            <a:t>od nas</a:t>
          </a:r>
        </a:p>
      </dsp:txBody>
      <dsp:txXfrm>
        <a:off x="4116174" y="1739427"/>
        <a:ext cx="1539559" cy="95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4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6.png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image" Target="../media/image5.png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0.xm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5.png"/><Relationship Id="rId9" Type="http://schemas.openxmlformats.org/officeDocument/2006/relationships/diagramData" Target="../diagrams/data3.xm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6.xml"/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5.png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defined">
            <a:extLst>
              <a:ext uri="{FF2B5EF4-FFF2-40B4-BE49-F238E27FC236}">
                <a16:creationId xmlns:a16="http://schemas.microsoft.com/office/drawing/2014/main" id="{54A00E26-B433-41BE-0638-14BBA8FAE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8EAE13FA-DABA-4DC9-8C79-1FB5C5AB8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6380" y="0"/>
            <a:ext cx="9079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5233851" y="5508180"/>
            <a:ext cx="5425321" cy="1189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r-HR" b="1" cap="none" dirty="0">
                <a:solidFill>
                  <a:schemeClr val="bg1"/>
                </a:solidFill>
              </a:rPr>
              <a:t>KORIZMENE KATEHEZE </a:t>
            </a:r>
            <a:br>
              <a:rPr lang="hr-HR" b="1" cap="none" dirty="0">
                <a:solidFill>
                  <a:schemeClr val="bg1"/>
                </a:solidFill>
              </a:rPr>
            </a:br>
            <a:r>
              <a:rPr lang="hr-HR" b="1" cap="none" dirty="0">
                <a:solidFill>
                  <a:schemeClr val="bg1"/>
                </a:solidFill>
              </a:rPr>
              <a:t>U GODINI MOLITVE</a:t>
            </a:r>
            <a:endParaRPr lang="hr-HR" cap="none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br>
              <a:rPr lang="hr-HR" sz="1000" cap="none" dirty="0">
                <a:solidFill>
                  <a:schemeClr val="bg1"/>
                </a:solidFill>
              </a:rPr>
            </a:br>
            <a:r>
              <a:rPr lang="hr-HR" cap="none" dirty="0">
                <a:solidFill>
                  <a:schemeClr val="bg1"/>
                </a:solidFill>
              </a:rPr>
              <a:t>Petak pred Četvrtu korizmenu nedjelju | </a:t>
            </a:r>
            <a:r>
              <a:rPr lang="hr-HR" dirty="0">
                <a:solidFill>
                  <a:schemeClr val="bg1"/>
                </a:solidFill>
              </a:rPr>
              <a:t>8. ožujka </a:t>
            </a:r>
            <a:r>
              <a:rPr lang="hr-HR" cap="none" dirty="0">
                <a:solidFill>
                  <a:schemeClr val="bg1"/>
                </a:solidFill>
              </a:rPr>
              <a:t>2024.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-5516" y="275360"/>
            <a:ext cx="4838773" cy="1030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903163"/>
                </a:solidFill>
              </a:rPr>
              <a:t>IZ TAME SKRIVENOSTI </a:t>
            </a:r>
            <a:br>
              <a:rPr lang="hr-HR" sz="3200" b="1" dirty="0">
                <a:solidFill>
                  <a:srgbClr val="903163"/>
                </a:solidFill>
              </a:rPr>
            </a:br>
            <a:r>
              <a:rPr lang="es-ES" sz="3200" b="1" dirty="0">
                <a:solidFill>
                  <a:srgbClr val="903163"/>
                </a:solidFill>
              </a:rPr>
              <a:t>U SVJETLO VJERE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2202684-8B07-DADE-5E6D-53EF086625FF}"/>
              </a:ext>
            </a:extLst>
          </p:cNvPr>
          <p:cNvGrpSpPr/>
          <p:nvPr/>
        </p:nvGrpSpPr>
        <p:grpSpPr>
          <a:xfrm>
            <a:off x="10813940" y="5500286"/>
            <a:ext cx="1188000" cy="1189194"/>
            <a:chOff x="3232040" y="5424086"/>
            <a:chExt cx="1188000" cy="1189194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A6CAAC44-B5FB-85F9-23BA-C091DC686692}"/>
                </a:ext>
              </a:extLst>
            </p:cNvPr>
            <p:cNvSpPr/>
            <p:nvPr/>
          </p:nvSpPr>
          <p:spPr>
            <a:xfrm>
              <a:off x="3232040" y="5424086"/>
              <a:ext cx="1188000" cy="1189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83D7107F-89FA-B2BD-A600-98D2B0B5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1055" y="5549725"/>
              <a:ext cx="844217" cy="909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meeting of Nicodemus with Jesus, by John La Forge, Smithsonian Art  Museum, Washington, USA) – Photo: Smithsonian American Art Museum/ Scala  archives | Heralds of the Gospel Magazine">
            <a:extLst>
              <a:ext uri="{FF2B5EF4-FFF2-40B4-BE49-F238E27FC236}">
                <a16:creationId xmlns:a16="http://schemas.microsoft.com/office/drawing/2014/main" id="{17056B07-16DA-2322-8ECB-54FDA3355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4741" y="1054632"/>
            <a:ext cx="5730646" cy="5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Zadaća vjernika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603628"/>
              </p:ext>
            </p:extLst>
          </p:nvPr>
        </p:nvGraphicFramePr>
        <p:xfrm>
          <a:off x="412172" y="964616"/>
          <a:ext cx="5422571" cy="517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ED2E7A2C-7D4E-1B6D-D60F-CD977626B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31932"/>
              </p:ext>
            </p:extLst>
          </p:nvPr>
        </p:nvGraphicFramePr>
        <p:xfrm>
          <a:off x="6017624" y="3352800"/>
          <a:ext cx="5685474" cy="278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2761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Euharistijska prisutnost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644441"/>
              </p:ext>
            </p:extLst>
          </p:nvPr>
        </p:nvGraphicFramePr>
        <p:xfrm>
          <a:off x="524244" y="890994"/>
          <a:ext cx="5198427" cy="413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D1332E90-8B41-E269-DDF8-4404F4D7FB93}"/>
              </a:ext>
            </a:extLst>
          </p:cNvPr>
          <p:cNvSpPr txBox="1"/>
          <p:nvPr/>
        </p:nvSpPr>
        <p:spPr>
          <a:xfrm>
            <a:off x="444137" y="5104855"/>
            <a:ext cx="5607097" cy="85735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i="1" dirty="0"/>
              <a:t>Tko jede moje Tijelo i pije moju Krv, </a:t>
            </a:r>
            <a:br>
              <a:rPr lang="pl-PL" sz="2400" i="1" dirty="0"/>
            </a:br>
            <a:r>
              <a:rPr lang="pl-PL" sz="2400" i="1" dirty="0"/>
              <a:t>u meni ostaje i ja u njemu. </a:t>
            </a:r>
            <a:r>
              <a:rPr lang="pl-PL" sz="2400" dirty="0"/>
              <a:t>(Iv 6,56)</a:t>
            </a:r>
            <a:endParaRPr lang="hr-HR" sz="2400" dirty="0"/>
          </a:p>
        </p:txBody>
      </p:sp>
      <p:pic>
        <p:nvPicPr>
          <p:cNvPr id="4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17C598E0-0B7E-6FB5-EF58-D17BD836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72" y="4814131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CEB26E8-1CCB-69D9-0AD2-D3ABBBF23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2907" y="1181942"/>
            <a:ext cx="5804849" cy="48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85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941226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8.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3,14-21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967108"/>
            <a:ext cx="5396612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 evanđelja po Ivanu</a:t>
            </a:r>
          </a:p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ono vrijeme, reče Isus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Nikodemu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„Kao što je Mojsije podigao zmiju u pustinji tako ima biti podignut Sin Čovječji da svaki koji vjeruje, u njemu ima život vječni. Uistinu, Bog je tako ljubio svijet te je dao svoga Sina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Jedinorođenca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da nijedan koji u njega vjeruje ne propadne, nego da ima život vječni. Tȁ Bog nije poslao Sina na svijet da sudi svijetu, nego da se svijet spasi po njemu.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8" name="Picture 4" descr="Gospel Reflections | God sent his Son so that the world might be saved  through him (Jn 3:14-21) – My Daily Bread: A Reason2bCatholic blog">
            <a:extLst>
              <a:ext uri="{FF2B5EF4-FFF2-40B4-BE49-F238E27FC236}">
                <a16:creationId xmlns:a16="http://schemas.microsoft.com/office/drawing/2014/main" id="{B0E50E01-F136-4A5D-A47A-8A2EA059A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 bwMode="auto">
          <a:xfrm>
            <a:off x="5933239" y="918530"/>
            <a:ext cx="5768380" cy="53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8.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3,14-21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967108"/>
            <a:ext cx="53966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Tko vjeruje u njega, ne osuđuje se; </a:t>
            </a:r>
            <a:b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tko ne vjeruje, već je osuđen što nije vjerovao u ime jedinorođenoga Sina Božjega. A ovo je taj sud: Svjetlost je došla na svijet, ali ljudi su više ljubili tamu nego svjetlost jer djela im bijahu zla. Uistinu, tko god čini zlo, mrzi svjetlost i ne dolazi k svjetlosti da se ne razotkriju djela njegova; a tko čini istinu, dolazi k svjetlosti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nek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bude bjelodano da </a:t>
            </a:r>
            <a:b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 djela njegova u Bogu učinjena.“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 descr="Christ And Nicodemus Painting by Harris, Jones &amp; Co - Pixels">
            <a:extLst>
              <a:ext uri="{FF2B5EF4-FFF2-40B4-BE49-F238E27FC236}">
                <a16:creationId xmlns:a16="http://schemas.microsoft.com/office/drawing/2014/main" id="{0B3ACF08-8587-3872-CE0F-64FC8F79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4479" y="967108"/>
            <a:ext cx="5757139" cy="52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5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829931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Nikodem</a:t>
            </a:r>
            <a:r>
              <a:rPr lang="hr-HR" sz="2400" b="1" dirty="0"/>
              <a:t> – tražitelj smisla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54596"/>
              </p:ext>
            </p:extLst>
          </p:nvPr>
        </p:nvGraphicFramePr>
        <p:xfrm>
          <a:off x="6533727" y="847619"/>
          <a:ext cx="5198427" cy="541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060C7013-3BEA-8E15-87F8-1C16A84A0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547" y="899887"/>
            <a:ext cx="608081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8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icodemus Came to Jesus by Night – Walter Rane Prints">
            <a:extLst>
              <a:ext uri="{FF2B5EF4-FFF2-40B4-BE49-F238E27FC236}">
                <a16:creationId xmlns:a16="http://schemas.microsoft.com/office/drawing/2014/main" id="{D47EECE0-F350-EC65-D928-26555EF2E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66"/>
          <a:stretch/>
        </p:blipFill>
        <p:spPr bwMode="auto">
          <a:xfrm>
            <a:off x="6322458" y="1222518"/>
            <a:ext cx="5529908" cy="37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Mi smo tražitelji smisla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745063"/>
              </p:ext>
            </p:extLst>
          </p:nvPr>
        </p:nvGraphicFramePr>
        <p:xfrm>
          <a:off x="488902" y="780664"/>
          <a:ext cx="5607097" cy="541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595219A5-9661-948B-812A-535B7C58CA3F}"/>
              </a:ext>
            </a:extLst>
          </p:cNvPr>
          <p:cNvSpPr txBox="1"/>
          <p:nvPr/>
        </p:nvSpPr>
        <p:spPr>
          <a:xfrm>
            <a:off x="6157568" y="4988969"/>
            <a:ext cx="5607097" cy="85735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i="1" dirty="0"/>
              <a:t>Molite i dat će vam se, tražite i naći ćete, kucajte i otvorit će vam se. </a:t>
            </a:r>
            <a:r>
              <a:rPr lang="hr-HR" sz="2400" dirty="0"/>
              <a:t>(Mt 7,7)</a:t>
            </a:r>
          </a:p>
        </p:txBody>
      </p:sp>
      <p:pic>
        <p:nvPicPr>
          <p:cNvPr id="2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621B593F-626F-6D0D-285A-EB9E2128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2407" y="5496776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24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Ljudski obziri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868563"/>
              </p:ext>
            </p:extLst>
          </p:nvPr>
        </p:nvGraphicFramePr>
        <p:xfrm>
          <a:off x="256430" y="1050628"/>
          <a:ext cx="5108050" cy="192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101D99B-A1AD-4F30-C802-CA375F3F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463692"/>
              </p:ext>
            </p:extLst>
          </p:nvPr>
        </p:nvGraphicFramePr>
        <p:xfrm>
          <a:off x="5622282" y="1036794"/>
          <a:ext cx="6080815" cy="505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Picture 2" descr="Nicodemus Visiting Jesus, 1899 - Henry Ossawa Tanner - WikiArt.org">
            <a:extLst>
              <a:ext uri="{FF2B5EF4-FFF2-40B4-BE49-F238E27FC236}">
                <a16:creationId xmlns:a16="http://schemas.microsoft.com/office/drawing/2014/main" id="{B8AA2C08-9C44-6204-4743-2599E7849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7"/>
          <a:stretch/>
        </p:blipFill>
        <p:spPr bwMode="auto">
          <a:xfrm>
            <a:off x="229265" y="3100250"/>
            <a:ext cx="5135215" cy="29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16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Jesus &amp; Nicodemus - 14 x 11 – Aaron Antis">
            <a:extLst>
              <a:ext uri="{FF2B5EF4-FFF2-40B4-BE49-F238E27FC236}">
                <a16:creationId xmlns:a16="http://schemas.microsoft.com/office/drawing/2014/main" id="{BA3B527D-808A-2939-FEC2-723CE6B3B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/>
        </p:blipFill>
        <p:spPr bwMode="auto">
          <a:xfrm>
            <a:off x="0" y="747327"/>
            <a:ext cx="12192000" cy="552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Čežnja za Bogom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249998"/>
              </p:ext>
            </p:extLst>
          </p:nvPr>
        </p:nvGraphicFramePr>
        <p:xfrm>
          <a:off x="130628" y="1358537"/>
          <a:ext cx="11721737" cy="501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29718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8.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Zadaća vjernika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823585"/>
              </p:ext>
            </p:extLst>
          </p:nvPr>
        </p:nvGraphicFramePr>
        <p:xfrm>
          <a:off x="5034776" y="945049"/>
          <a:ext cx="6425704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6" descr="undefined">
            <a:extLst>
              <a:ext uri="{FF2B5EF4-FFF2-40B4-BE49-F238E27FC236}">
                <a16:creationId xmlns:a16="http://schemas.microsoft.com/office/drawing/2014/main" id="{E114AC2A-BC9C-59FC-59BA-3FFE44BC6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4137" y="1009318"/>
            <a:ext cx="4241075" cy="5174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72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7964</TotalTime>
  <Words>956</Words>
  <Application>Microsoft Office PowerPoint</Application>
  <PresentationFormat>Široki zaslon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Symbol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86</cp:revision>
  <dcterms:created xsi:type="dcterms:W3CDTF">2020-02-08T08:34:14Z</dcterms:created>
  <dcterms:modified xsi:type="dcterms:W3CDTF">2024-03-03T11:55:59Z</dcterms:modified>
</cp:coreProperties>
</file>