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7" r:id="rId3"/>
    <p:sldId id="346" r:id="rId4"/>
    <p:sldId id="347" r:id="rId5"/>
    <p:sldId id="290" r:id="rId6"/>
    <p:sldId id="310" r:id="rId7"/>
    <p:sldId id="337" r:id="rId8"/>
    <p:sldId id="341" r:id="rId9"/>
    <p:sldId id="340" r:id="rId10"/>
    <p:sldId id="345" r:id="rId11"/>
    <p:sldId id="349" r:id="rId12"/>
    <p:sldId id="350" r:id="rId13"/>
    <p:sldId id="348" r:id="rId14"/>
    <p:sldId id="28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028"/>
    <a:srgbClr val="903163"/>
    <a:srgbClr val="FFFFFF"/>
    <a:srgbClr val="381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4B6D6-56EA-4991-B790-3FED64A6E203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07A92007-850A-439B-A85C-FBBAFC8E8338}">
      <dgm:prSet phldrT="[Tekst]"/>
      <dgm:spPr/>
      <dgm:t>
        <a:bodyPr anchor="ctr"/>
        <a:lstStyle/>
        <a:p>
          <a:pPr>
            <a:buClr>
              <a:schemeClr val="accent3"/>
            </a:buClr>
            <a:buFont typeface="Wingdings" panose="05000000000000000000" pitchFamily="2" charset="2"/>
            <a:buChar char="§"/>
          </a:pPr>
          <a:r>
            <a:rPr lang="hr-HR" dirty="0"/>
            <a:t>Tražim li Isusa u svom životu? </a:t>
          </a:r>
          <a:br>
            <a:rPr lang="hr-HR" dirty="0"/>
          </a:br>
          <a:r>
            <a:rPr lang="hr-HR" dirty="0"/>
            <a:t>Gdje i kako ga tražim?</a:t>
          </a:r>
        </a:p>
      </dgm:t>
    </dgm:pt>
    <dgm:pt modelId="{62B9EEDB-6593-47BB-9B5E-8C47D6B894A1}" type="parTrans" cxnId="{CEF619EA-B018-4622-AF01-F1457A8AAA65}">
      <dgm:prSet/>
      <dgm:spPr/>
      <dgm:t>
        <a:bodyPr/>
        <a:lstStyle/>
        <a:p>
          <a:endParaRPr lang="hr-HR"/>
        </a:p>
      </dgm:t>
    </dgm:pt>
    <dgm:pt modelId="{D02C6D34-5BF2-4566-8933-DFA682BEC761}" type="sibTrans" cxnId="{CEF619EA-B018-4622-AF01-F1457A8AAA65}">
      <dgm:prSet/>
      <dgm:spPr/>
      <dgm:t>
        <a:bodyPr/>
        <a:lstStyle/>
        <a:p>
          <a:endParaRPr lang="hr-HR"/>
        </a:p>
      </dgm:t>
    </dgm:pt>
    <dgm:pt modelId="{2FB3043B-A35D-4618-8206-68D38786F6CA}">
      <dgm:prSet/>
      <dgm:spPr/>
      <dgm:t>
        <a:bodyPr anchor="ctr"/>
        <a:lstStyle/>
        <a:p>
          <a:pPr>
            <a:buFont typeface="Symbol" panose="05050102010706020507" pitchFamily="18" charset="2"/>
            <a:buChar char=""/>
          </a:pPr>
          <a:r>
            <a:rPr lang="hr-HR" dirty="0"/>
            <a:t>Kakva je moja slika </a:t>
          </a:r>
          <a:br>
            <a:rPr lang="hr-HR" dirty="0"/>
          </a:br>
          <a:r>
            <a:rPr lang="hr-HR" dirty="0"/>
            <a:t>o Bogu? Kako si ga predočujem?</a:t>
          </a:r>
        </a:p>
      </dgm:t>
    </dgm:pt>
    <dgm:pt modelId="{EB89BC6A-B291-486F-8B4C-247AB2406272}" type="parTrans" cxnId="{03FD0910-65B7-4231-90C4-4DA386326DEE}">
      <dgm:prSet/>
      <dgm:spPr/>
      <dgm:t>
        <a:bodyPr/>
        <a:lstStyle/>
        <a:p>
          <a:endParaRPr lang="hr-HR"/>
        </a:p>
      </dgm:t>
    </dgm:pt>
    <dgm:pt modelId="{8EAA24AF-6ADD-42E1-9C05-91258C563628}" type="sibTrans" cxnId="{03FD0910-65B7-4231-90C4-4DA386326DEE}">
      <dgm:prSet/>
      <dgm:spPr/>
      <dgm:t>
        <a:bodyPr/>
        <a:lstStyle/>
        <a:p>
          <a:endParaRPr lang="hr-HR"/>
        </a:p>
      </dgm:t>
    </dgm:pt>
    <dgm:pt modelId="{88780166-6848-4944-BD80-333710120954}">
      <dgm:prSet/>
      <dgm:spPr/>
      <dgm:t>
        <a:bodyPr anchor="ctr"/>
        <a:lstStyle/>
        <a:p>
          <a:pPr>
            <a:buFont typeface="Symbol" panose="05050102010706020507" pitchFamily="18" charset="2"/>
            <a:buChar char=""/>
          </a:pPr>
          <a:r>
            <a:rPr lang="hr-HR"/>
            <a:t>Znam li prepoznati Isusa? Poznajem li njegov govor i djelovanje?</a:t>
          </a:r>
        </a:p>
      </dgm:t>
    </dgm:pt>
    <dgm:pt modelId="{976D9CF7-1F63-4251-80AB-256C9994E882}" type="parTrans" cxnId="{668E3B9E-C493-4CA6-8407-569BB42B209B}">
      <dgm:prSet/>
      <dgm:spPr/>
      <dgm:t>
        <a:bodyPr/>
        <a:lstStyle/>
        <a:p>
          <a:endParaRPr lang="hr-HR"/>
        </a:p>
      </dgm:t>
    </dgm:pt>
    <dgm:pt modelId="{FCACA880-57AD-4E4E-8A5A-204A08941C54}" type="sibTrans" cxnId="{668E3B9E-C493-4CA6-8407-569BB42B209B}">
      <dgm:prSet/>
      <dgm:spPr/>
      <dgm:t>
        <a:bodyPr/>
        <a:lstStyle/>
        <a:p>
          <a:endParaRPr lang="hr-HR"/>
        </a:p>
      </dgm:t>
    </dgm:pt>
    <dgm:pt modelId="{DD401AF8-5105-4906-A23F-C67838981D6A}">
      <dgm:prSet/>
      <dgm:spPr/>
      <dgm:t>
        <a:bodyPr anchor="ctr"/>
        <a:lstStyle/>
        <a:p>
          <a:pPr>
            <a:buFont typeface="Symbol" panose="05050102010706020507" pitchFamily="18" charset="2"/>
            <a:buChar char=""/>
          </a:pPr>
          <a:r>
            <a:rPr lang="hr-HR" dirty="0"/>
            <a:t>Bojim li </a:t>
          </a:r>
          <a:br>
            <a:rPr lang="hr-HR" dirty="0"/>
          </a:br>
          <a:r>
            <a:rPr lang="hr-HR" dirty="0"/>
            <a:t>se žrtve? Izbjegavam li ono što me „izvlači“ iz moje ugode?</a:t>
          </a:r>
        </a:p>
      </dgm:t>
    </dgm:pt>
    <dgm:pt modelId="{10992CDE-4043-4E5D-BFAE-2125040875B4}" type="parTrans" cxnId="{ED11AE69-5E0E-4DA5-8523-766BA6ABBB05}">
      <dgm:prSet/>
      <dgm:spPr/>
      <dgm:t>
        <a:bodyPr/>
        <a:lstStyle/>
        <a:p>
          <a:endParaRPr lang="hr-HR"/>
        </a:p>
      </dgm:t>
    </dgm:pt>
    <dgm:pt modelId="{925F64A6-9934-4AE8-954E-1B439C766BF5}" type="sibTrans" cxnId="{ED11AE69-5E0E-4DA5-8523-766BA6ABBB05}">
      <dgm:prSet/>
      <dgm:spPr/>
      <dgm:t>
        <a:bodyPr/>
        <a:lstStyle/>
        <a:p>
          <a:endParaRPr lang="hr-HR"/>
        </a:p>
      </dgm:t>
    </dgm:pt>
    <dgm:pt modelId="{6978F048-9356-401E-9229-DD5DC886346E}">
      <dgm:prSet/>
      <dgm:spPr/>
      <dgm:t>
        <a:bodyPr anchor="ctr"/>
        <a:lstStyle/>
        <a:p>
          <a:pPr>
            <a:buFont typeface="Symbol" panose="05050102010706020507" pitchFamily="18" charset="2"/>
            <a:buChar char=""/>
          </a:pPr>
          <a:r>
            <a:rPr lang="hr-HR" dirty="0"/>
            <a:t>Prihvaćam </a:t>
          </a:r>
          <a:br>
            <a:rPr lang="hr-HR" dirty="0"/>
          </a:br>
          <a:r>
            <a:rPr lang="hr-HR" dirty="0"/>
            <a:t>li teške situacije u svom životu i gledam li </a:t>
          </a:r>
          <a:br>
            <a:rPr lang="hr-HR" dirty="0"/>
          </a:br>
          <a:r>
            <a:rPr lang="hr-HR" dirty="0"/>
            <a:t>na njih pogledom vjere?</a:t>
          </a:r>
        </a:p>
      </dgm:t>
    </dgm:pt>
    <dgm:pt modelId="{EDA26191-0A4E-4C6F-B7EA-5BC9D8404F17}" type="parTrans" cxnId="{2CBEAD8D-B27B-4B5B-83DC-B98C4CA911EE}">
      <dgm:prSet/>
      <dgm:spPr/>
      <dgm:t>
        <a:bodyPr/>
        <a:lstStyle/>
        <a:p>
          <a:endParaRPr lang="hr-HR"/>
        </a:p>
      </dgm:t>
    </dgm:pt>
    <dgm:pt modelId="{9F7382C2-D5B8-4E04-8283-F3CBFA14DE41}" type="sibTrans" cxnId="{2CBEAD8D-B27B-4B5B-83DC-B98C4CA911EE}">
      <dgm:prSet/>
      <dgm:spPr/>
      <dgm:t>
        <a:bodyPr/>
        <a:lstStyle/>
        <a:p>
          <a:endParaRPr lang="hr-HR"/>
        </a:p>
      </dgm:t>
    </dgm:pt>
    <dgm:pt modelId="{C47356C9-FBF2-4E9C-9EF5-E305ECBDCEAF}" type="pres">
      <dgm:prSet presAssocID="{6D44B6D6-56EA-4991-B790-3FED64A6E203}" presName="Name0" presStyleCnt="0">
        <dgm:presLayoutVars>
          <dgm:dir/>
          <dgm:resizeHandles val="exact"/>
        </dgm:presLayoutVars>
      </dgm:prSet>
      <dgm:spPr/>
    </dgm:pt>
    <dgm:pt modelId="{7ADAC384-28D4-49A1-B6EA-75B6E55C8173}" type="pres">
      <dgm:prSet presAssocID="{6D44B6D6-56EA-4991-B790-3FED64A6E203}" presName="bkgdShp" presStyleLbl="alignAccFollowNode1" presStyleIdx="0" presStyleCnt="1" custLinFactNeighborX="-76"/>
      <dgm:spPr/>
    </dgm:pt>
    <dgm:pt modelId="{656DAF5C-F4E2-487A-93EB-06718FE8CA3F}" type="pres">
      <dgm:prSet presAssocID="{6D44B6D6-56EA-4991-B790-3FED64A6E203}" presName="linComp" presStyleCnt="0"/>
      <dgm:spPr/>
    </dgm:pt>
    <dgm:pt modelId="{29C5B2A0-5D6D-497C-A4FC-C74943C920B8}" type="pres">
      <dgm:prSet presAssocID="{07A92007-850A-439B-A85C-FBBAFC8E8338}" presName="compNode" presStyleCnt="0"/>
      <dgm:spPr/>
    </dgm:pt>
    <dgm:pt modelId="{396CEB89-125A-43AF-AF81-931442E164E1}" type="pres">
      <dgm:prSet presAssocID="{07A92007-850A-439B-A85C-FBBAFC8E8338}" presName="node" presStyleLbl="node1" presStyleIdx="0" presStyleCnt="5">
        <dgm:presLayoutVars>
          <dgm:bulletEnabled val="1"/>
        </dgm:presLayoutVars>
      </dgm:prSet>
      <dgm:spPr/>
    </dgm:pt>
    <dgm:pt modelId="{C1566FBB-0E2B-455E-9C52-E799F6872583}" type="pres">
      <dgm:prSet presAssocID="{07A92007-850A-439B-A85C-FBBAFC8E8338}" presName="invisiNode" presStyleLbl="node1" presStyleIdx="0" presStyleCnt="5"/>
      <dgm:spPr/>
    </dgm:pt>
    <dgm:pt modelId="{523E2C17-EA51-4B11-8CA2-0DF06F3B137E}" type="pres">
      <dgm:prSet presAssocID="{07A92007-850A-439B-A85C-FBBAFC8E8338}" presName="imagNode" presStyleLbl="fgImgPlace1" presStyleIdx="0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CCDF1CB-174A-40F2-9ECB-A15656CE8620}" type="pres">
      <dgm:prSet presAssocID="{D02C6D34-5BF2-4566-8933-DFA682BEC761}" presName="sibTrans" presStyleLbl="sibTrans2D1" presStyleIdx="0" presStyleCnt="0"/>
      <dgm:spPr/>
    </dgm:pt>
    <dgm:pt modelId="{81E6C894-6AFD-4D7F-8513-853E65BF6D83}" type="pres">
      <dgm:prSet presAssocID="{2FB3043B-A35D-4618-8206-68D38786F6CA}" presName="compNode" presStyleCnt="0"/>
      <dgm:spPr/>
    </dgm:pt>
    <dgm:pt modelId="{75215151-9415-4CF5-9975-25220EBF93BD}" type="pres">
      <dgm:prSet presAssocID="{2FB3043B-A35D-4618-8206-68D38786F6CA}" presName="node" presStyleLbl="node1" presStyleIdx="1" presStyleCnt="5">
        <dgm:presLayoutVars>
          <dgm:bulletEnabled val="1"/>
        </dgm:presLayoutVars>
      </dgm:prSet>
      <dgm:spPr/>
    </dgm:pt>
    <dgm:pt modelId="{1992414B-2D28-4D52-8470-24DBDB331549}" type="pres">
      <dgm:prSet presAssocID="{2FB3043B-A35D-4618-8206-68D38786F6CA}" presName="invisiNode" presStyleLbl="node1" presStyleIdx="1" presStyleCnt="5"/>
      <dgm:spPr/>
    </dgm:pt>
    <dgm:pt modelId="{F028A283-F740-4F55-9AC4-E99C702853E9}" type="pres">
      <dgm:prSet presAssocID="{2FB3043B-A35D-4618-8206-68D38786F6CA}" presName="imagNode" presStyleLbl="fgImgPlace1" presStyleIdx="1" presStyleCnt="5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8BBF067-66C1-4F73-8374-5CA14ED4EE31}" type="pres">
      <dgm:prSet presAssocID="{8EAA24AF-6ADD-42E1-9C05-91258C563628}" presName="sibTrans" presStyleLbl="sibTrans2D1" presStyleIdx="0" presStyleCnt="0"/>
      <dgm:spPr/>
    </dgm:pt>
    <dgm:pt modelId="{BBA0CD5D-FF00-4A7B-B2E4-B94C0844C69A}" type="pres">
      <dgm:prSet presAssocID="{88780166-6848-4944-BD80-333710120954}" presName="compNode" presStyleCnt="0"/>
      <dgm:spPr/>
    </dgm:pt>
    <dgm:pt modelId="{CA6CA629-15EA-420F-8B9F-6B1083596A9A}" type="pres">
      <dgm:prSet presAssocID="{88780166-6848-4944-BD80-333710120954}" presName="node" presStyleLbl="node1" presStyleIdx="2" presStyleCnt="5">
        <dgm:presLayoutVars>
          <dgm:bulletEnabled val="1"/>
        </dgm:presLayoutVars>
      </dgm:prSet>
      <dgm:spPr/>
    </dgm:pt>
    <dgm:pt modelId="{D01316B4-EE62-4BC7-A66F-8C180CE59F78}" type="pres">
      <dgm:prSet presAssocID="{88780166-6848-4944-BD80-333710120954}" presName="invisiNode" presStyleLbl="node1" presStyleIdx="2" presStyleCnt="5"/>
      <dgm:spPr/>
    </dgm:pt>
    <dgm:pt modelId="{32F95E6C-9FC2-461C-A0D3-6BE262B1D312}" type="pres">
      <dgm:prSet presAssocID="{88780166-6848-4944-BD80-333710120954}" presName="imagNode" presStyleLbl="fgImgPlace1" presStyleIdx="2" presStyleCnt="5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102A85-29B2-4514-9DC3-2BAC7C945148}" type="pres">
      <dgm:prSet presAssocID="{FCACA880-57AD-4E4E-8A5A-204A08941C54}" presName="sibTrans" presStyleLbl="sibTrans2D1" presStyleIdx="0" presStyleCnt="0"/>
      <dgm:spPr/>
    </dgm:pt>
    <dgm:pt modelId="{ED521D10-0297-4FC2-955E-CE92852EA425}" type="pres">
      <dgm:prSet presAssocID="{DD401AF8-5105-4906-A23F-C67838981D6A}" presName="compNode" presStyleCnt="0"/>
      <dgm:spPr/>
    </dgm:pt>
    <dgm:pt modelId="{04168A85-5A08-41CD-A6B8-3AF482C06E2C}" type="pres">
      <dgm:prSet presAssocID="{DD401AF8-5105-4906-A23F-C67838981D6A}" presName="node" presStyleLbl="node1" presStyleIdx="3" presStyleCnt="5">
        <dgm:presLayoutVars>
          <dgm:bulletEnabled val="1"/>
        </dgm:presLayoutVars>
      </dgm:prSet>
      <dgm:spPr/>
    </dgm:pt>
    <dgm:pt modelId="{7435E765-CF9B-4C6C-94F8-3531B781DE9F}" type="pres">
      <dgm:prSet presAssocID="{DD401AF8-5105-4906-A23F-C67838981D6A}" presName="invisiNode" presStyleLbl="node1" presStyleIdx="3" presStyleCnt="5"/>
      <dgm:spPr/>
    </dgm:pt>
    <dgm:pt modelId="{832B0F2F-34C4-47E2-9BFD-01E9C5045567}" type="pres">
      <dgm:prSet presAssocID="{DD401AF8-5105-4906-A23F-C67838981D6A}" presName="imagNode" presStyleLbl="fgImgPlace1" presStyleIdx="3" presStyleCnt="5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2E2E6F0-E2F9-4AFA-A601-D6E16133D068}" type="pres">
      <dgm:prSet presAssocID="{925F64A6-9934-4AE8-954E-1B439C766BF5}" presName="sibTrans" presStyleLbl="sibTrans2D1" presStyleIdx="0" presStyleCnt="0"/>
      <dgm:spPr/>
    </dgm:pt>
    <dgm:pt modelId="{2BEDA7B6-70D0-4118-BFA0-8E40F6B1846D}" type="pres">
      <dgm:prSet presAssocID="{6978F048-9356-401E-9229-DD5DC886346E}" presName="compNode" presStyleCnt="0"/>
      <dgm:spPr/>
    </dgm:pt>
    <dgm:pt modelId="{6440FA90-47CE-4EE1-8D17-43E7774D7FFF}" type="pres">
      <dgm:prSet presAssocID="{6978F048-9356-401E-9229-DD5DC886346E}" presName="node" presStyleLbl="node1" presStyleIdx="4" presStyleCnt="5">
        <dgm:presLayoutVars>
          <dgm:bulletEnabled val="1"/>
        </dgm:presLayoutVars>
      </dgm:prSet>
      <dgm:spPr/>
    </dgm:pt>
    <dgm:pt modelId="{F1584107-C038-4584-9365-7093233299EA}" type="pres">
      <dgm:prSet presAssocID="{6978F048-9356-401E-9229-DD5DC886346E}" presName="invisiNode" presStyleLbl="node1" presStyleIdx="4" presStyleCnt="5"/>
      <dgm:spPr/>
    </dgm:pt>
    <dgm:pt modelId="{12702291-313A-4FF0-AECC-5C06EEDAFEC7}" type="pres">
      <dgm:prSet presAssocID="{6978F048-9356-401E-9229-DD5DC886346E}" presName="imagNode" presStyleLbl="fgImgPlace1" presStyleIdx="4" presStyleCnt="5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03FD0910-65B7-4231-90C4-4DA386326DEE}" srcId="{6D44B6D6-56EA-4991-B790-3FED64A6E203}" destId="{2FB3043B-A35D-4618-8206-68D38786F6CA}" srcOrd="1" destOrd="0" parTransId="{EB89BC6A-B291-486F-8B4C-247AB2406272}" sibTransId="{8EAA24AF-6ADD-42E1-9C05-91258C563628}"/>
    <dgm:cxn modelId="{90B88814-CEF0-484B-B22A-29A187706E4E}" type="presOf" srcId="{88780166-6848-4944-BD80-333710120954}" destId="{CA6CA629-15EA-420F-8B9F-6B1083596A9A}" srcOrd="0" destOrd="0" presId="urn:microsoft.com/office/officeart/2005/8/layout/pList2"/>
    <dgm:cxn modelId="{A9EB8E15-EAB4-40B2-972A-C50180D48C54}" type="presOf" srcId="{6D44B6D6-56EA-4991-B790-3FED64A6E203}" destId="{C47356C9-FBF2-4E9C-9EF5-E305ECBDCEAF}" srcOrd="0" destOrd="0" presId="urn:microsoft.com/office/officeart/2005/8/layout/pList2"/>
    <dgm:cxn modelId="{4629D166-3BB0-4F18-B495-E3669199FB56}" type="presOf" srcId="{2FB3043B-A35D-4618-8206-68D38786F6CA}" destId="{75215151-9415-4CF5-9975-25220EBF93BD}" srcOrd="0" destOrd="0" presId="urn:microsoft.com/office/officeart/2005/8/layout/pList2"/>
    <dgm:cxn modelId="{5C9D0F49-517F-4C34-A1C3-275F1E5C02ED}" type="presOf" srcId="{07A92007-850A-439B-A85C-FBBAFC8E8338}" destId="{396CEB89-125A-43AF-AF81-931442E164E1}" srcOrd="0" destOrd="0" presId="urn:microsoft.com/office/officeart/2005/8/layout/pList2"/>
    <dgm:cxn modelId="{ED11AE69-5E0E-4DA5-8523-766BA6ABBB05}" srcId="{6D44B6D6-56EA-4991-B790-3FED64A6E203}" destId="{DD401AF8-5105-4906-A23F-C67838981D6A}" srcOrd="3" destOrd="0" parTransId="{10992CDE-4043-4E5D-BFAE-2125040875B4}" sibTransId="{925F64A6-9934-4AE8-954E-1B439C766BF5}"/>
    <dgm:cxn modelId="{A7EB5657-B626-49A3-95C1-DE7F154A1034}" type="presOf" srcId="{925F64A6-9934-4AE8-954E-1B439C766BF5}" destId="{F2E2E6F0-E2F9-4AFA-A601-D6E16133D068}" srcOrd="0" destOrd="0" presId="urn:microsoft.com/office/officeart/2005/8/layout/pList2"/>
    <dgm:cxn modelId="{0058797B-B8B7-4295-92E7-EAABD0793B24}" type="presOf" srcId="{DD401AF8-5105-4906-A23F-C67838981D6A}" destId="{04168A85-5A08-41CD-A6B8-3AF482C06E2C}" srcOrd="0" destOrd="0" presId="urn:microsoft.com/office/officeart/2005/8/layout/pList2"/>
    <dgm:cxn modelId="{304A9084-2BEC-4C97-9257-304D5ED67EB8}" type="presOf" srcId="{FCACA880-57AD-4E4E-8A5A-204A08941C54}" destId="{65102A85-29B2-4514-9DC3-2BAC7C945148}" srcOrd="0" destOrd="0" presId="urn:microsoft.com/office/officeart/2005/8/layout/pList2"/>
    <dgm:cxn modelId="{2CBEAD8D-B27B-4B5B-83DC-B98C4CA911EE}" srcId="{6D44B6D6-56EA-4991-B790-3FED64A6E203}" destId="{6978F048-9356-401E-9229-DD5DC886346E}" srcOrd="4" destOrd="0" parTransId="{EDA26191-0A4E-4C6F-B7EA-5BC9D8404F17}" sibTransId="{9F7382C2-D5B8-4E04-8283-F3CBFA14DE41}"/>
    <dgm:cxn modelId="{668E3B9E-C493-4CA6-8407-569BB42B209B}" srcId="{6D44B6D6-56EA-4991-B790-3FED64A6E203}" destId="{88780166-6848-4944-BD80-333710120954}" srcOrd="2" destOrd="0" parTransId="{976D9CF7-1F63-4251-80AB-256C9994E882}" sibTransId="{FCACA880-57AD-4E4E-8A5A-204A08941C54}"/>
    <dgm:cxn modelId="{FF06C1B3-ADAC-4362-9D06-69FB598B3CE5}" type="presOf" srcId="{6978F048-9356-401E-9229-DD5DC886346E}" destId="{6440FA90-47CE-4EE1-8D17-43E7774D7FFF}" srcOrd="0" destOrd="0" presId="urn:microsoft.com/office/officeart/2005/8/layout/pList2"/>
    <dgm:cxn modelId="{CEF619EA-B018-4622-AF01-F1457A8AAA65}" srcId="{6D44B6D6-56EA-4991-B790-3FED64A6E203}" destId="{07A92007-850A-439B-A85C-FBBAFC8E8338}" srcOrd="0" destOrd="0" parTransId="{62B9EEDB-6593-47BB-9B5E-8C47D6B894A1}" sibTransId="{D02C6D34-5BF2-4566-8933-DFA682BEC761}"/>
    <dgm:cxn modelId="{47644BEB-B66D-44B0-8C09-70A0DBC53C92}" type="presOf" srcId="{8EAA24AF-6ADD-42E1-9C05-91258C563628}" destId="{A8BBF067-66C1-4F73-8374-5CA14ED4EE31}" srcOrd="0" destOrd="0" presId="urn:microsoft.com/office/officeart/2005/8/layout/pList2"/>
    <dgm:cxn modelId="{30849AF4-D021-4233-8B8B-9D09BE8325D8}" type="presOf" srcId="{D02C6D34-5BF2-4566-8933-DFA682BEC761}" destId="{3CCDF1CB-174A-40F2-9ECB-A15656CE8620}" srcOrd="0" destOrd="0" presId="urn:microsoft.com/office/officeart/2005/8/layout/pList2"/>
    <dgm:cxn modelId="{01640455-87AF-452C-BD6B-F8C8537E6D0C}" type="presParOf" srcId="{C47356C9-FBF2-4E9C-9EF5-E305ECBDCEAF}" destId="{7ADAC384-28D4-49A1-B6EA-75B6E55C8173}" srcOrd="0" destOrd="0" presId="urn:microsoft.com/office/officeart/2005/8/layout/pList2"/>
    <dgm:cxn modelId="{027792B9-D76C-42CD-BD35-7E522FC5DA8D}" type="presParOf" srcId="{C47356C9-FBF2-4E9C-9EF5-E305ECBDCEAF}" destId="{656DAF5C-F4E2-487A-93EB-06718FE8CA3F}" srcOrd="1" destOrd="0" presId="urn:microsoft.com/office/officeart/2005/8/layout/pList2"/>
    <dgm:cxn modelId="{C41A5AF3-8D68-468E-A927-DDD3C474A89D}" type="presParOf" srcId="{656DAF5C-F4E2-487A-93EB-06718FE8CA3F}" destId="{29C5B2A0-5D6D-497C-A4FC-C74943C920B8}" srcOrd="0" destOrd="0" presId="urn:microsoft.com/office/officeart/2005/8/layout/pList2"/>
    <dgm:cxn modelId="{4EDAFB63-B829-42E2-8FF7-081B4A5A537F}" type="presParOf" srcId="{29C5B2A0-5D6D-497C-A4FC-C74943C920B8}" destId="{396CEB89-125A-43AF-AF81-931442E164E1}" srcOrd="0" destOrd="0" presId="urn:microsoft.com/office/officeart/2005/8/layout/pList2"/>
    <dgm:cxn modelId="{205451A7-C32D-41C7-91BA-DE46E5BEBB22}" type="presParOf" srcId="{29C5B2A0-5D6D-497C-A4FC-C74943C920B8}" destId="{C1566FBB-0E2B-455E-9C52-E799F6872583}" srcOrd="1" destOrd="0" presId="urn:microsoft.com/office/officeart/2005/8/layout/pList2"/>
    <dgm:cxn modelId="{59B7DF6B-0BEF-43E2-8F1F-8523AD476612}" type="presParOf" srcId="{29C5B2A0-5D6D-497C-A4FC-C74943C920B8}" destId="{523E2C17-EA51-4B11-8CA2-0DF06F3B137E}" srcOrd="2" destOrd="0" presId="urn:microsoft.com/office/officeart/2005/8/layout/pList2"/>
    <dgm:cxn modelId="{729BCB3E-25AA-4EEB-AA09-0938EA93733C}" type="presParOf" srcId="{656DAF5C-F4E2-487A-93EB-06718FE8CA3F}" destId="{3CCDF1CB-174A-40F2-9ECB-A15656CE8620}" srcOrd="1" destOrd="0" presId="urn:microsoft.com/office/officeart/2005/8/layout/pList2"/>
    <dgm:cxn modelId="{42D0EE3F-D1C6-43B1-AD72-F84D64C16C31}" type="presParOf" srcId="{656DAF5C-F4E2-487A-93EB-06718FE8CA3F}" destId="{81E6C894-6AFD-4D7F-8513-853E65BF6D83}" srcOrd="2" destOrd="0" presId="urn:microsoft.com/office/officeart/2005/8/layout/pList2"/>
    <dgm:cxn modelId="{B6985D7B-1B84-4E21-9431-9BC473B08FB7}" type="presParOf" srcId="{81E6C894-6AFD-4D7F-8513-853E65BF6D83}" destId="{75215151-9415-4CF5-9975-25220EBF93BD}" srcOrd="0" destOrd="0" presId="urn:microsoft.com/office/officeart/2005/8/layout/pList2"/>
    <dgm:cxn modelId="{FB8798E8-D9A8-4FAE-84B2-61AA23DE8AD3}" type="presParOf" srcId="{81E6C894-6AFD-4D7F-8513-853E65BF6D83}" destId="{1992414B-2D28-4D52-8470-24DBDB331549}" srcOrd="1" destOrd="0" presId="urn:microsoft.com/office/officeart/2005/8/layout/pList2"/>
    <dgm:cxn modelId="{387EA642-4C35-4ADF-9DDB-CD7074DE0164}" type="presParOf" srcId="{81E6C894-6AFD-4D7F-8513-853E65BF6D83}" destId="{F028A283-F740-4F55-9AC4-E99C702853E9}" srcOrd="2" destOrd="0" presId="urn:microsoft.com/office/officeart/2005/8/layout/pList2"/>
    <dgm:cxn modelId="{94F0AE07-70C8-45B9-A23E-85A7F82AAB90}" type="presParOf" srcId="{656DAF5C-F4E2-487A-93EB-06718FE8CA3F}" destId="{A8BBF067-66C1-4F73-8374-5CA14ED4EE31}" srcOrd="3" destOrd="0" presId="urn:microsoft.com/office/officeart/2005/8/layout/pList2"/>
    <dgm:cxn modelId="{EB3056B5-1A21-45C7-812C-C500177C428D}" type="presParOf" srcId="{656DAF5C-F4E2-487A-93EB-06718FE8CA3F}" destId="{BBA0CD5D-FF00-4A7B-B2E4-B94C0844C69A}" srcOrd="4" destOrd="0" presId="urn:microsoft.com/office/officeart/2005/8/layout/pList2"/>
    <dgm:cxn modelId="{874F7E9D-FAA2-488E-9A28-C445F93FBD8C}" type="presParOf" srcId="{BBA0CD5D-FF00-4A7B-B2E4-B94C0844C69A}" destId="{CA6CA629-15EA-420F-8B9F-6B1083596A9A}" srcOrd="0" destOrd="0" presId="urn:microsoft.com/office/officeart/2005/8/layout/pList2"/>
    <dgm:cxn modelId="{06065CF4-592D-4BD4-A297-05CEFBA4F11C}" type="presParOf" srcId="{BBA0CD5D-FF00-4A7B-B2E4-B94C0844C69A}" destId="{D01316B4-EE62-4BC7-A66F-8C180CE59F78}" srcOrd="1" destOrd="0" presId="urn:microsoft.com/office/officeart/2005/8/layout/pList2"/>
    <dgm:cxn modelId="{4BE1CB65-9A4B-4EAE-83D1-BB5BF66B1AEE}" type="presParOf" srcId="{BBA0CD5D-FF00-4A7B-B2E4-B94C0844C69A}" destId="{32F95E6C-9FC2-461C-A0D3-6BE262B1D312}" srcOrd="2" destOrd="0" presId="urn:microsoft.com/office/officeart/2005/8/layout/pList2"/>
    <dgm:cxn modelId="{BBA659DA-C0AA-4D31-8798-CBAFF7B3C0D0}" type="presParOf" srcId="{656DAF5C-F4E2-487A-93EB-06718FE8CA3F}" destId="{65102A85-29B2-4514-9DC3-2BAC7C945148}" srcOrd="5" destOrd="0" presId="urn:microsoft.com/office/officeart/2005/8/layout/pList2"/>
    <dgm:cxn modelId="{AC8ACAB2-B3F6-4B1F-9167-80398FB1652A}" type="presParOf" srcId="{656DAF5C-F4E2-487A-93EB-06718FE8CA3F}" destId="{ED521D10-0297-4FC2-955E-CE92852EA425}" srcOrd="6" destOrd="0" presId="urn:microsoft.com/office/officeart/2005/8/layout/pList2"/>
    <dgm:cxn modelId="{E4648410-F554-485E-89F8-742333A57E67}" type="presParOf" srcId="{ED521D10-0297-4FC2-955E-CE92852EA425}" destId="{04168A85-5A08-41CD-A6B8-3AF482C06E2C}" srcOrd="0" destOrd="0" presId="urn:microsoft.com/office/officeart/2005/8/layout/pList2"/>
    <dgm:cxn modelId="{9D5E4F85-F820-41B6-A12D-74E585A94E09}" type="presParOf" srcId="{ED521D10-0297-4FC2-955E-CE92852EA425}" destId="{7435E765-CF9B-4C6C-94F8-3531B781DE9F}" srcOrd="1" destOrd="0" presId="urn:microsoft.com/office/officeart/2005/8/layout/pList2"/>
    <dgm:cxn modelId="{1F7E288F-6C40-473F-8E7B-D8DE11E69F0D}" type="presParOf" srcId="{ED521D10-0297-4FC2-955E-CE92852EA425}" destId="{832B0F2F-34C4-47E2-9BFD-01E9C5045567}" srcOrd="2" destOrd="0" presId="urn:microsoft.com/office/officeart/2005/8/layout/pList2"/>
    <dgm:cxn modelId="{2216870F-7819-4C23-9250-E27B74482EBC}" type="presParOf" srcId="{656DAF5C-F4E2-487A-93EB-06718FE8CA3F}" destId="{F2E2E6F0-E2F9-4AFA-A601-D6E16133D068}" srcOrd="7" destOrd="0" presId="urn:microsoft.com/office/officeart/2005/8/layout/pList2"/>
    <dgm:cxn modelId="{775BBF14-7D74-4B94-8551-3F1C9751576D}" type="presParOf" srcId="{656DAF5C-F4E2-487A-93EB-06718FE8CA3F}" destId="{2BEDA7B6-70D0-4118-BFA0-8E40F6B1846D}" srcOrd="8" destOrd="0" presId="urn:microsoft.com/office/officeart/2005/8/layout/pList2"/>
    <dgm:cxn modelId="{73A37E4B-CDA8-43D0-A4D9-89AB067647A4}" type="presParOf" srcId="{2BEDA7B6-70D0-4118-BFA0-8E40F6B1846D}" destId="{6440FA90-47CE-4EE1-8D17-43E7774D7FFF}" srcOrd="0" destOrd="0" presId="urn:microsoft.com/office/officeart/2005/8/layout/pList2"/>
    <dgm:cxn modelId="{00441D59-9F28-476D-9CDA-7E84D8FCCA73}" type="presParOf" srcId="{2BEDA7B6-70D0-4118-BFA0-8E40F6B1846D}" destId="{F1584107-C038-4584-9365-7093233299EA}" srcOrd="1" destOrd="0" presId="urn:microsoft.com/office/officeart/2005/8/layout/pList2"/>
    <dgm:cxn modelId="{47D4071E-4341-48B6-90EC-EF9E2A8A217C}" type="presParOf" srcId="{2BEDA7B6-70D0-4118-BFA0-8E40F6B1846D}" destId="{12702291-313A-4FF0-AECC-5C06EEDAFEC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977494D-274A-4424-878F-83C1CB529AE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FBAA9778-EABE-42C4-94A2-CA19F5F0CB9A}">
      <dgm:prSet/>
      <dgm:spPr/>
      <dgm:t>
        <a:bodyPr/>
        <a:lstStyle/>
        <a:p>
          <a:r>
            <a:rPr lang="hr-HR" dirty="0"/>
            <a:t>Boga pronalazimo u svim trenucima svoga života</a:t>
          </a:r>
        </a:p>
      </dgm:t>
    </dgm:pt>
    <dgm:pt modelId="{607A72D3-B12B-498C-ACAB-2D3D92C3BB87}" type="parTrans" cxnId="{898E36CE-9BBA-4E42-AEDD-2D73A294F8D1}">
      <dgm:prSet/>
      <dgm:spPr/>
      <dgm:t>
        <a:bodyPr/>
        <a:lstStyle/>
        <a:p>
          <a:endParaRPr lang="hr-HR"/>
        </a:p>
      </dgm:t>
    </dgm:pt>
    <dgm:pt modelId="{78C38DBF-F15F-4C43-8976-947E41402928}" type="sibTrans" cxnId="{898E36CE-9BBA-4E42-AEDD-2D73A294F8D1}">
      <dgm:prSet/>
      <dgm:spPr/>
      <dgm:t>
        <a:bodyPr/>
        <a:lstStyle/>
        <a:p>
          <a:endParaRPr lang="hr-HR"/>
        </a:p>
      </dgm:t>
    </dgm:pt>
    <dgm:pt modelId="{EC0B1C36-F967-4ED0-91BE-8099319BA11F}">
      <dgm:prSet/>
      <dgm:spPr/>
      <dgm:t>
        <a:bodyPr/>
        <a:lstStyle/>
        <a:p>
          <a:r>
            <a:rPr lang="hr-HR" dirty="0"/>
            <a:t>radosti i blagostanja</a:t>
          </a:r>
        </a:p>
      </dgm:t>
    </dgm:pt>
    <dgm:pt modelId="{9F97F8C9-44C1-4557-B397-8306F58CD2E1}" type="parTrans" cxnId="{E59F4137-F645-45D9-B7B4-7F2C7A22E66A}">
      <dgm:prSet/>
      <dgm:spPr/>
      <dgm:t>
        <a:bodyPr/>
        <a:lstStyle/>
        <a:p>
          <a:endParaRPr lang="hr-HR"/>
        </a:p>
      </dgm:t>
    </dgm:pt>
    <dgm:pt modelId="{1A877AAE-9EF4-4CB8-B2D1-92149005ED06}" type="sibTrans" cxnId="{E59F4137-F645-45D9-B7B4-7F2C7A22E66A}">
      <dgm:prSet/>
      <dgm:spPr/>
      <dgm:t>
        <a:bodyPr/>
        <a:lstStyle/>
        <a:p>
          <a:endParaRPr lang="hr-HR"/>
        </a:p>
      </dgm:t>
    </dgm:pt>
    <dgm:pt modelId="{AD8E4864-0AC3-46A4-8BDA-6094EF45455B}">
      <dgm:prSet/>
      <dgm:spPr/>
      <dgm:t>
        <a:bodyPr/>
        <a:lstStyle/>
        <a:p>
          <a:r>
            <a:rPr lang="hr-HR" dirty="0"/>
            <a:t>patnje i nevolje</a:t>
          </a:r>
        </a:p>
      </dgm:t>
    </dgm:pt>
    <dgm:pt modelId="{6B27E762-BF1C-425F-9469-5922B3BCCB04}" type="parTrans" cxnId="{F66003F2-4B66-46DA-9F21-4AB21E57DCF1}">
      <dgm:prSet/>
      <dgm:spPr/>
      <dgm:t>
        <a:bodyPr/>
        <a:lstStyle/>
        <a:p>
          <a:endParaRPr lang="hr-HR"/>
        </a:p>
      </dgm:t>
    </dgm:pt>
    <dgm:pt modelId="{2A886AC9-810D-4323-9C3B-01C62E1E96B3}" type="sibTrans" cxnId="{F66003F2-4B66-46DA-9F21-4AB21E57DCF1}">
      <dgm:prSet/>
      <dgm:spPr/>
      <dgm:t>
        <a:bodyPr/>
        <a:lstStyle/>
        <a:p>
          <a:endParaRPr lang="hr-HR"/>
        </a:p>
      </dgm:t>
    </dgm:pt>
    <dgm:pt modelId="{51FB41F6-7D6B-43F6-8942-50A1E56D9D49}" type="pres">
      <dgm:prSet presAssocID="{8977494D-274A-4424-878F-83C1CB529A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BBAD89-AD02-4FB9-BDB9-1602658DD7E3}" type="pres">
      <dgm:prSet presAssocID="{FBAA9778-EABE-42C4-94A2-CA19F5F0CB9A}" presName="hierRoot1" presStyleCnt="0"/>
      <dgm:spPr/>
    </dgm:pt>
    <dgm:pt modelId="{D0C3752C-7CD3-4507-9CDB-C7F07D73EF83}" type="pres">
      <dgm:prSet presAssocID="{FBAA9778-EABE-42C4-94A2-CA19F5F0CB9A}" presName="composite" presStyleCnt="0"/>
      <dgm:spPr/>
    </dgm:pt>
    <dgm:pt modelId="{2A1D6651-90B2-4C8F-9A45-F15E2CDC6554}" type="pres">
      <dgm:prSet presAssocID="{FBAA9778-EABE-42C4-94A2-CA19F5F0CB9A}" presName="background" presStyleLbl="node0" presStyleIdx="0" presStyleCnt="1"/>
      <dgm:spPr/>
    </dgm:pt>
    <dgm:pt modelId="{5C198D6F-FCC2-4AFA-AB55-63CF87F7A91A}" type="pres">
      <dgm:prSet presAssocID="{FBAA9778-EABE-42C4-94A2-CA19F5F0CB9A}" presName="text" presStyleLbl="fgAcc0" presStyleIdx="0" presStyleCnt="1">
        <dgm:presLayoutVars>
          <dgm:chPref val="3"/>
        </dgm:presLayoutVars>
      </dgm:prSet>
      <dgm:spPr/>
    </dgm:pt>
    <dgm:pt modelId="{CE9828C3-F19E-43B9-A125-D124547CD8AE}" type="pres">
      <dgm:prSet presAssocID="{FBAA9778-EABE-42C4-94A2-CA19F5F0CB9A}" presName="hierChild2" presStyleCnt="0"/>
      <dgm:spPr/>
    </dgm:pt>
    <dgm:pt modelId="{1BE42ADB-411A-4E96-881D-C368121E69A9}" type="pres">
      <dgm:prSet presAssocID="{9F97F8C9-44C1-4557-B397-8306F58CD2E1}" presName="Name10" presStyleLbl="parChTrans1D2" presStyleIdx="0" presStyleCnt="2"/>
      <dgm:spPr/>
    </dgm:pt>
    <dgm:pt modelId="{0E389A45-3954-4615-BE72-C420E7F59A73}" type="pres">
      <dgm:prSet presAssocID="{EC0B1C36-F967-4ED0-91BE-8099319BA11F}" presName="hierRoot2" presStyleCnt="0"/>
      <dgm:spPr/>
    </dgm:pt>
    <dgm:pt modelId="{51752BE3-6065-4B6C-904B-6EE0CB9A1142}" type="pres">
      <dgm:prSet presAssocID="{EC0B1C36-F967-4ED0-91BE-8099319BA11F}" presName="composite2" presStyleCnt="0"/>
      <dgm:spPr/>
    </dgm:pt>
    <dgm:pt modelId="{8CDC55AE-22C5-4B57-A048-5D8F8015B175}" type="pres">
      <dgm:prSet presAssocID="{EC0B1C36-F967-4ED0-91BE-8099319BA11F}" presName="background2" presStyleLbl="node2" presStyleIdx="0" presStyleCnt="2"/>
      <dgm:spPr/>
    </dgm:pt>
    <dgm:pt modelId="{36FCCEAF-69CA-4B4A-8A1A-E6A531721C0B}" type="pres">
      <dgm:prSet presAssocID="{EC0B1C36-F967-4ED0-91BE-8099319BA11F}" presName="text2" presStyleLbl="fgAcc2" presStyleIdx="0" presStyleCnt="2">
        <dgm:presLayoutVars>
          <dgm:chPref val="3"/>
        </dgm:presLayoutVars>
      </dgm:prSet>
      <dgm:spPr/>
    </dgm:pt>
    <dgm:pt modelId="{A4E5D9D7-F49B-41D2-9485-5AA8EAAE17E8}" type="pres">
      <dgm:prSet presAssocID="{EC0B1C36-F967-4ED0-91BE-8099319BA11F}" presName="hierChild3" presStyleCnt="0"/>
      <dgm:spPr/>
    </dgm:pt>
    <dgm:pt modelId="{A7295F55-B543-45F6-AF93-13F4DB062DA1}" type="pres">
      <dgm:prSet presAssocID="{6B27E762-BF1C-425F-9469-5922B3BCCB04}" presName="Name10" presStyleLbl="parChTrans1D2" presStyleIdx="1" presStyleCnt="2"/>
      <dgm:spPr/>
    </dgm:pt>
    <dgm:pt modelId="{E2B0EE66-BDCE-4597-AC84-4D610066B6B0}" type="pres">
      <dgm:prSet presAssocID="{AD8E4864-0AC3-46A4-8BDA-6094EF45455B}" presName="hierRoot2" presStyleCnt="0"/>
      <dgm:spPr/>
    </dgm:pt>
    <dgm:pt modelId="{1F248524-2978-4983-AB96-4DF44D7030A5}" type="pres">
      <dgm:prSet presAssocID="{AD8E4864-0AC3-46A4-8BDA-6094EF45455B}" presName="composite2" presStyleCnt="0"/>
      <dgm:spPr/>
    </dgm:pt>
    <dgm:pt modelId="{5B0E2D67-9CE8-42B2-BE19-E95C63AE2D51}" type="pres">
      <dgm:prSet presAssocID="{AD8E4864-0AC3-46A4-8BDA-6094EF45455B}" presName="background2" presStyleLbl="node2" presStyleIdx="1" presStyleCnt="2"/>
      <dgm:spPr/>
    </dgm:pt>
    <dgm:pt modelId="{95250A30-7748-4289-942B-3AE8E87C9E27}" type="pres">
      <dgm:prSet presAssocID="{AD8E4864-0AC3-46A4-8BDA-6094EF45455B}" presName="text2" presStyleLbl="fgAcc2" presStyleIdx="1" presStyleCnt="2">
        <dgm:presLayoutVars>
          <dgm:chPref val="3"/>
        </dgm:presLayoutVars>
      </dgm:prSet>
      <dgm:spPr/>
    </dgm:pt>
    <dgm:pt modelId="{1EE8E8D9-3B9F-4031-83D1-9D2A11FFC960}" type="pres">
      <dgm:prSet presAssocID="{AD8E4864-0AC3-46A4-8BDA-6094EF45455B}" presName="hierChild3" presStyleCnt="0"/>
      <dgm:spPr/>
    </dgm:pt>
  </dgm:ptLst>
  <dgm:cxnLst>
    <dgm:cxn modelId="{3C5EBE1B-67FE-417B-AA94-6BE8FB06C454}" type="presOf" srcId="{6B27E762-BF1C-425F-9469-5922B3BCCB04}" destId="{A7295F55-B543-45F6-AF93-13F4DB062DA1}" srcOrd="0" destOrd="0" presId="urn:microsoft.com/office/officeart/2005/8/layout/hierarchy1"/>
    <dgm:cxn modelId="{E59F4137-F645-45D9-B7B4-7F2C7A22E66A}" srcId="{FBAA9778-EABE-42C4-94A2-CA19F5F0CB9A}" destId="{EC0B1C36-F967-4ED0-91BE-8099319BA11F}" srcOrd="0" destOrd="0" parTransId="{9F97F8C9-44C1-4557-B397-8306F58CD2E1}" sibTransId="{1A877AAE-9EF4-4CB8-B2D1-92149005ED06}"/>
    <dgm:cxn modelId="{1193D155-A25B-4938-85B2-94F5F8CBDA6B}" type="presOf" srcId="{AD8E4864-0AC3-46A4-8BDA-6094EF45455B}" destId="{95250A30-7748-4289-942B-3AE8E87C9E27}" srcOrd="0" destOrd="0" presId="urn:microsoft.com/office/officeart/2005/8/layout/hierarchy1"/>
    <dgm:cxn modelId="{66AC0D83-1ACC-413A-B299-B1A5E672BC76}" type="presOf" srcId="{9F97F8C9-44C1-4557-B397-8306F58CD2E1}" destId="{1BE42ADB-411A-4E96-881D-C368121E69A9}" srcOrd="0" destOrd="0" presId="urn:microsoft.com/office/officeart/2005/8/layout/hierarchy1"/>
    <dgm:cxn modelId="{24B95D92-94DB-4678-9150-502FDB66F1F0}" type="presOf" srcId="{FBAA9778-EABE-42C4-94A2-CA19F5F0CB9A}" destId="{5C198D6F-FCC2-4AFA-AB55-63CF87F7A91A}" srcOrd="0" destOrd="0" presId="urn:microsoft.com/office/officeart/2005/8/layout/hierarchy1"/>
    <dgm:cxn modelId="{898E36CE-9BBA-4E42-AEDD-2D73A294F8D1}" srcId="{8977494D-274A-4424-878F-83C1CB529AE4}" destId="{FBAA9778-EABE-42C4-94A2-CA19F5F0CB9A}" srcOrd="0" destOrd="0" parTransId="{607A72D3-B12B-498C-ACAB-2D3D92C3BB87}" sibTransId="{78C38DBF-F15F-4C43-8976-947E41402928}"/>
    <dgm:cxn modelId="{CC9B12D9-5A69-40D8-8F23-8A418717D12B}" type="presOf" srcId="{8977494D-274A-4424-878F-83C1CB529AE4}" destId="{51FB41F6-7D6B-43F6-8942-50A1E56D9D49}" srcOrd="0" destOrd="0" presId="urn:microsoft.com/office/officeart/2005/8/layout/hierarchy1"/>
    <dgm:cxn modelId="{F66003F2-4B66-46DA-9F21-4AB21E57DCF1}" srcId="{FBAA9778-EABE-42C4-94A2-CA19F5F0CB9A}" destId="{AD8E4864-0AC3-46A4-8BDA-6094EF45455B}" srcOrd="1" destOrd="0" parTransId="{6B27E762-BF1C-425F-9469-5922B3BCCB04}" sibTransId="{2A886AC9-810D-4323-9C3B-01C62E1E96B3}"/>
    <dgm:cxn modelId="{8D859DF8-A9A7-4175-855B-14BCE9096772}" type="presOf" srcId="{EC0B1C36-F967-4ED0-91BE-8099319BA11F}" destId="{36FCCEAF-69CA-4B4A-8A1A-E6A531721C0B}" srcOrd="0" destOrd="0" presId="urn:microsoft.com/office/officeart/2005/8/layout/hierarchy1"/>
    <dgm:cxn modelId="{A602AB86-86D9-4BD1-8976-FEC761379CD1}" type="presParOf" srcId="{51FB41F6-7D6B-43F6-8942-50A1E56D9D49}" destId="{34BBAD89-AD02-4FB9-BDB9-1602658DD7E3}" srcOrd="0" destOrd="0" presId="urn:microsoft.com/office/officeart/2005/8/layout/hierarchy1"/>
    <dgm:cxn modelId="{2229C8B6-F60C-4810-BCA2-0B6164DCCB4E}" type="presParOf" srcId="{34BBAD89-AD02-4FB9-BDB9-1602658DD7E3}" destId="{D0C3752C-7CD3-4507-9CDB-C7F07D73EF83}" srcOrd="0" destOrd="0" presId="urn:microsoft.com/office/officeart/2005/8/layout/hierarchy1"/>
    <dgm:cxn modelId="{499BB2C5-9B06-4275-ADC5-64E4765F2E51}" type="presParOf" srcId="{D0C3752C-7CD3-4507-9CDB-C7F07D73EF83}" destId="{2A1D6651-90B2-4C8F-9A45-F15E2CDC6554}" srcOrd="0" destOrd="0" presId="urn:microsoft.com/office/officeart/2005/8/layout/hierarchy1"/>
    <dgm:cxn modelId="{A0B0F8B3-0C88-437F-941E-AD04E1B29858}" type="presParOf" srcId="{D0C3752C-7CD3-4507-9CDB-C7F07D73EF83}" destId="{5C198D6F-FCC2-4AFA-AB55-63CF87F7A91A}" srcOrd="1" destOrd="0" presId="urn:microsoft.com/office/officeart/2005/8/layout/hierarchy1"/>
    <dgm:cxn modelId="{C88B6281-097B-4733-9F72-2873E59C8770}" type="presParOf" srcId="{34BBAD89-AD02-4FB9-BDB9-1602658DD7E3}" destId="{CE9828C3-F19E-43B9-A125-D124547CD8AE}" srcOrd="1" destOrd="0" presId="urn:microsoft.com/office/officeart/2005/8/layout/hierarchy1"/>
    <dgm:cxn modelId="{132B2A1A-F8CB-4807-888F-EB4B454013C3}" type="presParOf" srcId="{CE9828C3-F19E-43B9-A125-D124547CD8AE}" destId="{1BE42ADB-411A-4E96-881D-C368121E69A9}" srcOrd="0" destOrd="0" presId="urn:microsoft.com/office/officeart/2005/8/layout/hierarchy1"/>
    <dgm:cxn modelId="{1D46B050-6913-4F0C-92DF-10D5BF77B415}" type="presParOf" srcId="{CE9828C3-F19E-43B9-A125-D124547CD8AE}" destId="{0E389A45-3954-4615-BE72-C420E7F59A73}" srcOrd="1" destOrd="0" presId="urn:microsoft.com/office/officeart/2005/8/layout/hierarchy1"/>
    <dgm:cxn modelId="{F51B66B8-9F7D-4A03-A783-0822EFCD3CE2}" type="presParOf" srcId="{0E389A45-3954-4615-BE72-C420E7F59A73}" destId="{51752BE3-6065-4B6C-904B-6EE0CB9A1142}" srcOrd="0" destOrd="0" presId="urn:microsoft.com/office/officeart/2005/8/layout/hierarchy1"/>
    <dgm:cxn modelId="{0FEFF155-8005-4EB1-8B90-832127783BC0}" type="presParOf" srcId="{51752BE3-6065-4B6C-904B-6EE0CB9A1142}" destId="{8CDC55AE-22C5-4B57-A048-5D8F8015B175}" srcOrd="0" destOrd="0" presId="urn:microsoft.com/office/officeart/2005/8/layout/hierarchy1"/>
    <dgm:cxn modelId="{D0021C51-AB0C-48AC-A333-1DB1AD4C21BC}" type="presParOf" srcId="{51752BE3-6065-4B6C-904B-6EE0CB9A1142}" destId="{36FCCEAF-69CA-4B4A-8A1A-E6A531721C0B}" srcOrd="1" destOrd="0" presId="urn:microsoft.com/office/officeart/2005/8/layout/hierarchy1"/>
    <dgm:cxn modelId="{C94D9AA1-2423-429A-A87B-C5F8E2353D7C}" type="presParOf" srcId="{0E389A45-3954-4615-BE72-C420E7F59A73}" destId="{A4E5D9D7-F49B-41D2-9485-5AA8EAAE17E8}" srcOrd="1" destOrd="0" presId="urn:microsoft.com/office/officeart/2005/8/layout/hierarchy1"/>
    <dgm:cxn modelId="{F3F950B2-9B1F-43B8-9867-544272C6F3DA}" type="presParOf" srcId="{CE9828C3-F19E-43B9-A125-D124547CD8AE}" destId="{A7295F55-B543-45F6-AF93-13F4DB062DA1}" srcOrd="2" destOrd="0" presId="urn:microsoft.com/office/officeart/2005/8/layout/hierarchy1"/>
    <dgm:cxn modelId="{94759A56-4702-4FBB-8F76-809563FF5717}" type="presParOf" srcId="{CE9828C3-F19E-43B9-A125-D124547CD8AE}" destId="{E2B0EE66-BDCE-4597-AC84-4D610066B6B0}" srcOrd="3" destOrd="0" presId="urn:microsoft.com/office/officeart/2005/8/layout/hierarchy1"/>
    <dgm:cxn modelId="{4C64953A-D805-4A16-AB60-F46C29768285}" type="presParOf" srcId="{E2B0EE66-BDCE-4597-AC84-4D610066B6B0}" destId="{1F248524-2978-4983-AB96-4DF44D7030A5}" srcOrd="0" destOrd="0" presId="urn:microsoft.com/office/officeart/2005/8/layout/hierarchy1"/>
    <dgm:cxn modelId="{E48A8BF7-235F-4CBC-A93F-59619BCBC15A}" type="presParOf" srcId="{1F248524-2978-4983-AB96-4DF44D7030A5}" destId="{5B0E2D67-9CE8-42B2-BE19-E95C63AE2D51}" srcOrd="0" destOrd="0" presId="urn:microsoft.com/office/officeart/2005/8/layout/hierarchy1"/>
    <dgm:cxn modelId="{254D2CB1-5C42-4902-9E9A-B1D7756FED02}" type="presParOf" srcId="{1F248524-2978-4983-AB96-4DF44D7030A5}" destId="{95250A30-7748-4289-942B-3AE8E87C9E27}" srcOrd="1" destOrd="0" presId="urn:microsoft.com/office/officeart/2005/8/layout/hierarchy1"/>
    <dgm:cxn modelId="{9CE19BF2-E2F8-4152-B94B-B07655DA549A}" type="presParOf" srcId="{E2B0EE66-BDCE-4597-AC84-4D610066B6B0}" destId="{1EE8E8D9-3B9F-4031-83D1-9D2A11FFC96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2245CBF-85CB-43A1-B5BE-BA798688C128}">
      <dgm:prSet/>
      <dgm:spPr/>
      <dgm:t>
        <a:bodyPr/>
        <a:lstStyle/>
        <a:p>
          <a:r>
            <a:rPr lang="hr-HR" dirty="0"/>
            <a:t>uzdizanje – razapinjanje na križu</a:t>
          </a:r>
        </a:p>
      </dgm:t>
    </dgm:pt>
    <dgm:pt modelId="{DA6738E2-F2C9-4DDC-A4A2-D9BCA1221C9C}" type="parTrans" cxnId="{23E0ACCC-4465-45FB-B5D3-E169B5202EA9}">
      <dgm:prSet/>
      <dgm:spPr/>
      <dgm:t>
        <a:bodyPr/>
        <a:lstStyle/>
        <a:p>
          <a:endParaRPr lang="hr-HR"/>
        </a:p>
      </dgm:t>
    </dgm:pt>
    <dgm:pt modelId="{5B4793A1-00A5-4348-BC34-CD57C293C55D}" type="sibTrans" cxnId="{23E0ACCC-4465-45FB-B5D3-E169B5202EA9}">
      <dgm:prSet/>
      <dgm:spPr/>
      <dgm:t>
        <a:bodyPr/>
        <a:lstStyle/>
        <a:p>
          <a:endParaRPr lang="hr-HR"/>
        </a:p>
      </dgm:t>
    </dgm:pt>
    <dgm:pt modelId="{0EADF814-520F-43C9-B99F-F1D797DBE0DC}">
      <dgm:prSet/>
      <dgm:spPr/>
      <dgm:t>
        <a:bodyPr/>
        <a:lstStyle/>
        <a:p>
          <a:r>
            <a:rPr lang="hr-HR"/>
            <a:t>snaga ljubavi na križu nadilazi sve druge manifestacije Isusove moći </a:t>
          </a:r>
        </a:p>
      </dgm:t>
    </dgm:pt>
    <dgm:pt modelId="{FAF6606B-E676-4E2C-85FE-D449BB4531DE}" type="parTrans" cxnId="{CE744564-1B91-414A-ADBA-7F72F2DB88F6}">
      <dgm:prSet/>
      <dgm:spPr/>
      <dgm:t>
        <a:bodyPr/>
        <a:lstStyle/>
        <a:p>
          <a:endParaRPr lang="hr-HR"/>
        </a:p>
      </dgm:t>
    </dgm:pt>
    <dgm:pt modelId="{4F68A770-C409-4A92-8ECD-2EF13F9BE7D3}" type="sibTrans" cxnId="{CE744564-1B91-414A-ADBA-7F72F2DB88F6}">
      <dgm:prSet/>
      <dgm:spPr/>
      <dgm:t>
        <a:bodyPr/>
        <a:lstStyle/>
        <a:p>
          <a:endParaRPr lang="hr-HR"/>
        </a:p>
      </dgm:t>
    </dgm:pt>
    <dgm:pt modelId="{807EF7CD-7859-4832-83DE-60FADAF1C76C}">
      <dgm:prSet/>
      <dgm:spPr/>
      <dgm:t>
        <a:bodyPr/>
        <a:lstStyle/>
        <a:p>
          <a:r>
            <a:rPr lang="hr-HR"/>
            <a:t>ljubav </a:t>
          </a:r>
          <a:r>
            <a:rPr lang="hr-HR" dirty="0"/>
            <a:t>s križa privlači k Isusu sve ljude koji ga žele vidjeti kakav on uistinu jest, a ne kakav bi on trebao biti po našim mjerilima</a:t>
          </a:r>
        </a:p>
      </dgm:t>
    </dgm:pt>
    <dgm:pt modelId="{AD4A110C-C1CE-4DED-83B3-8CB83738ED30}" type="parTrans" cxnId="{31965169-41C0-4A14-8D8B-389FD2EEA761}">
      <dgm:prSet/>
      <dgm:spPr/>
      <dgm:t>
        <a:bodyPr/>
        <a:lstStyle/>
        <a:p>
          <a:endParaRPr lang="hr-HR"/>
        </a:p>
      </dgm:t>
    </dgm:pt>
    <dgm:pt modelId="{0CC65F41-0480-401A-AD4B-D952C8C3D877}" type="sibTrans" cxnId="{31965169-41C0-4A14-8D8B-389FD2EEA761}">
      <dgm:prSet/>
      <dgm:spPr/>
      <dgm:t>
        <a:bodyPr/>
        <a:lstStyle/>
        <a:p>
          <a:endParaRPr lang="hr-HR"/>
        </a:p>
      </dgm:t>
    </dgm:pt>
    <dgm:pt modelId="{8D5EC355-CD12-4611-AA30-D79003ECACD0}" type="pres">
      <dgm:prSet presAssocID="{09F8199F-95A0-40D3-92F2-ABD44366C70A}" presName="linear" presStyleCnt="0">
        <dgm:presLayoutVars>
          <dgm:animLvl val="lvl"/>
          <dgm:resizeHandles val="exact"/>
        </dgm:presLayoutVars>
      </dgm:prSet>
      <dgm:spPr/>
    </dgm:pt>
    <dgm:pt modelId="{EB035105-F27C-4D9F-84AF-74EAE2820C5D}" type="pres">
      <dgm:prSet presAssocID="{A2245CBF-85CB-43A1-B5BE-BA798688C128}" presName="parentText" presStyleLbl="node1" presStyleIdx="0" presStyleCnt="3" custScaleY="52904">
        <dgm:presLayoutVars>
          <dgm:chMax val="0"/>
          <dgm:bulletEnabled val="1"/>
        </dgm:presLayoutVars>
      </dgm:prSet>
      <dgm:spPr/>
    </dgm:pt>
    <dgm:pt modelId="{5AFB1B5D-5314-4712-A929-B6C84038F7CB}" type="pres">
      <dgm:prSet presAssocID="{5B4793A1-00A5-4348-BC34-CD57C293C55D}" presName="spacer" presStyleCnt="0"/>
      <dgm:spPr/>
    </dgm:pt>
    <dgm:pt modelId="{93B93CAA-EFF7-49A6-8B9A-E963BE1BE814}" type="pres">
      <dgm:prSet presAssocID="{0EADF814-520F-43C9-B99F-F1D797DBE0DC}" presName="parentText" presStyleLbl="node1" presStyleIdx="1" presStyleCnt="3" custScaleY="69861">
        <dgm:presLayoutVars>
          <dgm:chMax val="0"/>
          <dgm:bulletEnabled val="1"/>
        </dgm:presLayoutVars>
      </dgm:prSet>
      <dgm:spPr/>
    </dgm:pt>
    <dgm:pt modelId="{8F8D7E06-E6E4-451E-BE41-2F67B25BED1B}" type="pres">
      <dgm:prSet presAssocID="{4F68A770-C409-4A92-8ECD-2EF13F9BE7D3}" presName="spacer" presStyleCnt="0"/>
      <dgm:spPr/>
    </dgm:pt>
    <dgm:pt modelId="{96033FDF-9AD0-4F78-98F3-31514417D3AD}" type="pres">
      <dgm:prSet presAssocID="{807EF7CD-7859-4832-83DE-60FADAF1C76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C33AC31-38D8-4C36-98C4-6F24890F40B9}" type="presOf" srcId="{A2245CBF-85CB-43A1-B5BE-BA798688C128}" destId="{EB035105-F27C-4D9F-84AF-74EAE2820C5D}" srcOrd="0" destOrd="0" presId="urn:microsoft.com/office/officeart/2005/8/layout/vList2"/>
    <dgm:cxn modelId="{81E6335B-0B8D-4A69-9249-3E46CD0E0B71}" type="presOf" srcId="{807EF7CD-7859-4832-83DE-60FADAF1C76C}" destId="{96033FDF-9AD0-4F78-98F3-31514417D3AD}" srcOrd="0" destOrd="0" presId="urn:microsoft.com/office/officeart/2005/8/layout/vList2"/>
    <dgm:cxn modelId="{CE744564-1B91-414A-ADBA-7F72F2DB88F6}" srcId="{09F8199F-95A0-40D3-92F2-ABD44366C70A}" destId="{0EADF814-520F-43C9-B99F-F1D797DBE0DC}" srcOrd="1" destOrd="0" parTransId="{FAF6606B-E676-4E2C-85FE-D449BB4531DE}" sibTransId="{4F68A770-C409-4A92-8ECD-2EF13F9BE7D3}"/>
    <dgm:cxn modelId="{31965169-41C0-4A14-8D8B-389FD2EEA761}" srcId="{09F8199F-95A0-40D3-92F2-ABD44366C70A}" destId="{807EF7CD-7859-4832-83DE-60FADAF1C76C}" srcOrd="2" destOrd="0" parTransId="{AD4A110C-C1CE-4DED-83B3-8CB83738ED30}" sibTransId="{0CC65F41-0480-401A-AD4B-D952C8C3D877}"/>
    <dgm:cxn modelId="{567AAB94-7F46-43EE-8C71-1AFDA00C8329}" type="presOf" srcId="{0EADF814-520F-43C9-B99F-F1D797DBE0DC}" destId="{93B93CAA-EFF7-49A6-8B9A-E963BE1BE814}" srcOrd="0" destOrd="0" presId="urn:microsoft.com/office/officeart/2005/8/layout/vList2"/>
    <dgm:cxn modelId="{23E0ACCC-4465-45FB-B5D3-E169B5202EA9}" srcId="{09F8199F-95A0-40D3-92F2-ABD44366C70A}" destId="{A2245CBF-85CB-43A1-B5BE-BA798688C128}" srcOrd="0" destOrd="0" parTransId="{DA6738E2-F2C9-4DDC-A4A2-D9BCA1221C9C}" sibTransId="{5B4793A1-00A5-4348-BC34-CD57C293C55D}"/>
    <dgm:cxn modelId="{564799CF-256A-4BD9-BC83-00A58E70745E}" type="presOf" srcId="{09F8199F-95A0-40D3-92F2-ABD44366C70A}" destId="{8D5EC355-CD12-4611-AA30-D79003ECACD0}" srcOrd="0" destOrd="0" presId="urn:microsoft.com/office/officeart/2005/8/layout/vList2"/>
    <dgm:cxn modelId="{BF32CB1F-DF94-4136-8B13-538194B89D5D}" type="presParOf" srcId="{8D5EC355-CD12-4611-AA30-D79003ECACD0}" destId="{EB035105-F27C-4D9F-84AF-74EAE2820C5D}" srcOrd="0" destOrd="0" presId="urn:microsoft.com/office/officeart/2005/8/layout/vList2"/>
    <dgm:cxn modelId="{538A26D8-B035-4BBA-9261-9FE156DD87B5}" type="presParOf" srcId="{8D5EC355-CD12-4611-AA30-D79003ECACD0}" destId="{5AFB1B5D-5314-4712-A929-B6C84038F7CB}" srcOrd="1" destOrd="0" presId="urn:microsoft.com/office/officeart/2005/8/layout/vList2"/>
    <dgm:cxn modelId="{10BB129E-EE48-44EA-AC30-1774D9232658}" type="presParOf" srcId="{8D5EC355-CD12-4611-AA30-D79003ECACD0}" destId="{93B93CAA-EFF7-49A6-8B9A-E963BE1BE814}" srcOrd="2" destOrd="0" presId="urn:microsoft.com/office/officeart/2005/8/layout/vList2"/>
    <dgm:cxn modelId="{504AA45A-D284-4D88-A12B-912A6AF8B00A}" type="presParOf" srcId="{8D5EC355-CD12-4611-AA30-D79003ECACD0}" destId="{8F8D7E06-E6E4-451E-BE41-2F67B25BED1B}" srcOrd="3" destOrd="0" presId="urn:microsoft.com/office/officeart/2005/8/layout/vList2"/>
    <dgm:cxn modelId="{166B6A40-0A16-417C-B82C-A3837A1B53BF}" type="presParOf" srcId="{8D5EC355-CD12-4611-AA30-D79003ECACD0}" destId="{96033FDF-9AD0-4F78-98F3-31514417D3A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266E12-7EC5-408B-BAE3-CEE0AC15C916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3378759-8EA2-4AB6-8FB8-E3560595F485}">
      <dgm:prSet phldrT="[Tekst]"/>
      <dgm:spPr/>
      <dgm:t>
        <a:bodyPr/>
        <a:lstStyle/>
        <a:p>
          <a:r>
            <a:rPr lang="hr-HR" dirty="0"/>
            <a:t>U pobožnosti križnog puta dopusti da te Isus privuče k sebi. Moli da te oslobodi krivih slika i očekivanja koje imaš u svom srcu!</a:t>
          </a:r>
        </a:p>
      </dgm:t>
    </dgm:pt>
    <dgm:pt modelId="{1EED3752-F6DF-409F-A54B-693ABC4FDB10}" type="parTrans" cxnId="{C2A25B0D-3A75-46C9-A31D-50E63AEF2FEE}">
      <dgm:prSet/>
      <dgm:spPr/>
      <dgm:t>
        <a:bodyPr/>
        <a:lstStyle/>
        <a:p>
          <a:endParaRPr lang="hr-HR"/>
        </a:p>
      </dgm:t>
    </dgm:pt>
    <dgm:pt modelId="{EF6B0E4C-D926-453C-987F-C85E786121CC}" type="sibTrans" cxnId="{C2A25B0D-3A75-46C9-A31D-50E63AEF2FEE}">
      <dgm:prSet/>
      <dgm:spPr/>
      <dgm:t>
        <a:bodyPr/>
        <a:lstStyle/>
        <a:p>
          <a:endParaRPr lang="hr-HR"/>
        </a:p>
      </dgm:t>
    </dgm:pt>
    <dgm:pt modelId="{E9110B9F-C135-47E0-9957-FF58C9D47190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r-HR" dirty="0"/>
            <a:t>Svakodnevno, barem pet minuta, čitaj Sveto pismo</a:t>
          </a:r>
          <a:br>
            <a:rPr lang="hr-HR" dirty="0"/>
          </a:br>
          <a:r>
            <a:rPr lang="hr-HR" dirty="0"/>
            <a:t>i tako upoznavaj Isusa da </a:t>
          </a:r>
          <a:br>
            <a:rPr lang="hr-HR" dirty="0"/>
          </a:br>
          <a:r>
            <a:rPr lang="hr-HR" dirty="0"/>
            <a:t>bi ga mogao slijediti </a:t>
          </a:r>
          <a:br>
            <a:rPr lang="hr-HR" dirty="0"/>
          </a:br>
          <a:r>
            <a:rPr lang="hr-HR" dirty="0"/>
            <a:t>u svom životu.</a:t>
          </a:r>
        </a:p>
      </dgm:t>
    </dgm:pt>
    <dgm:pt modelId="{C304D835-3859-4D14-83BE-A80BD01319D3}" type="parTrans" cxnId="{F61B7977-F7F6-4F02-A60F-C4D87B5C60C0}">
      <dgm:prSet/>
      <dgm:spPr/>
      <dgm:t>
        <a:bodyPr/>
        <a:lstStyle/>
        <a:p>
          <a:endParaRPr lang="hr-HR"/>
        </a:p>
      </dgm:t>
    </dgm:pt>
    <dgm:pt modelId="{5D7D1489-B6A1-4C7F-8528-0C218ABE9B96}" type="sibTrans" cxnId="{F61B7977-F7F6-4F02-A60F-C4D87B5C60C0}">
      <dgm:prSet/>
      <dgm:spPr/>
      <dgm:t>
        <a:bodyPr/>
        <a:lstStyle/>
        <a:p>
          <a:endParaRPr lang="hr-HR"/>
        </a:p>
      </dgm:t>
    </dgm:pt>
    <dgm:pt modelId="{33F00FDE-799B-42BF-B4D6-ED73A6B3244A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r-HR" dirty="0"/>
            <a:t>Nastoj umirati sebi, svojim grijesima i oholosti: ispričaj se onima koje si povrijedio, oprosti drugima, pomozi onima koji su u potrebi, posjeti starije, bolesne i nemoćne!</a:t>
          </a:r>
        </a:p>
      </dgm:t>
    </dgm:pt>
    <dgm:pt modelId="{0476FBD6-4314-4143-A1B2-46D3F3C0D1D9}" type="parTrans" cxnId="{88D9AAA3-637B-4FE3-8D84-17F34367D1A7}">
      <dgm:prSet/>
      <dgm:spPr/>
      <dgm:t>
        <a:bodyPr/>
        <a:lstStyle/>
        <a:p>
          <a:endParaRPr lang="hr-HR"/>
        </a:p>
      </dgm:t>
    </dgm:pt>
    <dgm:pt modelId="{A7D5AA4C-43B7-4414-8A41-52CDAE48ABD8}" type="sibTrans" cxnId="{88D9AAA3-637B-4FE3-8D84-17F34367D1A7}">
      <dgm:prSet/>
      <dgm:spPr/>
      <dgm:t>
        <a:bodyPr/>
        <a:lstStyle/>
        <a:p>
          <a:endParaRPr lang="hr-HR"/>
        </a:p>
      </dgm:t>
    </dgm:pt>
    <dgm:pt modelId="{673120AC-1C76-4C97-8620-338E1F058013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r-HR" dirty="0"/>
            <a:t>Potrudi se oko redovitog odlaska na nedjeljnu svetu misu i zajedničke molitve </a:t>
          </a:r>
          <a:br>
            <a:rPr lang="hr-HR" dirty="0"/>
          </a:br>
          <a:r>
            <a:rPr lang="hr-HR" dirty="0"/>
            <a:t>u obitelji!</a:t>
          </a:r>
        </a:p>
      </dgm:t>
    </dgm:pt>
    <dgm:pt modelId="{F2CEBA4B-388D-4A10-BC71-DDE07481FBFB}" type="parTrans" cxnId="{B6F09588-7EF0-44BF-BE15-A618F7A40CE1}">
      <dgm:prSet/>
      <dgm:spPr/>
      <dgm:t>
        <a:bodyPr/>
        <a:lstStyle/>
        <a:p>
          <a:endParaRPr lang="hr-HR"/>
        </a:p>
      </dgm:t>
    </dgm:pt>
    <dgm:pt modelId="{1D1EAFAD-5011-4B9E-B99B-1853906ADAB3}" type="sibTrans" cxnId="{B6F09588-7EF0-44BF-BE15-A618F7A40CE1}">
      <dgm:prSet/>
      <dgm:spPr/>
      <dgm:t>
        <a:bodyPr/>
        <a:lstStyle/>
        <a:p>
          <a:endParaRPr lang="hr-HR"/>
        </a:p>
      </dgm:t>
    </dgm:pt>
    <dgm:pt modelId="{F04ED7DB-E21B-4376-B6BD-383545D7FCD1}" type="pres">
      <dgm:prSet presAssocID="{C0266E12-7EC5-408B-BAE3-CEE0AC15C916}" presName="Name0" presStyleCnt="0">
        <dgm:presLayoutVars>
          <dgm:dir/>
          <dgm:resizeHandles val="exact"/>
        </dgm:presLayoutVars>
      </dgm:prSet>
      <dgm:spPr/>
    </dgm:pt>
    <dgm:pt modelId="{191EC696-5586-4677-9933-C8C275182778}" type="pres">
      <dgm:prSet presAssocID="{C0266E12-7EC5-408B-BAE3-CEE0AC15C916}" presName="fgShape" presStyleLbl="fgShp" presStyleIdx="0" presStyleCnt="1"/>
      <dgm:spPr/>
    </dgm:pt>
    <dgm:pt modelId="{5285910A-9A97-410E-8D0E-488EF7FB11F3}" type="pres">
      <dgm:prSet presAssocID="{C0266E12-7EC5-408B-BAE3-CEE0AC15C916}" presName="linComp" presStyleCnt="0"/>
      <dgm:spPr/>
    </dgm:pt>
    <dgm:pt modelId="{F21F2734-3736-4061-BC58-1FA5B4E4DE6D}" type="pres">
      <dgm:prSet presAssocID="{13378759-8EA2-4AB6-8FB8-E3560595F485}" presName="compNode" presStyleCnt="0"/>
      <dgm:spPr/>
    </dgm:pt>
    <dgm:pt modelId="{818F7DB9-ED59-4102-A4B1-C71BAB9187BB}" type="pres">
      <dgm:prSet presAssocID="{13378759-8EA2-4AB6-8FB8-E3560595F485}" presName="bkgdShape" presStyleLbl="node1" presStyleIdx="0" presStyleCnt="4"/>
      <dgm:spPr/>
    </dgm:pt>
    <dgm:pt modelId="{76189D2F-D788-4B5C-B48F-2CB7CAB8915A}" type="pres">
      <dgm:prSet presAssocID="{13378759-8EA2-4AB6-8FB8-E3560595F485}" presName="nodeTx" presStyleLbl="node1" presStyleIdx="0" presStyleCnt="4">
        <dgm:presLayoutVars>
          <dgm:bulletEnabled val="1"/>
        </dgm:presLayoutVars>
      </dgm:prSet>
      <dgm:spPr/>
    </dgm:pt>
    <dgm:pt modelId="{D73F3225-AADE-40AB-BEC4-22490E69AA05}" type="pres">
      <dgm:prSet presAssocID="{13378759-8EA2-4AB6-8FB8-E3560595F485}" presName="invisiNode" presStyleLbl="node1" presStyleIdx="0" presStyleCnt="4"/>
      <dgm:spPr/>
    </dgm:pt>
    <dgm:pt modelId="{9E63AD6C-89AD-404F-AED9-E34D089C1B87}" type="pres">
      <dgm:prSet presAssocID="{13378759-8EA2-4AB6-8FB8-E3560595F485}" presName="imagNode" presStyleLbl="fgImgPlace1" presStyleIdx="0" presStyleCnt="4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1CAD929-591F-4072-8C65-7F1F9A71745D}" type="pres">
      <dgm:prSet presAssocID="{EF6B0E4C-D926-453C-987F-C85E786121CC}" presName="sibTrans" presStyleLbl="sibTrans2D1" presStyleIdx="0" presStyleCnt="0"/>
      <dgm:spPr/>
    </dgm:pt>
    <dgm:pt modelId="{D73D7727-120D-421B-8A9A-A6A7850150D1}" type="pres">
      <dgm:prSet presAssocID="{E9110B9F-C135-47E0-9957-FF58C9D47190}" presName="compNode" presStyleCnt="0"/>
      <dgm:spPr/>
    </dgm:pt>
    <dgm:pt modelId="{FBDFB032-6469-45BA-858D-29E9D2956226}" type="pres">
      <dgm:prSet presAssocID="{E9110B9F-C135-47E0-9957-FF58C9D47190}" presName="bkgdShape" presStyleLbl="node1" presStyleIdx="1" presStyleCnt="4"/>
      <dgm:spPr/>
    </dgm:pt>
    <dgm:pt modelId="{2D231CC3-E6ED-4275-B0D3-9D564F553039}" type="pres">
      <dgm:prSet presAssocID="{E9110B9F-C135-47E0-9957-FF58C9D47190}" presName="nodeTx" presStyleLbl="node1" presStyleIdx="1" presStyleCnt="4">
        <dgm:presLayoutVars>
          <dgm:bulletEnabled val="1"/>
        </dgm:presLayoutVars>
      </dgm:prSet>
      <dgm:spPr/>
    </dgm:pt>
    <dgm:pt modelId="{957A97BD-0943-4E31-836B-0BB27B2B716F}" type="pres">
      <dgm:prSet presAssocID="{E9110B9F-C135-47E0-9957-FF58C9D47190}" presName="invisiNode" presStyleLbl="node1" presStyleIdx="1" presStyleCnt="4"/>
      <dgm:spPr/>
    </dgm:pt>
    <dgm:pt modelId="{D54F3C57-55A7-4E96-AB51-1143752DE5FA}" type="pres">
      <dgm:prSet presAssocID="{E9110B9F-C135-47E0-9957-FF58C9D47190}" presName="imagNode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28E41B85-DD09-4D54-8B46-1C5B6F9E4A00}" type="pres">
      <dgm:prSet presAssocID="{5D7D1489-B6A1-4C7F-8528-0C218ABE9B96}" presName="sibTrans" presStyleLbl="sibTrans2D1" presStyleIdx="0" presStyleCnt="0"/>
      <dgm:spPr/>
    </dgm:pt>
    <dgm:pt modelId="{234218B2-BE3D-4FD1-8FF1-7A8FE61CB52B}" type="pres">
      <dgm:prSet presAssocID="{33F00FDE-799B-42BF-B4D6-ED73A6B3244A}" presName="compNode" presStyleCnt="0"/>
      <dgm:spPr/>
    </dgm:pt>
    <dgm:pt modelId="{9DC18436-5815-4DB0-AD48-FC317B52EBF6}" type="pres">
      <dgm:prSet presAssocID="{33F00FDE-799B-42BF-B4D6-ED73A6B3244A}" presName="bkgdShape" presStyleLbl="node1" presStyleIdx="2" presStyleCnt="4"/>
      <dgm:spPr/>
    </dgm:pt>
    <dgm:pt modelId="{80992832-1446-4D00-93DD-70252612AA53}" type="pres">
      <dgm:prSet presAssocID="{33F00FDE-799B-42BF-B4D6-ED73A6B3244A}" presName="nodeTx" presStyleLbl="node1" presStyleIdx="2" presStyleCnt="4">
        <dgm:presLayoutVars>
          <dgm:bulletEnabled val="1"/>
        </dgm:presLayoutVars>
      </dgm:prSet>
      <dgm:spPr/>
    </dgm:pt>
    <dgm:pt modelId="{6A3B14AE-120A-4110-BBE6-797FCDC5C1CD}" type="pres">
      <dgm:prSet presAssocID="{33F00FDE-799B-42BF-B4D6-ED73A6B3244A}" presName="invisiNode" presStyleLbl="node1" presStyleIdx="2" presStyleCnt="4"/>
      <dgm:spPr/>
    </dgm:pt>
    <dgm:pt modelId="{49145022-BF21-4A73-AA00-3C338E5B9CAB}" type="pres">
      <dgm:prSet presAssocID="{33F00FDE-799B-42BF-B4D6-ED73A6B3244A}" presName="imagNode" presStyleLbl="fgImgPlace1" presStyleIdx="2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894954A-4E63-43F7-9755-13CADB133D4F}" type="pres">
      <dgm:prSet presAssocID="{A7D5AA4C-43B7-4414-8A41-52CDAE48ABD8}" presName="sibTrans" presStyleLbl="sibTrans2D1" presStyleIdx="0" presStyleCnt="0"/>
      <dgm:spPr/>
    </dgm:pt>
    <dgm:pt modelId="{CE16DD21-0C26-4891-9730-5F6AD855C498}" type="pres">
      <dgm:prSet presAssocID="{673120AC-1C76-4C97-8620-338E1F058013}" presName="compNode" presStyleCnt="0"/>
      <dgm:spPr/>
    </dgm:pt>
    <dgm:pt modelId="{46613766-FE82-4E24-AEB2-F912909AF02D}" type="pres">
      <dgm:prSet presAssocID="{673120AC-1C76-4C97-8620-338E1F058013}" presName="bkgdShape" presStyleLbl="node1" presStyleIdx="3" presStyleCnt="4"/>
      <dgm:spPr/>
    </dgm:pt>
    <dgm:pt modelId="{535CCB5F-0B2B-4B5E-AB77-995017610E7D}" type="pres">
      <dgm:prSet presAssocID="{673120AC-1C76-4C97-8620-338E1F058013}" presName="nodeTx" presStyleLbl="node1" presStyleIdx="3" presStyleCnt="4">
        <dgm:presLayoutVars>
          <dgm:bulletEnabled val="1"/>
        </dgm:presLayoutVars>
      </dgm:prSet>
      <dgm:spPr/>
    </dgm:pt>
    <dgm:pt modelId="{B0A4E916-0428-4E36-A158-BEE8982662E2}" type="pres">
      <dgm:prSet presAssocID="{673120AC-1C76-4C97-8620-338E1F058013}" presName="invisiNode" presStyleLbl="node1" presStyleIdx="3" presStyleCnt="4"/>
      <dgm:spPr/>
    </dgm:pt>
    <dgm:pt modelId="{A03B1B9E-CCDB-4A82-81DD-5290DBDB3C49}" type="pres">
      <dgm:prSet presAssocID="{673120AC-1C76-4C97-8620-338E1F058013}" presName="imagNode" presStyleLbl="fgImgPlace1" presStyleIdx="3" presStyleCnt="4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52CBE406-3AE8-423A-8B39-FBFC60A12C03}" type="presOf" srcId="{13378759-8EA2-4AB6-8FB8-E3560595F485}" destId="{818F7DB9-ED59-4102-A4B1-C71BAB9187BB}" srcOrd="0" destOrd="0" presId="urn:microsoft.com/office/officeart/2005/8/layout/hList7"/>
    <dgm:cxn modelId="{C2A25B0D-3A75-46C9-A31D-50E63AEF2FEE}" srcId="{C0266E12-7EC5-408B-BAE3-CEE0AC15C916}" destId="{13378759-8EA2-4AB6-8FB8-E3560595F485}" srcOrd="0" destOrd="0" parTransId="{1EED3752-F6DF-409F-A54B-693ABC4FDB10}" sibTransId="{EF6B0E4C-D926-453C-987F-C85E786121CC}"/>
    <dgm:cxn modelId="{E8551D34-BCCE-4C8E-A725-8CD0826949E8}" type="presOf" srcId="{C0266E12-7EC5-408B-BAE3-CEE0AC15C916}" destId="{F04ED7DB-E21B-4376-B6BD-383545D7FCD1}" srcOrd="0" destOrd="0" presId="urn:microsoft.com/office/officeart/2005/8/layout/hList7"/>
    <dgm:cxn modelId="{DDFF5738-CD2A-4357-9B07-6ED8A06A4F1B}" type="presOf" srcId="{EF6B0E4C-D926-453C-987F-C85E786121CC}" destId="{D1CAD929-591F-4072-8C65-7F1F9A71745D}" srcOrd="0" destOrd="0" presId="urn:microsoft.com/office/officeart/2005/8/layout/hList7"/>
    <dgm:cxn modelId="{51F6FD44-1C69-453B-A3AD-BEE58E6F2C9D}" type="presOf" srcId="{33F00FDE-799B-42BF-B4D6-ED73A6B3244A}" destId="{80992832-1446-4D00-93DD-70252612AA53}" srcOrd="1" destOrd="0" presId="urn:microsoft.com/office/officeart/2005/8/layout/hList7"/>
    <dgm:cxn modelId="{99374265-5413-48A6-AC3D-1581AF48B9CF}" type="presOf" srcId="{673120AC-1C76-4C97-8620-338E1F058013}" destId="{46613766-FE82-4E24-AEB2-F912909AF02D}" srcOrd="0" destOrd="0" presId="urn:microsoft.com/office/officeart/2005/8/layout/hList7"/>
    <dgm:cxn modelId="{F6336445-7C45-4957-964B-1DCEF6BA3F29}" type="presOf" srcId="{33F00FDE-799B-42BF-B4D6-ED73A6B3244A}" destId="{9DC18436-5815-4DB0-AD48-FC317B52EBF6}" srcOrd="0" destOrd="0" presId="urn:microsoft.com/office/officeart/2005/8/layout/hList7"/>
    <dgm:cxn modelId="{DACA8068-DA37-489A-9EE9-D03B71D3479A}" type="presOf" srcId="{A7D5AA4C-43B7-4414-8A41-52CDAE48ABD8}" destId="{E894954A-4E63-43F7-9755-13CADB133D4F}" srcOrd="0" destOrd="0" presId="urn:microsoft.com/office/officeart/2005/8/layout/hList7"/>
    <dgm:cxn modelId="{D71C3556-2C99-4441-A776-030142283807}" type="presOf" srcId="{673120AC-1C76-4C97-8620-338E1F058013}" destId="{535CCB5F-0B2B-4B5E-AB77-995017610E7D}" srcOrd="1" destOrd="0" presId="urn:microsoft.com/office/officeart/2005/8/layout/hList7"/>
    <dgm:cxn modelId="{F61B7977-F7F6-4F02-A60F-C4D87B5C60C0}" srcId="{C0266E12-7EC5-408B-BAE3-CEE0AC15C916}" destId="{E9110B9F-C135-47E0-9957-FF58C9D47190}" srcOrd="1" destOrd="0" parTransId="{C304D835-3859-4D14-83BE-A80BD01319D3}" sibTransId="{5D7D1489-B6A1-4C7F-8528-0C218ABE9B96}"/>
    <dgm:cxn modelId="{B6F09588-7EF0-44BF-BE15-A618F7A40CE1}" srcId="{C0266E12-7EC5-408B-BAE3-CEE0AC15C916}" destId="{673120AC-1C76-4C97-8620-338E1F058013}" srcOrd="3" destOrd="0" parTransId="{F2CEBA4B-388D-4A10-BC71-DDE07481FBFB}" sibTransId="{1D1EAFAD-5011-4B9E-B99B-1853906ADAB3}"/>
    <dgm:cxn modelId="{E3EDBE9E-B3E1-46C2-8797-F6FA7F3EE822}" type="presOf" srcId="{E9110B9F-C135-47E0-9957-FF58C9D47190}" destId="{FBDFB032-6469-45BA-858D-29E9D2956226}" srcOrd="0" destOrd="0" presId="urn:microsoft.com/office/officeart/2005/8/layout/hList7"/>
    <dgm:cxn modelId="{88D9AAA3-637B-4FE3-8D84-17F34367D1A7}" srcId="{C0266E12-7EC5-408B-BAE3-CEE0AC15C916}" destId="{33F00FDE-799B-42BF-B4D6-ED73A6B3244A}" srcOrd="2" destOrd="0" parTransId="{0476FBD6-4314-4143-A1B2-46D3F3C0D1D9}" sibTransId="{A7D5AA4C-43B7-4414-8A41-52CDAE48ABD8}"/>
    <dgm:cxn modelId="{C3AC26B5-56B8-47F6-8435-EF1447EF6A82}" type="presOf" srcId="{E9110B9F-C135-47E0-9957-FF58C9D47190}" destId="{2D231CC3-E6ED-4275-B0D3-9D564F553039}" srcOrd="1" destOrd="0" presId="urn:microsoft.com/office/officeart/2005/8/layout/hList7"/>
    <dgm:cxn modelId="{3081A2B7-0124-4E64-BE25-CE01CD65A566}" type="presOf" srcId="{5D7D1489-B6A1-4C7F-8528-0C218ABE9B96}" destId="{28E41B85-DD09-4D54-8B46-1C5B6F9E4A00}" srcOrd="0" destOrd="0" presId="urn:microsoft.com/office/officeart/2005/8/layout/hList7"/>
    <dgm:cxn modelId="{50D38FD9-0D99-4696-B6A5-2C952FE4804C}" type="presOf" srcId="{13378759-8EA2-4AB6-8FB8-E3560595F485}" destId="{76189D2F-D788-4B5C-B48F-2CB7CAB8915A}" srcOrd="1" destOrd="0" presId="urn:microsoft.com/office/officeart/2005/8/layout/hList7"/>
    <dgm:cxn modelId="{D3E7E513-B038-465D-836D-51CF18ADD148}" type="presParOf" srcId="{F04ED7DB-E21B-4376-B6BD-383545D7FCD1}" destId="{191EC696-5586-4677-9933-C8C275182778}" srcOrd="0" destOrd="0" presId="urn:microsoft.com/office/officeart/2005/8/layout/hList7"/>
    <dgm:cxn modelId="{DA50FBD2-3A5D-4BBF-AF73-CB2F43677876}" type="presParOf" srcId="{F04ED7DB-E21B-4376-B6BD-383545D7FCD1}" destId="{5285910A-9A97-410E-8D0E-488EF7FB11F3}" srcOrd="1" destOrd="0" presId="urn:microsoft.com/office/officeart/2005/8/layout/hList7"/>
    <dgm:cxn modelId="{36C04B52-C8D7-4BAC-B7FD-4453CA879CCC}" type="presParOf" srcId="{5285910A-9A97-410E-8D0E-488EF7FB11F3}" destId="{F21F2734-3736-4061-BC58-1FA5B4E4DE6D}" srcOrd="0" destOrd="0" presId="urn:microsoft.com/office/officeart/2005/8/layout/hList7"/>
    <dgm:cxn modelId="{321F6496-7FC0-46F6-8D98-61A4F4867F88}" type="presParOf" srcId="{F21F2734-3736-4061-BC58-1FA5B4E4DE6D}" destId="{818F7DB9-ED59-4102-A4B1-C71BAB9187BB}" srcOrd="0" destOrd="0" presId="urn:microsoft.com/office/officeart/2005/8/layout/hList7"/>
    <dgm:cxn modelId="{5BBF9EE5-ECDB-4A37-BBB3-43EB5DAC45D5}" type="presParOf" srcId="{F21F2734-3736-4061-BC58-1FA5B4E4DE6D}" destId="{76189D2F-D788-4B5C-B48F-2CB7CAB8915A}" srcOrd="1" destOrd="0" presId="urn:microsoft.com/office/officeart/2005/8/layout/hList7"/>
    <dgm:cxn modelId="{857C1BAF-9A9F-40EB-B446-9A60DBA8327F}" type="presParOf" srcId="{F21F2734-3736-4061-BC58-1FA5B4E4DE6D}" destId="{D73F3225-AADE-40AB-BEC4-22490E69AA05}" srcOrd="2" destOrd="0" presId="urn:microsoft.com/office/officeart/2005/8/layout/hList7"/>
    <dgm:cxn modelId="{73B54EA1-6109-48A0-A575-389238E34F60}" type="presParOf" srcId="{F21F2734-3736-4061-BC58-1FA5B4E4DE6D}" destId="{9E63AD6C-89AD-404F-AED9-E34D089C1B87}" srcOrd="3" destOrd="0" presId="urn:microsoft.com/office/officeart/2005/8/layout/hList7"/>
    <dgm:cxn modelId="{4FB2E7A6-4A7F-4E9A-B758-B4E3E07DE127}" type="presParOf" srcId="{5285910A-9A97-410E-8D0E-488EF7FB11F3}" destId="{D1CAD929-591F-4072-8C65-7F1F9A71745D}" srcOrd="1" destOrd="0" presId="urn:microsoft.com/office/officeart/2005/8/layout/hList7"/>
    <dgm:cxn modelId="{0F6A8519-DBB9-4413-A820-478B26E7873E}" type="presParOf" srcId="{5285910A-9A97-410E-8D0E-488EF7FB11F3}" destId="{D73D7727-120D-421B-8A9A-A6A7850150D1}" srcOrd="2" destOrd="0" presId="urn:microsoft.com/office/officeart/2005/8/layout/hList7"/>
    <dgm:cxn modelId="{7DBDB915-CE3B-487F-92DA-4B30F857CA2F}" type="presParOf" srcId="{D73D7727-120D-421B-8A9A-A6A7850150D1}" destId="{FBDFB032-6469-45BA-858D-29E9D2956226}" srcOrd="0" destOrd="0" presId="urn:microsoft.com/office/officeart/2005/8/layout/hList7"/>
    <dgm:cxn modelId="{11D4BFFF-5225-4C68-A0E6-00106352028D}" type="presParOf" srcId="{D73D7727-120D-421B-8A9A-A6A7850150D1}" destId="{2D231CC3-E6ED-4275-B0D3-9D564F553039}" srcOrd="1" destOrd="0" presId="urn:microsoft.com/office/officeart/2005/8/layout/hList7"/>
    <dgm:cxn modelId="{24718F81-30EA-49E0-A273-5406FF124829}" type="presParOf" srcId="{D73D7727-120D-421B-8A9A-A6A7850150D1}" destId="{957A97BD-0943-4E31-836B-0BB27B2B716F}" srcOrd="2" destOrd="0" presId="urn:microsoft.com/office/officeart/2005/8/layout/hList7"/>
    <dgm:cxn modelId="{F3DF0C35-66B3-4092-AC6B-DEF07D46F9C5}" type="presParOf" srcId="{D73D7727-120D-421B-8A9A-A6A7850150D1}" destId="{D54F3C57-55A7-4E96-AB51-1143752DE5FA}" srcOrd="3" destOrd="0" presId="urn:microsoft.com/office/officeart/2005/8/layout/hList7"/>
    <dgm:cxn modelId="{70503E6F-CFEA-4A60-8030-8D45529198F3}" type="presParOf" srcId="{5285910A-9A97-410E-8D0E-488EF7FB11F3}" destId="{28E41B85-DD09-4D54-8B46-1C5B6F9E4A00}" srcOrd="3" destOrd="0" presId="urn:microsoft.com/office/officeart/2005/8/layout/hList7"/>
    <dgm:cxn modelId="{36A4AD98-AC28-4D7C-99D9-1CAE8170431C}" type="presParOf" srcId="{5285910A-9A97-410E-8D0E-488EF7FB11F3}" destId="{234218B2-BE3D-4FD1-8FF1-7A8FE61CB52B}" srcOrd="4" destOrd="0" presId="urn:microsoft.com/office/officeart/2005/8/layout/hList7"/>
    <dgm:cxn modelId="{476E8860-2E61-43F0-813B-A7357B7D3C34}" type="presParOf" srcId="{234218B2-BE3D-4FD1-8FF1-7A8FE61CB52B}" destId="{9DC18436-5815-4DB0-AD48-FC317B52EBF6}" srcOrd="0" destOrd="0" presId="urn:microsoft.com/office/officeart/2005/8/layout/hList7"/>
    <dgm:cxn modelId="{D228B583-47C9-48C4-AFA8-177A2A05E27C}" type="presParOf" srcId="{234218B2-BE3D-4FD1-8FF1-7A8FE61CB52B}" destId="{80992832-1446-4D00-93DD-70252612AA53}" srcOrd="1" destOrd="0" presId="urn:microsoft.com/office/officeart/2005/8/layout/hList7"/>
    <dgm:cxn modelId="{6990EA43-51B9-4A2B-98F3-1AAE78CB938A}" type="presParOf" srcId="{234218B2-BE3D-4FD1-8FF1-7A8FE61CB52B}" destId="{6A3B14AE-120A-4110-BBE6-797FCDC5C1CD}" srcOrd="2" destOrd="0" presId="urn:microsoft.com/office/officeart/2005/8/layout/hList7"/>
    <dgm:cxn modelId="{6FCE17D8-CEA9-416F-A5A7-FD7259CA3360}" type="presParOf" srcId="{234218B2-BE3D-4FD1-8FF1-7A8FE61CB52B}" destId="{49145022-BF21-4A73-AA00-3C338E5B9CAB}" srcOrd="3" destOrd="0" presId="urn:microsoft.com/office/officeart/2005/8/layout/hList7"/>
    <dgm:cxn modelId="{BD4E5071-8C3C-4A2B-816A-47C7B54D9565}" type="presParOf" srcId="{5285910A-9A97-410E-8D0E-488EF7FB11F3}" destId="{E894954A-4E63-43F7-9755-13CADB133D4F}" srcOrd="5" destOrd="0" presId="urn:microsoft.com/office/officeart/2005/8/layout/hList7"/>
    <dgm:cxn modelId="{48BB7949-4E8A-46CD-904B-81871A222111}" type="presParOf" srcId="{5285910A-9A97-410E-8D0E-488EF7FB11F3}" destId="{CE16DD21-0C26-4891-9730-5F6AD855C498}" srcOrd="6" destOrd="0" presId="urn:microsoft.com/office/officeart/2005/8/layout/hList7"/>
    <dgm:cxn modelId="{C3782064-94D2-4EE4-A59E-5C8DBEF4FC70}" type="presParOf" srcId="{CE16DD21-0C26-4891-9730-5F6AD855C498}" destId="{46613766-FE82-4E24-AEB2-F912909AF02D}" srcOrd="0" destOrd="0" presId="urn:microsoft.com/office/officeart/2005/8/layout/hList7"/>
    <dgm:cxn modelId="{767268BC-DF14-4B24-9089-9DE734FF1086}" type="presParOf" srcId="{CE16DD21-0C26-4891-9730-5F6AD855C498}" destId="{535CCB5F-0B2B-4B5E-AB77-995017610E7D}" srcOrd="1" destOrd="0" presId="urn:microsoft.com/office/officeart/2005/8/layout/hList7"/>
    <dgm:cxn modelId="{6B363132-0BF3-43C0-A159-3AA3D26CE5F9}" type="presParOf" srcId="{CE16DD21-0C26-4891-9730-5F6AD855C498}" destId="{B0A4E916-0428-4E36-A158-BEE8982662E2}" srcOrd="2" destOrd="0" presId="urn:microsoft.com/office/officeart/2005/8/layout/hList7"/>
    <dgm:cxn modelId="{15904775-FD50-4257-A8F9-05650A8652A5}" type="presParOf" srcId="{CE16DD21-0C26-4891-9730-5F6AD855C498}" destId="{A03B1B9E-CCDB-4A82-81DD-5290DBDB3C4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2245CBF-85CB-43A1-B5BE-BA798688C128}">
      <dgm:prSet/>
      <dgm:spPr/>
      <dgm:t>
        <a:bodyPr/>
        <a:lstStyle/>
        <a:p>
          <a:r>
            <a:rPr lang="hr-HR" dirty="0"/>
            <a:t>proslava blagdana Pashe </a:t>
          </a:r>
          <a:br>
            <a:rPr lang="hr-HR" dirty="0"/>
          </a:br>
          <a:r>
            <a:rPr lang="hr-HR" dirty="0"/>
            <a:t>u Jeruzalemu</a:t>
          </a:r>
        </a:p>
      </dgm:t>
    </dgm:pt>
    <dgm:pt modelId="{DA6738E2-F2C9-4DDC-A4A2-D9BCA1221C9C}" type="parTrans" cxnId="{23E0ACCC-4465-45FB-B5D3-E169B5202EA9}">
      <dgm:prSet/>
      <dgm:spPr/>
      <dgm:t>
        <a:bodyPr/>
        <a:lstStyle/>
        <a:p>
          <a:endParaRPr lang="hr-HR"/>
        </a:p>
      </dgm:t>
    </dgm:pt>
    <dgm:pt modelId="{5B4793A1-00A5-4348-BC34-CD57C293C55D}" type="sibTrans" cxnId="{23E0ACCC-4465-45FB-B5D3-E169B5202EA9}">
      <dgm:prSet/>
      <dgm:spPr/>
      <dgm:t>
        <a:bodyPr/>
        <a:lstStyle/>
        <a:p>
          <a:endParaRPr lang="hr-HR"/>
        </a:p>
      </dgm:t>
    </dgm:pt>
    <dgm:pt modelId="{1AF25B33-5984-4BE8-86A0-595233860B73}">
      <dgm:prSet/>
      <dgm:spPr/>
      <dgm:t>
        <a:bodyPr/>
        <a:lstStyle/>
        <a:p>
          <a:r>
            <a:rPr lang="hr-HR"/>
            <a:t>spomen izlaska Izabranog naroda iz egipatskog sužanjstva </a:t>
          </a:r>
        </a:p>
      </dgm:t>
    </dgm:pt>
    <dgm:pt modelId="{CD9A9F52-6351-4EAF-BFA2-1CD950590029}" type="parTrans" cxnId="{F4C42D55-673B-4EE5-ABF3-966C605F6BD8}">
      <dgm:prSet/>
      <dgm:spPr/>
      <dgm:t>
        <a:bodyPr/>
        <a:lstStyle/>
        <a:p>
          <a:endParaRPr lang="hr-HR"/>
        </a:p>
      </dgm:t>
    </dgm:pt>
    <dgm:pt modelId="{BA9E377D-EBA0-4E16-970A-305BB4E5BBBD}" type="sibTrans" cxnId="{F4C42D55-673B-4EE5-ABF3-966C605F6BD8}">
      <dgm:prSet/>
      <dgm:spPr/>
      <dgm:t>
        <a:bodyPr/>
        <a:lstStyle/>
        <a:p>
          <a:endParaRPr lang="hr-HR"/>
        </a:p>
      </dgm:t>
    </dgm:pt>
    <dgm:pt modelId="{96EBC8D5-7AF9-4B74-B4B7-A1ABB3362131}">
      <dgm:prSet/>
      <dgm:spPr/>
      <dgm:t>
        <a:bodyPr/>
        <a:lstStyle/>
        <a:p>
          <a:r>
            <a:rPr lang="hr-HR" dirty="0"/>
            <a:t>među hodočasnicima </a:t>
          </a:r>
          <a:br>
            <a:rPr lang="hr-HR" dirty="0"/>
          </a:br>
          <a:r>
            <a:rPr lang="hr-HR" dirty="0"/>
            <a:t>prisutni i neki Grci</a:t>
          </a:r>
        </a:p>
      </dgm:t>
    </dgm:pt>
    <dgm:pt modelId="{75CC785A-F15E-4C9B-B873-A13B8FDA6017}" type="parTrans" cxnId="{72391CBE-4DDA-44AB-9F2A-68323C8FEDD2}">
      <dgm:prSet/>
      <dgm:spPr/>
      <dgm:t>
        <a:bodyPr/>
        <a:lstStyle/>
        <a:p>
          <a:endParaRPr lang="hr-HR"/>
        </a:p>
      </dgm:t>
    </dgm:pt>
    <dgm:pt modelId="{EDDFFA8B-5693-4E50-8D9A-E58460C56DD5}" type="sibTrans" cxnId="{72391CBE-4DDA-44AB-9F2A-68323C8FEDD2}">
      <dgm:prSet/>
      <dgm:spPr/>
      <dgm:t>
        <a:bodyPr/>
        <a:lstStyle/>
        <a:p>
          <a:endParaRPr lang="hr-HR"/>
        </a:p>
      </dgm:t>
    </dgm:pt>
    <dgm:pt modelId="{30304F25-D588-4BE5-911B-19318EAEF7DE}">
      <dgm:prSet/>
      <dgm:spPr/>
      <dgm:t>
        <a:bodyPr/>
        <a:lstStyle/>
        <a:p>
          <a:r>
            <a:rPr lang="hr-HR"/>
            <a:t>poštuju židovske blagdane i običaje, no nisu bili Židovi</a:t>
          </a:r>
        </a:p>
      </dgm:t>
    </dgm:pt>
    <dgm:pt modelId="{614BCEC2-7776-4320-902D-A92AFFF92316}" type="parTrans" cxnId="{2178FCCF-52ED-417F-A65C-E73D9B717E8B}">
      <dgm:prSet/>
      <dgm:spPr/>
      <dgm:t>
        <a:bodyPr/>
        <a:lstStyle/>
        <a:p>
          <a:endParaRPr lang="hr-HR"/>
        </a:p>
      </dgm:t>
    </dgm:pt>
    <dgm:pt modelId="{7EE80913-6A4A-4B93-B941-196BD7EEBF74}" type="sibTrans" cxnId="{2178FCCF-52ED-417F-A65C-E73D9B717E8B}">
      <dgm:prSet/>
      <dgm:spPr/>
      <dgm:t>
        <a:bodyPr/>
        <a:lstStyle/>
        <a:p>
          <a:endParaRPr lang="hr-HR"/>
        </a:p>
      </dgm:t>
    </dgm:pt>
    <dgm:pt modelId="{8D5EC355-CD12-4611-AA30-D79003ECACD0}" type="pres">
      <dgm:prSet presAssocID="{09F8199F-95A0-40D3-92F2-ABD44366C70A}" presName="linear" presStyleCnt="0">
        <dgm:presLayoutVars>
          <dgm:animLvl val="lvl"/>
          <dgm:resizeHandles val="exact"/>
        </dgm:presLayoutVars>
      </dgm:prSet>
      <dgm:spPr/>
    </dgm:pt>
    <dgm:pt modelId="{EB035105-F27C-4D9F-84AF-74EAE2820C5D}" type="pres">
      <dgm:prSet presAssocID="{A2245CBF-85CB-43A1-B5BE-BA798688C12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AFB1B5D-5314-4712-A929-B6C84038F7CB}" type="pres">
      <dgm:prSet presAssocID="{5B4793A1-00A5-4348-BC34-CD57C293C55D}" presName="spacer" presStyleCnt="0"/>
      <dgm:spPr/>
    </dgm:pt>
    <dgm:pt modelId="{44FBF894-17FE-49BC-8B7E-5C94C219AEAD}" type="pres">
      <dgm:prSet presAssocID="{1AF25B33-5984-4BE8-86A0-595233860B7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B3F6A07-7A8A-444A-B420-FBA74D3DF0CF}" type="pres">
      <dgm:prSet presAssocID="{BA9E377D-EBA0-4E16-970A-305BB4E5BBBD}" presName="spacer" presStyleCnt="0"/>
      <dgm:spPr/>
    </dgm:pt>
    <dgm:pt modelId="{30D5073D-D8D9-41ED-8944-30B8A5A76AF9}" type="pres">
      <dgm:prSet presAssocID="{96EBC8D5-7AF9-4B74-B4B7-A1ABB336213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B9E9F6C-CDCA-4189-94F1-DED19C1D26DB}" type="pres">
      <dgm:prSet presAssocID="{EDDFFA8B-5693-4E50-8D9A-E58460C56DD5}" presName="spacer" presStyleCnt="0"/>
      <dgm:spPr/>
    </dgm:pt>
    <dgm:pt modelId="{8281F70D-FB47-4674-BD12-E9B71F41F562}" type="pres">
      <dgm:prSet presAssocID="{30304F25-D588-4BE5-911B-19318EAEF7D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251471C-616E-4DB7-BC89-55B549893B4C}" type="presOf" srcId="{1AF25B33-5984-4BE8-86A0-595233860B73}" destId="{44FBF894-17FE-49BC-8B7E-5C94C219AEAD}" srcOrd="0" destOrd="0" presId="urn:microsoft.com/office/officeart/2005/8/layout/vList2"/>
    <dgm:cxn modelId="{CC33AC31-38D8-4C36-98C4-6F24890F40B9}" type="presOf" srcId="{A2245CBF-85CB-43A1-B5BE-BA798688C128}" destId="{EB035105-F27C-4D9F-84AF-74EAE2820C5D}" srcOrd="0" destOrd="0" presId="urn:microsoft.com/office/officeart/2005/8/layout/vList2"/>
    <dgm:cxn modelId="{AD28583F-09E1-40F9-BC5E-F856970FF2DD}" type="presOf" srcId="{96EBC8D5-7AF9-4B74-B4B7-A1ABB3362131}" destId="{30D5073D-D8D9-41ED-8944-30B8A5A76AF9}" srcOrd="0" destOrd="0" presId="urn:microsoft.com/office/officeart/2005/8/layout/vList2"/>
    <dgm:cxn modelId="{F4C42D55-673B-4EE5-ABF3-966C605F6BD8}" srcId="{09F8199F-95A0-40D3-92F2-ABD44366C70A}" destId="{1AF25B33-5984-4BE8-86A0-595233860B73}" srcOrd="1" destOrd="0" parTransId="{CD9A9F52-6351-4EAF-BFA2-1CD950590029}" sibTransId="{BA9E377D-EBA0-4E16-970A-305BB4E5BBBD}"/>
    <dgm:cxn modelId="{DA32E57D-6745-4B7F-955A-E2B838A76579}" type="presOf" srcId="{30304F25-D588-4BE5-911B-19318EAEF7DE}" destId="{8281F70D-FB47-4674-BD12-E9B71F41F562}" srcOrd="0" destOrd="0" presId="urn:microsoft.com/office/officeart/2005/8/layout/vList2"/>
    <dgm:cxn modelId="{72391CBE-4DDA-44AB-9F2A-68323C8FEDD2}" srcId="{09F8199F-95A0-40D3-92F2-ABD44366C70A}" destId="{96EBC8D5-7AF9-4B74-B4B7-A1ABB3362131}" srcOrd="2" destOrd="0" parTransId="{75CC785A-F15E-4C9B-B873-A13B8FDA6017}" sibTransId="{EDDFFA8B-5693-4E50-8D9A-E58460C56DD5}"/>
    <dgm:cxn modelId="{23E0ACCC-4465-45FB-B5D3-E169B5202EA9}" srcId="{09F8199F-95A0-40D3-92F2-ABD44366C70A}" destId="{A2245CBF-85CB-43A1-B5BE-BA798688C128}" srcOrd="0" destOrd="0" parTransId="{DA6738E2-F2C9-4DDC-A4A2-D9BCA1221C9C}" sibTransId="{5B4793A1-00A5-4348-BC34-CD57C293C55D}"/>
    <dgm:cxn modelId="{564799CF-256A-4BD9-BC83-00A58E70745E}" type="presOf" srcId="{09F8199F-95A0-40D3-92F2-ABD44366C70A}" destId="{8D5EC355-CD12-4611-AA30-D79003ECACD0}" srcOrd="0" destOrd="0" presId="urn:microsoft.com/office/officeart/2005/8/layout/vList2"/>
    <dgm:cxn modelId="{2178FCCF-52ED-417F-A65C-E73D9B717E8B}" srcId="{09F8199F-95A0-40D3-92F2-ABD44366C70A}" destId="{30304F25-D588-4BE5-911B-19318EAEF7DE}" srcOrd="3" destOrd="0" parTransId="{614BCEC2-7776-4320-902D-A92AFFF92316}" sibTransId="{7EE80913-6A4A-4B93-B941-196BD7EEBF74}"/>
    <dgm:cxn modelId="{BF32CB1F-DF94-4136-8B13-538194B89D5D}" type="presParOf" srcId="{8D5EC355-CD12-4611-AA30-D79003ECACD0}" destId="{EB035105-F27C-4D9F-84AF-74EAE2820C5D}" srcOrd="0" destOrd="0" presId="urn:microsoft.com/office/officeart/2005/8/layout/vList2"/>
    <dgm:cxn modelId="{538A26D8-B035-4BBA-9261-9FE156DD87B5}" type="presParOf" srcId="{8D5EC355-CD12-4611-AA30-D79003ECACD0}" destId="{5AFB1B5D-5314-4712-A929-B6C84038F7CB}" srcOrd="1" destOrd="0" presId="urn:microsoft.com/office/officeart/2005/8/layout/vList2"/>
    <dgm:cxn modelId="{79D82248-3F8F-4F7D-AA23-50D7CDFB084C}" type="presParOf" srcId="{8D5EC355-CD12-4611-AA30-D79003ECACD0}" destId="{44FBF894-17FE-49BC-8B7E-5C94C219AEAD}" srcOrd="2" destOrd="0" presId="urn:microsoft.com/office/officeart/2005/8/layout/vList2"/>
    <dgm:cxn modelId="{FCA741C1-94C8-4901-85F9-9E2A6F54A657}" type="presParOf" srcId="{8D5EC355-CD12-4611-AA30-D79003ECACD0}" destId="{DB3F6A07-7A8A-444A-B420-FBA74D3DF0CF}" srcOrd="3" destOrd="0" presId="urn:microsoft.com/office/officeart/2005/8/layout/vList2"/>
    <dgm:cxn modelId="{45D891CC-AEA4-4CCC-87ED-7958FCA66D7B}" type="presParOf" srcId="{8D5EC355-CD12-4611-AA30-D79003ECACD0}" destId="{30D5073D-D8D9-41ED-8944-30B8A5A76AF9}" srcOrd="4" destOrd="0" presId="urn:microsoft.com/office/officeart/2005/8/layout/vList2"/>
    <dgm:cxn modelId="{CA0DCCA4-802E-4FFB-8676-FF5F75FC1C92}" type="presParOf" srcId="{8D5EC355-CD12-4611-AA30-D79003ECACD0}" destId="{FB9E9F6C-CDCA-4189-94F1-DED19C1D26DB}" srcOrd="5" destOrd="0" presId="urn:microsoft.com/office/officeart/2005/8/layout/vList2"/>
    <dgm:cxn modelId="{AE2E51FC-9CE3-4FC8-B70B-4B89CB15129A}" type="presParOf" srcId="{8D5EC355-CD12-4611-AA30-D79003ECACD0}" destId="{8281F70D-FB47-4674-BD12-E9B71F41F56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2245CBF-85CB-43A1-B5BE-BA798688C128}">
      <dgm:prSet/>
      <dgm:spPr/>
      <dgm:t>
        <a:bodyPr/>
        <a:lstStyle/>
        <a:p>
          <a:r>
            <a:rPr lang="hr-HR" dirty="0"/>
            <a:t>Grci dolaze Isusovim učenicima sa željom: „Htjeli bismo vidjeti Isusa!“ </a:t>
          </a:r>
        </a:p>
      </dgm:t>
    </dgm:pt>
    <dgm:pt modelId="{DA6738E2-F2C9-4DDC-A4A2-D9BCA1221C9C}" type="parTrans" cxnId="{23E0ACCC-4465-45FB-B5D3-E169B5202EA9}">
      <dgm:prSet/>
      <dgm:spPr/>
      <dgm:t>
        <a:bodyPr/>
        <a:lstStyle/>
        <a:p>
          <a:endParaRPr lang="hr-HR"/>
        </a:p>
      </dgm:t>
    </dgm:pt>
    <dgm:pt modelId="{5B4793A1-00A5-4348-BC34-CD57C293C55D}" type="sibTrans" cxnId="{23E0ACCC-4465-45FB-B5D3-E169B5202EA9}">
      <dgm:prSet/>
      <dgm:spPr/>
      <dgm:t>
        <a:bodyPr/>
        <a:lstStyle/>
        <a:p>
          <a:endParaRPr lang="hr-HR"/>
        </a:p>
      </dgm:t>
    </dgm:pt>
    <dgm:pt modelId="{B827052D-2BD0-4F20-A1CD-B04BA2AC5430}">
      <dgm:prSet/>
      <dgm:spPr/>
      <dgm:t>
        <a:bodyPr/>
        <a:lstStyle/>
        <a:p>
          <a:r>
            <a:rPr lang="hr-HR"/>
            <a:t>žele ga upoznati, susresti se s njim</a:t>
          </a:r>
        </a:p>
      </dgm:t>
    </dgm:pt>
    <dgm:pt modelId="{9B28B463-C55A-4901-A41F-E67A2E002183}" type="parTrans" cxnId="{EBC8891D-5048-4658-A6B8-2A1BBEA9066A}">
      <dgm:prSet/>
      <dgm:spPr/>
      <dgm:t>
        <a:bodyPr/>
        <a:lstStyle/>
        <a:p>
          <a:endParaRPr lang="hr-HR"/>
        </a:p>
      </dgm:t>
    </dgm:pt>
    <dgm:pt modelId="{6DCBDE50-73CD-4823-A81E-05E2F7B6A59E}" type="sibTrans" cxnId="{EBC8891D-5048-4658-A6B8-2A1BBEA9066A}">
      <dgm:prSet/>
      <dgm:spPr/>
      <dgm:t>
        <a:bodyPr/>
        <a:lstStyle/>
        <a:p>
          <a:endParaRPr lang="hr-HR"/>
        </a:p>
      </dgm:t>
    </dgm:pt>
    <dgm:pt modelId="{B2D74187-C42E-4B16-B49F-5F89F17A9A88}">
      <dgm:prSet/>
      <dgm:spPr/>
      <dgm:t>
        <a:bodyPr/>
        <a:lstStyle/>
        <a:p>
          <a:r>
            <a:rPr lang="hr-HR"/>
            <a:t>„vidjeti“ – u Ivanovom evanđelju ima teološko značenje povezano s vjerom </a:t>
          </a:r>
        </a:p>
      </dgm:t>
    </dgm:pt>
    <dgm:pt modelId="{2BD80E3E-50D1-433A-AF5F-0E88C5E953A6}" type="parTrans" cxnId="{21E897B6-A479-41A5-A5B0-688A2C7A1B28}">
      <dgm:prSet/>
      <dgm:spPr/>
      <dgm:t>
        <a:bodyPr/>
        <a:lstStyle/>
        <a:p>
          <a:endParaRPr lang="hr-HR"/>
        </a:p>
      </dgm:t>
    </dgm:pt>
    <dgm:pt modelId="{89B85A2A-54D4-4A86-B0F2-05E268059A5E}" type="sibTrans" cxnId="{21E897B6-A479-41A5-A5B0-688A2C7A1B28}">
      <dgm:prSet/>
      <dgm:spPr/>
      <dgm:t>
        <a:bodyPr/>
        <a:lstStyle/>
        <a:p>
          <a:endParaRPr lang="hr-HR"/>
        </a:p>
      </dgm:t>
    </dgm:pt>
    <dgm:pt modelId="{566D6871-9301-4CB3-9DBA-66D0EC60E386}" type="pres">
      <dgm:prSet presAssocID="{09F8199F-95A0-40D3-92F2-ABD44366C70A}" presName="Name0" presStyleCnt="0">
        <dgm:presLayoutVars>
          <dgm:dir/>
          <dgm:animLvl val="lvl"/>
          <dgm:resizeHandles val="exact"/>
        </dgm:presLayoutVars>
      </dgm:prSet>
      <dgm:spPr/>
    </dgm:pt>
    <dgm:pt modelId="{F071BE1C-F125-463C-8D9A-F9BCB10CE153}" type="pres">
      <dgm:prSet presAssocID="{B2D74187-C42E-4B16-B49F-5F89F17A9A88}" presName="boxAndChildren" presStyleCnt="0"/>
      <dgm:spPr/>
    </dgm:pt>
    <dgm:pt modelId="{E0D1C5C9-769B-4D22-A58E-98BF51F5EEEB}" type="pres">
      <dgm:prSet presAssocID="{B2D74187-C42E-4B16-B49F-5F89F17A9A88}" presName="parentTextBox" presStyleLbl="node1" presStyleIdx="0" presStyleCnt="3"/>
      <dgm:spPr/>
    </dgm:pt>
    <dgm:pt modelId="{6F962005-C5C2-4E4F-93A5-EE0F4928B343}" type="pres">
      <dgm:prSet presAssocID="{6DCBDE50-73CD-4823-A81E-05E2F7B6A59E}" presName="sp" presStyleCnt="0"/>
      <dgm:spPr/>
    </dgm:pt>
    <dgm:pt modelId="{F4B5CBDF-7695-4ABE-9CC8-7939B9DA17A6}" type="pres">
      <dgm:prSet presAssocID="{B827052D-2BD0-4F20-A1CD-B04BA2AC5430}" presName="arrowAndChildren" presStyleCnt="0"/>
      <dgm:spPr/>
    </dgm:pt>
    <dgm:pt modelId="{8036C61E-D8E9-45AF-A131-516C1E7ECF2D}" type="pres">
      <dgm:prSet presAssocID="{B827052D-2BD0-4F20-A1CD-B04BA2AC5430}" presName="parentTextArrow" presStyleLbl="node1" presStyleIdx="1" presStyleCnt="3"/>
      <dgm:spPr/>
    </dgm:pt>
    <dgm:pt modelId="{C2331D31-BDD9-428F-B779-AEF59C9E95A0}" type="pres">
      <dgm:prSet presAssocID="{5B4793A1-00A5-4348-BC34-CD57C293C55D}" presName="sp" presStyleCnt="0"/>
      <dgm:spPr/>
    </dgm:pt>
    <dgm:pt modelId="{57C34F9F-89E1-4ACF-A48E-7627CD1F2B24}" type="pres">
      <dgm:prSet presAssocID="{A2245CBF-85CB-43A1-B5BE-BA798688C128}" presName="arrowAndChildren" presStyleCnt="0"/>
      <dgm:spPr/>
    </dgm:pt>
    <dgm:pt modelId="{F1074FB9-71D1-461D-8995-E832983AAB73}" type="pres">
      <dgm:prSet presAssocID="{A2245CBF-85CB-43A1-B5BE-BA798688C128}" presName="parentTextArrow" presStyleLbl="node1" presStyleIdx="2" presStyleCnt="3"/>
      <dgm:spPr/>
    </dgm:pt>
  </dgm:ptLst>
  <dgm:cxnLst>
    <dgm:cxn modelId="{EBC8891D-5048-4658-A6B8-2A1BBEA9066A}" srcId="{09F8199F-95A0-40D3-92F2-ABD44366C70A}" destId="{B827052D-2BD0-4F20-A1CD-B04BA2AC5430}" srcOrd="1" destOrd="0" parTransId="{9B28B463-C55A-4901-A41F-E67A2E002183}" sibTransId="{6DCBDE50-73CD-4823-A81E-05E2F7B6A59E}"/>
    <dgm:cxn modelId="{A8885968-8C2F-4729-A0EA-2C6819F3A674}" type="presOf" srcId="{09F8199F-95A0-40D3-92F2-ABD44366C70A}" destId="{566D6871-9301-4CB3-9DBA-66D0EC60E386}" srcOrd="0" destOrd="0" presId="urn:microsoft.com/office/officeart/2005/8/layout/process4"/>
    <dgm:cxn modelId="{C2EFAF6A-EA00-44D2-A2C8-5FA8B2AC4766}" type="presOf" srcId="{B2D74187-C42E-4B16-B49F-5F89F17A9A88}" destId="{E0D1C5C9-769B-4D22-A58E-98BF51F5EEEB}" srcOrd="0" destOrd="0" presId="urn:microsoft.com/office/officeart/2005/8/layout/process4"/>
    <dgm:cxn modelId="{D732707D-CE3C-4F86-9BD9-561C162ED20F}" type="presOf" srcId="{A2245CBF-85CB-43A1-B5BE-BA798688C128}" destId="{F1074FB9-71D1-461D-8995-E832983AAB73}" srcOrd="0" destOrd="0" presId="urn:microsoft.com/office/officeart/2005/8/layout/process4"/>
    <dgm:cxn modelId="{830080B2-508D-48BF-B10C-8AA4A6ECA28E}" type="presOf" srcId="{B827052D-2BD0-4F20-A1CD-B04BA2AC5430}" destId="{8036C61E-D8E9-45AF-A131-516C1E7ECF2D}" srcOrd="0" destOrd="0" presId="urn:microsoft.com/office/officeart/2005/8/layout/process4"/>
    <dgm:cxn modelId="{21E897B6-A479-41A5-A5B0-688A2C7A1B28}" srcId="{09F8199F-95A0-40D3-92F2-ABD44366C70A}" destId="{B2D74187-C42E-4B16-B49F-5F89F17A9A88}" srcOrd="2" destOrd="0" parTransId="{2BD80E3E-50D1-433A-AF5F-0E88C5E953A6}" sibTransId="{89B85A2A-54D4-4A86-B0F2-05E268059A5E}"/>
    <dgm:cxn modelId="{23E0ACCC-4465-45FB-B5D3-E169B5202EA9}" srcId="{09F8199F-95A0-40D3-92F2-ABD44366C70A}" destId="{A2245CBF-85CB-43A1-B5BE-BA798688C128}" srcOrd="0" destOrd="0" parTransId="{DA6738E2-F2C9-4DDC-A4A2-D9BCA1221C9C}" sibTransId="{5B4793A1-00A5-4348-BC34-CD57C293C55D}"/>
    <dgm:cxn modelId="{D38123AF-9E77-4E41-A50C-AE934E3B6844}" type="presParOf" srcId="{566D6871-9301-4CB3-9DBA-66D0EC60E386}" destId="{F071BE1C-F125-463C-8D9A-F9BCB10CE153}" srcOrd="0" destOrd="0" presId="urn:microsoft.com/office/officeart/2005/8/layout/process4"/>
    <dgm:cxn modelId="{0CC65186-C8CA-461B-B901-0B6AC6927D9F}" type="presParOf" srcId="{F071BE1C-F125-463C-8D9A-F9BCB10CE153}" destId="{E0D1C5C9-769B-4D22-A58E-98BF51F5EEEB}" srcOrd="0" destOrd="0" presId="urn:microsoft.com/office/officeart/2005/8/layout/process4"/>
    <dgm:cxn modelId="{CCBC778A-2377-4C9D-B13F-EA7C3A8E809F}" type="presParOf" srcId="{566D6871-9301-4CB3-9DBA-66D0EC60E386}" destId="{6F962005-C5C2-4E4F-93A5-EE0F4928B343}" srcOrd="1" destOrd="0" presId="urn:microsoft.com/office/officeart/2005/8/layout/process4"/>
    <dgm:cxn modelId="{9CEF1A54-405A-41F0-9951-AE254503284C}" type="presParOf" srcId="{566D6871-9301-4CB3-9DBA-66D0EC60E386}" destId="{F4B5CBDF-7695-4ABE-9CC8-7939B9DA17A6}" srcOrd="2" destOrd="0" presId="urn:microsoft.com/office/officeart/2005/8/layout/process4"/>
    <dgm:cxn modelId="{698F6597-EA67-4C8E-9330-8327E1EAB99A}" type="presParOf" srcId="{F4B5CBDF-7695-4ABE-9CC8-7939B9DA17A6}" destId="{8036C61E-D8E9-45AF-A131-516C1E7ECF2D}" srcOrd="0" destOrd="0" presId="urn:microsoft.com/office/officeart/2005/8/layout/process4"/>
    <dgm:cxn modelId="{550141C0-E35A-45AE-93EE-A16A4E53350C}" type="presParOf" srcId="{566D6871-9301-4CB3-9DBA-66D0EC60E386}" destId="{C2331D31-BDD9-428F-B779-AEF59C9E95A0}" srcOrd="3" destOrd="0" presId="urn:microsoft.com/office/officeart/2005/8/layout/process4"/>
    <dgm:cxn modelId="{0BF19D7B-5D0C-43A6-AA55-C2368FB3B8A5}" type="presParOf" srcId="{566D6871-9301-4CB3-9DBA-66D0EC60E386}" destId="{57C34F9F-89E1-4ACF-A48E-7627CD1F2B24}" srcOrd="4" destOrd="0" presId="urn:microsoft.com/office/officeart/2005/8/layout/process4"/>
    <dgm:cxn modelId="{BC192391-A8B3-4F39-8A24-EC68CF3F80C4}" type="presParOf" srcId="{57C34F9F-89E1-4ACF-A48E-7627CD1F2B24}" destId="{F1074FB9-71D1-461D-8995-E832983AAB7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2245CBF-85CB-43A1-B5BE-BA798688C128}">
      <dgm:prSet/>
      <dgm:spPr/>
      <dgm:t>
        <a:bodyPr/>
        <a:lstStyle/>
        <a:p>
          <a:r>
            <a:rPr lang="hr-HR" dirty="0"/>
            <a:t>čuli su o Isusovim ozdravljanjima, oslobađanjima, čudesima, propovijedanjima s vlašću i autoritetom</a:t>
          </a:r>
        </a:p>
      </dgm:t>
    </dgm:pt>
    <dgm:pt modelId="{DA6738E2-F2C9-4DDC-A4A2-D9BCA1221C9C}" type="parTrans" cxnId="{23E0ACCC-4465-45FB-B5D3-E169B5202EA9}">
      <dgm:prSet/>
      <dgm:spPr/>
      <dgm:t>
        <a:bodyPr/>
        <a:lstStyle/>
        <a:p>
          <a:endParaRPr lang="hr-HR"/>
        </a:p>
      </dgm:t>
    </dgm:pt>
    <dgm:pt modelId="{5B4793A1-00A5-4348-BC34-CD57C293C55D}" type="sibTrans" cxnId="{23E0ACCC-4465-45FB-B5D3-E169B5202EA9}">
      <dgm:prSet/>
      <dgm:spPr/>
      <dgm:t>
        <a:bodyPr/>
        <a:lstStyle/>
        <a:p>
          <a:endParaRPr lang="hr-HR"/>
        </a:p>
      </dgm:t>
    </dgm:pt>
    <dgm:pt modelId="{C922A321-FE91-4C70-9022-9250A3F1AA08}">
      <dgm:prSet/>
      <dgm:spPr/>
      <dgm:t>
        <a:bodyPr/>
        <a:lstStyle/>
        <a:p>
          <a:r>
            <a:rPr lang="hr-HR"/>
            <a:t>očekuju Isusa koji je velik, moćan, atraktivan </a:t>
          </a:r>
        </a:p>
      </dgm:t>
    </dgm:pt>
    <dgm:pt modelId="{C897209F-07C9-4FE6-BF85-293EF62353E2}" type="parTrans" cxnId="{AFCE7485-F815-4536-AF81-014AA23D5136}">
      <dgm:prSet/>
      <dgm:spPr/>
      <dgm:t>
        <a:bodyPr/>
        <a:lstStyle/>
        <a:p>
          <a:endParaRPr lang="hr-HR"/>
        </a:p>
      </dgm:t>
    </dgm:pt>
    <dgm:pt modelId="{6A09DCC3-E14B-4F04-8F93-3A41678AA98C}" type="sibTrans" cxnId="{AFCE7485-F815-4536-AF81-014AA23D5136}">
      <dgm:prSet/>
      <dgm:spPr/>
      <dgm:t>
        <a:bodyPr/>
        <a:lstStyle/>
        <a:p>
          <a:endParaRPr lang="hr-HR"/>
        </a:p>
      </dgm:t>
    </dgm:pt>
    <dgm:pt modelId="{D59F3885-5312-4DC3-9C00-F14613435285}">
      <dgm:prSet/>
      <dgm:spPr/>
      <dgm:t>
        <a:bodyPr/>
        <a:lstStyle/>
        <a:p>
          <a:r>
            <a:rPr lang="hr-HR" dirty="0"/>
            <a:t>od susreta s Isusom očekuju oslobođenje svake nevolje i poteškoće</a:t>
          </a:r>
        </a:p>
      </dgm:t>
    </dgm:pt>
    <dgm:pt modelId="{42EFDE38-9EEF-4A52-AE0D-EE77813F6AE7}" type="parTrans" cxnId="{4A1EE0DC-58F6-43D8-A07A-CD6C45A06C0D}">
      <dgm:prSet/>
      <dgm:spPr/>
      <dgm:t>
        <a:bodyPr/>
        <a:lstStyle/>
        <a:p>
          <a:endParaRPr lang="hr-HR"/>
        </a:p>
      </dgm:t>
    </dgm:pt>
    <dgm:pt modelId="{051D0CE0-3A1B-4645-8740-69522C31E999}" type="sibTrans" cxnId="{4A1EE0DC-58F6-43D8-A07A-CD6C45A06C0D}">
      <dgm:prSet/>
      <dgm:spPr/>
      <dgm:t>
        <a:bodyPr/>
        <a:lstStyle/>
        <a:p>
          <a:endParaRPr lang="hr-HR"/>
        </a:p>
      </dgm:t>
    </dgm:pt>
    <dgm:pt modelId="{EF95AAAF-4C41-426E-BCA8-26F5BEA7BF3A}">
      <dgm:prSet/>
      <dgm:spPr/>
      <dgm:t>
        <a:bodyPr/>
        <a:lstStyle/>
        <a:p>
          <a:r>
            <a:rPr lang="hr-HR"/>
            <a:t>slike u skladu s grčkim božanstvima na Olimpu</a:t>
          </a:r>
        </a:p>
      </dgm:t>
    </dgm:pt>
    <dgm:pt modelId="{CC7DC350-446F-4860-8C89-0FA70DABAD94}" type="parTrans" cxnId="{182F7492-A954-40F5-BABF-5287DD691262}">
      <dgm:prSet/>
      <dgm:spPr/>
      <dgm:t>
        <a:bodyPr/>
        <a:lstStyle/>
        <a:p>
          <a:endParaRPr lang="hr-HR"/>
        </a:p>
      </dgm:t>
    </dgm:pt>
    <dgm:pt modelId="{909A081A-0E45-4F13-AF2B-F6285E4420B7}" type="sibTrans" cxnId="{182F7492-A954-40F5-BABF-5287DD691262}">
      <dgm:prSet/>
      <dgm:spPr/>
      <dgm:t>
        <a:bodyPr/>
        <a:lstStyle/>
        <a:p>
          <a:endParaRPr lang="hr-HR"/>
        </a:p>
      </dgm:t>
    </dgm:pt>
    <dgm:pt modelId="{D7DD6A4B-4183-4E2F-B801-5283AAB7A725}">
      <dgm:prSet/>
      <dgm:spPr/>
      <dgm:t>
        <a:bodyPr/>
        <a:lstStyle/>
        <a:p>
          <a:r>
            <a:rPr lang="hr-HR" dirty="0"/>
            <a:t>slike starozavjetnog Boga koji pokazuje svoju snagu u oslobađanju Izraelaca iz Egipta</a:t>
          </a:r>
        </a:p>
      </dgm:t>
    </dgm:pt>
    <dgm:pt modelId="{0271BA8B-65CD-475D-A0DA-F4F15C04BA1E}" type="parTrans" cxnId="{7CBBDC11-6860-4BDB-B777-DDE23D725C24}">
      <dgm:prSet/>
      <dgm:spPr/>
      <dgm:t>
        <a:bodyPr/>
        <a:lstStyle/>
        <a:p>
          <a:endParaRPr lang="hr-HR"/>
        </a:p>
      </dgm:t>
    </dgm:pt>
    <dgm:pt modelId="{02DD6A0D-C604-464E-996C-2E3CDAA06A38}" type="sibTrans" cxnId="{7CBBDC11-6860-4BDB-B777-DDE23D725C24}">
      <dgm:prSet/>
      <dgm:spPr/>
      <dgm:t>
        <a:bodyPr/>
        <a:lstStyle/>
        <a:p>
          <a:endParaRPr lang="hr-HR"/>
        </a:p>
      </dgm:t>
    </dgm:pt>
    <dgm:pt modelId="{0CE464A2-34D2-43BB-B1F9-D0671000CBA9}" type="pres">
      <dgm:prSet presAssocID="{09F8199F-95A0-40D3-92F2-ABD44366C70A}" presName="Name0" presStyleCnt="0">
        <dgm:presLayoutVars>
          <dgm:chMax val="7"/>
          <dgm:chPref val="7"/>
          <dgm:dir/>
        </dgm:presLayoutVars>
      </dgm:prSet>
      <dgm:spPr/>
    </dgm:pt>
    <dgm:pt modelId="{66C5643A-24B9-47B7-A906-A3E16B02739D}" type="pres">
      <dgm:prSet presAssocID="{09F8199F-95A0-40D3-92F2-ABD44366C70A}" presName="Name1" presStyleCnt="0"/>
      <dgm:spPr/>
    </dgm:pt>
    <dgm:pt modelId="{F5A59BFC-18CB-4774-A84D-7D85913FFF5B}" type="pres">
      <dgm:prSet presAssocID="{09F8199F-95A0-40D3-92F2-ABD44366C70A}" presName="cycle" presStyleCnt="0"/>
      <dgm:spPr/>
    </dgm:pt>
    <dgm:pt modelId="{7CC92930-C496-4524-A0D2-0354BA10E29D}" type="pres">
      <dgm:prSet presAssocID="{09F8199F-95A0-40D3-92F2-ABD44366C70A}" presName="srcNode" presStyleLbl="node1" presStyleIdx="0" presStyleCnt="5"/>
      <dgm:spPr/>
    </dgm:pt>
    <dgm:pt modelId="{8110737E-A352-4407-BC58-DAAC60BE153B}" type="pres">
      <dgm:prSet presAssocID="{09F8199F-95A0-40D3-92F2-ABD44366C70A}" presName="conn" presStyleLbl="parChTrans1D2" presStyleIdx="0" presStyleCnt="1"/>
      <dgm:spPr/>
    </dgm:pt>
    <dgm:pt modelId="{95841323-D845-4DDD-BEAC-C6F01043F4CA}" type="pres">
      <dgm:prSet presAssocID="{09F8199F-95A0-40D3-92F2-ABD44366C70A}" presName="extraNode" presStyleLbl="node1" presStyleIdx="0" presStyleCnt="5"/>
      <dgm:spPr/>
    </dgm:pt>
    <dgm:pt modelId="{32A090D0-D92E-4AF9-8CC8-BF41B206EF04}" type="pres">
      <dgm:prSet presAssocID="{09F8199F-95A0-40D3-92F2-ABD44366C70A}" presName="dstNode" presStyleLbl="node1" presStyleIdx="0" presStyleCnt="5"/>
      <dgm:spPr/>
    </dgm:pt>
    <dgm:pt modelId="{C59DD4D9-E41B-4425-A904-62EA52275A12}" type="pres">
      <dgm:prSet presAssocID="{A2245CBF-85CB-43A1-B5BE-BA798688C128}" presName="text_1" presStyleLbl="node1" presStyleIdx="0" presStyleCnt="5">
        <dgm:presLayoutVars>
          <dgm:bulletEnabled val="1"/>
        </dgm:presLayoutVars>
      </dgm:prSet>
      <dgm:spPr/>
    </dgm:pt>
    <dgm:pt modelId="{0846DFAB-F0F6-4659-9B11-4F20016717E8}" type="pres">
      <dgm:prSet presAssocID="{A2245CBF-85CB-43A1-B5BE-BA798688C128}" presName="accent_1" presStyleCnt="0"/>
      <dgm:spPr/>
    </dgm:pt>
    <dgm:pt modelId="{67245BBF-D62F-41E9-A903-7149D9025770}" type="pres">
      <dgm:prSet presAssocID="{A2245CBF-85CB-43A1-B5BE-BA798688C128}" presName="accentRepeatNode" presStyleLbl="solidFgAcc1" presStyleIdx="0" presStyleCnt="5"/>
      <dgm:spPr/>
    </dgm:pt>
    <dgm:pt modelId="{6EE0E3A9-C846-4200-9465-C0D553BE3151}" type="pres">
      <dgm:prSet presAssocID="{C922A321-FE91-4C70-9022-9250A3F1AA08}" presName="text_2" presStyleLbl="node1" presStyleIdx="1" presStyleCnt="5">
        <dgm:presLayoutVars>
          <dgm:bulletEnabled val="1"/>
        </dgm:presLayoutVars>
      </dgm:prSet>
      <dgm:spPr/>
    </dgm:pt>
    <dgm:pt modelId="{AF6F1484-A30B-4FCF-AB9F-3047856FAF13}" type="pres">
      <dgm:prSet presAssocID="{C922A321-FE91-4C70-9022-9250A3F1AA08}" presName="accent_2" presStyleCnt="0"/>
      <dgm:spPr/>
    </dgm:pt>
    <dgm:pt modelId="{3859C4DF-8653-47D4-9E64-7E44931D220D}" type="pres">
      <dgm:prSet presAssocID="{C922A321-FE91-4C70-9022-9250A3F1AA08}" presName="accentRepeatNode" presStyleLbl="solidFgAcc1" presStyleIdx="1" presStyleCnt="5"/>
      <dgm:spPr/>
    </dgm:pt>
    <dgm:pt modelId="{E746D4F3-D117-4A73-A87C-538E7644A865}" type="pres">
      <dgm:prSet presAssocID="{D59F3885-5312-4DC3-9C00-F14613435285}" presName="text_3" presStyleLbl="node1" presStyleIdx="2" presStyleCnt="5">
        <dgm:presLayoutVars>
          <dgm:bulletEnabled val="1"/>
        </dgm:presLayoutVars>
      </dgm:prSet>
      <dgm:spPr/>
    </dgm:pt>
    <dgm:pt modelId="{370F5445-2E01-495F-8670-E0F0F6FA95E4}" type="pres">
      <dgm:prSet presAssocID="{D59F3885-5312-4DC3-9C00-F14613435285}" presName="accent_3" presStyleCnt="0"/>
      <dgm:spPr/>
    </dgm:pt>
    <dgm:pt modelId="{8C27BC75-CC65-412B-8C12-098D7251739F}" type="pres">
      <dgm:prSet presAssocID="{D59F3885-5312-4DC3-9C00-F14613435285}" presName="accentRepeatNode" presStyleLbl="solidFgAcc1" presStyleIdx="2" presStyleCnt="5"/>
      <dgm:spPr/>
    </dgm:pt>
    <dgm:pt modelId="{31FCE33F-B50B-4B61-B14C-0976711B9D53}" type="pres">
      <dgm:prSet presAssocID="{EF95AAAF-4C41-426E-BCA8-26F5BEA7BF3A}" presName="text_4" presStyleLbl="node1" presStyleIdx="3" presStyleCnt="5">
        <dgm:presLayoutVars>
          <dgm:bulletEnabled val="1"/>
        </dgm:presLayoutVars>
      </dgm:prSet>
      <dgm:spPr/>
    </dgm:pt>
    <dgm:pt modelId="{592F860F-2641-40D3-849B-5AE75E432DB3}" type="pres">
      <dgm:prSet presAssocID="{EF95AAAF-4C41-426E-BCA8-26F5BEA7BF3A}" presName="accent_4" presStyleCnt="0"/>
      <dgm:spPr/>
    </dgm:pt>
    <dgm:pt modelId="{5AAEC2D8-4A51-4E72-A3B6-F7D86C0B5A37}" type="pres">
      <dgm:prSet presAssocID="{EF95AAAF-4C41-426E-BCA8-26F5BEA7BF3A}" presName="accentRepeatNode" presStyleLbl="solidFgAcc1" presStyleIdx="3" presStyleCnt="5"/>
      <dgm:spPr/>
    </dgm:pt>
    <dgm:pt modelId="{B355F8DC-93C6-4350-82F1-66504245E543}" type="pres">
      <dgm:prSet presAssocID="{D7DD6A4B-4183-4E2F-B801-5283AAB7A725}" presName="text_5" presStyleLbl="node1" presStyleIdx="4" presStyleCnt="5">
        <dgm:presLayoutVars>
          <dgm:bulletEnabled val="1"/>
        </dgm:presLayoutVars>
      </dgm:prSet>
      <dgm:spPr/>
    </dgm:pt>
    <dgm:pt modelId="{ABDA406A-2BA8-4D46-9517-826D29CEFF8E}" type="pres">
      <dgm:prSet presAssocID="{D7DD6A4B-4183-4E2F-B801-5283AAB7A725}" presName="accent_5" presStyleCnt="0"/>
      <dgm:spPr/>
    </dgm:pt>
    <dgm:pt modelId="{6E22F846-8AC1-421C-B280-5E19155C5A05}" type="pres">
      <dgm:prSet presAssocID="{D7DD6A4B-4183-4E2F-B801-5283AAB7A725}" presName="accentRepeatNode" presStyleLbl="solidFgAcc1" presStyleIdx="4" presStyleCnt="5"/>
      <dgm:spPr/>
    </dgm:pt>
  </dgm:ptLst>
  <dgm:cxnLst>
    <dgm:cxn modelId="{43967D08-B4C8-4E82-8206-809FC99D2B3B}" type="presOf" srcId="{D7DD6A4B-4183-4E2F-B801-5283AAB7A725}" destId="{B355F8DC-93C6-4350-82F1-66504245E543}" srcOrd="0" destOrd="0" presId="urn:microsoft.com/office/officeart/2008/layout/VerticalCurvedList"/>
    <dgm:cxn modelId="{7CBBDC11-6860-4BDB-B777-DDE23D725C24}" srcId="{09F8199F-95A0-40D3-92F2-ABD44366C70A}" destId="{D7DD6A4B-4183-4E2F-B801-5283AAB7A725}" srcOrd="4" destOrd="0" parTransId="{0271BA8B-65CD-475D-A0DA-F4F15C04BA1E}" sibTransId="{02DD6A0D-C604-464E-996C-2E3CDAA06A38}"/>
    <dgm:cxn modelId="{49DF032C-16BF-4336-85AF-FFF5E9DBCF8B}" type="presOf" srcId="{D59F3885-5312-4DC3-9C00-F14613435285}" destId="{E746D4F3-D117-4A73-A87C-538E7644A865}" srcOrd="0" destOrd="0" presId="urn:microsoft.com/office/officeart/2008/layout/VerticalCurvedList"/>
    <dgm:cxn modelId="{0575B35F-42CE-4A30-B378-5F3318B16811}" type="presOf" srcId="{09F8199F-95A0-40D3-92F2-ABD44366C70A}" destId="{0CE464A2-34D2-43BB-B1F9-D0671000CBA9}" srcOrd="0" destOrd="0" presId="urn:microsoft.com/office/officeart/2008/layout/VerticalCurvedList"/>
    <dgm:cxn modelId="{8B6BD15F-BA05-41F7-9AD4-626A5E102D8E}" type="presOf" srcId="{C922A321-FE91-4C70-9022-9250A3F1AA08}" destId="{6EE0E3A9-C846-4200-9465-C0D553BE3151}" srcOrd="0" destOrd="0" presId="urn:microsoft.com/office/officeart/2008/layout/VerticalCurvedList"/>
    <dgm:cxn modelId="{9047D455-3F82-4E96-AD74-AD8319B29469}" type="presOf" srcId="{EF95AAAF-4C41-426E-BCA8-26F5BEA7BF3A}" destId="{31FCE33F-B50B-4B61-B14C-0976711B9D53}" srcOrd="0" destOrd="0" presId="urn:microsoft.com/office/officeart/2008/layout/VerticalCurvedList"/>
    <dgm:cxn modelId="{BB225C81-D794-43B7-9793-05627D7D6E67}" type="presOf" srcId="{A2245CBF-85CB-43A1-B5BE-BA798688C128}" destId="{C59DD4D9-E41B-4425-A904-62EA52275A12}" srcOrd="0" destOrd="0" presId="urn:microsoft.com/office/officeart/2008/layout/VerticalCurvedList"/>
    <dgm:cxn modelId="{AFCE7485-F815-4536-AF81-014AA23D5136}" srcId="{09F8199F-95A0-40D3-92F2-ABD44366C70A}" destId="{C922A321-FE91-4C70-9022-9250A3F1AA08}" srcOrd="1" destOrd="0" parTransId="{C897209F-07C9-4FE6-BF85-293EF62353E2}" sibTransId="{6A09DCC3-E14B-4F04-8F93-3A41678AA98C}"/>
    <dgm:cxn modelId="{182F7492-A954-40F5-BABF-5287DD691262}" srcId="{09F8199F-95A0-40D3-92F2-ABD44366C70A}" destId="{EF95AAAF-4C41-426E-BCA8-26F5BEA7BF3A}" srcOrd="3" destOrd="0" parTransId="{CC7DC350-446F-4860-8C89-0FA70DABAD94}" sibTransId="{909A081A-0E45-4F13-AF2B-F6285E4420B7}"/>
    <dgm:cxn modelId="{39343B9B-26E5-4109-8E02-A813327702DF}" type="presOf" srcId="{5B4793A1-00A5-4348-BC34-CD57C293C55D}" destId="{8110737E-A352-4407-BC58-DAAC60BE153B}" srcOrd="0" destOrd="0" presId="urn:microsoft.com/office/officeart/2008/layout/VerticalCurvedList"/>
    <dgm:cxn modelId="{23E0ACCC-4465-45FB-B5D3-E169B5202EA9}" srcId="{09F8199F-95A0-40D3-92F2-ABD44366C70A}" destId="{A2245CBF-85CB-43A1-B5BE-BA798688C128}" srcOrd="0" destOrd="0" parTransId="{DA6738E2-F2C9-4DDC-A4A2-D9BCA1221C9C}" sibTransId="{5B4793A1-00A5-4348-BC34-CD57C293C55D}"/>
    <dgm:cxn modelId="{4A1EE0DC-58F6-43D8-A07A-CD6C45A06C0D}" srcId="{09F8199F-95A0-40D3-92F2-ABD44366C70A}" destId="{D59F3885-5312-4DC3-9C00-F14613435285}" srcOrd="2" destOrd="0" parTransId="{42EFDE38-9EEF-4A52-AE0D-EE77813F6AE7}" sibTransId="{051D0CE0-3A1B-4645-8740-69522C31E999}"/>
    <dgm:cxn modelId="{6E770D0B-65AA-441D-9533-40560F11C206}" type="presParOf" srcId="{0CE464A2-34D2-43BB-B1F9-D0671000CBA9}" destId="{66C5643A-24B9-47B7-A906-A3E16B02739D}" srcOrd="0" destOrd="0" presId="urn:microsoft.com/office/officeart/2008/layout/VerticalCurvedList"/>
    <dgm:cxn modelId="{7BBDE4A6-8C20-47C1-80EC-20F888B22950}" type="presParOf" srcId="{66C5643A-24B9-47B7-A906-A3E16B02739D}" destId="{F5A59BFC-18CB-4774-A84D-7D85913FFF5B}" srcOrd="0" destOrd="0" presId="urn:microsoft.com/office/officeart/2008/layout/VerticalCurvedList"/>
    <dgm:cxn modelId="{C13975B0-9713-4053-98D5-30A349BE1C58}" type="presParOf" srcId="{F5A59BFC-18CB-4774-A84D-7D85913FFF5B}" destId="{7CC92930-C496-4524-A0D2-0354BA10E29D}" srcOrd="0" destOrd="0" presId="urn:microsoft.com/office/officeart/2008/layout/VerticalCurvedList"/>
    <dgm:cxn modelId="{9A5FD05E-6702-4F3C-8EAC-7B8C1753BFA5}" type="presParOf" srcId="{F5A59BFC-18CB-4774-A84D-7D85913FFF5B}" destId="{8110737E-A352-4407-BC58-DAAC60BE153B}" srcOrd="1" destOrd="0" presId="urn:microsoft.com/office/officeart/2008/layout/VerticalCurvedList"/>
    <dgm:cxn modelId="{31A477A9-BAA8-4238-AA94-4CA91B536ACE}" type="presParOf" srcId="{F5A59BFC-18CB-4774-A84D-7D85913FFF5B}" destId="{95841323-D845-4DDD-BEAC-C6F01043F4CA}" srcOrd="2" destOrd="0" presId="urn:microsoft.com/office/officeart/2008/layout/VerticalCurvedList"/>
    <dgm:cxn modelId="{469A623E-71D1-4A0D-8C7A-0649A20E3D20}" type="presParOf" srcId="{F5A59BFC-18CB-4774-A84D-7D85913FFF5B}" destId="{32A090D0-D92E-4AF9-8CC8-BF41B206EF04}" srcOrd="3" destOrd="0" presId="urn:microsoft.com/office/officeart/2008/layout/VerticalCurvedList"/>
    <dgm:cxn modelId="{559F8608-BFB4-4899-8EA3-5C9E4E0DD164}" type="presParOf" srcId="{66C5643A-24B9-47B7-A906-A3E16B02739D}" destId="{C59DD4D9-E41B-4425-A904-62EA52275A12}" srcOrd="1" destOrd="0" presId="urn:microsoft.com/office/officeart/2008/layout/VerticalCurvedList"/>
    <dgm:cxn modelId="{6DE1CE4E-3602-4BF6-9B36-FFC572181C9F}" type="presParOf" srcId="{66C5643A-24B9-47B7-A906-A3E16B02739D}" destId="{0846DFAB-F0F6-4659-9B11-4F20016717E8}" srcOrd="2" destOrd="0" presId="urn:microsoft.com/office/officeart/2008/layout/VerticalCurvedList"/>
    <dgm:cxn modelId="{B02D2E31-FFCD-4BB5-9A2B-EFCF5916FB19}" type="presParOf" srcId="{0846DFAB-F0F6-4659-9B11-4F20016717E8}" destId="{67245BBF-D62F-41E9-A903-7149D9025770}" srcOrd="0" destOrd="0" presId="urn:microsoft.com/office/officeart/2008/layout/VerticalCurvedList"/>
    <dgm:cxn modelId="{D58486C6-BFE2-4384-A801-94EF0A1EBCD1}" type="presParOf" srcId="{66C5643A-24B9-47B7-A906-A3E16B02739D}" destId="{6EE0E3A9-C846-4200-9465-C0D553BE3151}" srcOrd="3" destOrd="0" presId="urn:microsoft.com/office/officeart/2008/layout/VerticalCurvedList"/>
    <dgm:cxn modelId="{88B7FF53-3546-4195-999F-3947A9A54C0F}" type="presParOf" srcId="{66C5643A-24B9-47B7-A906-A3E16B02739D}" destId="{AF6F1484-A30B-4FCF-AB9F-3047856FAF13}" srcOrd="4" destOrd="0" presId="urn:microsoft.com/office/officeart/2008/layout/VerticalCurvedList"/>
    <dgm:cxn modelId="{4003EEEB-E33B-4942-B979-470556169365}" type="presParOf" srcId="{AF6F1484-A30B-4FCF-AB9F-3047856FAF13}" destId="{3859C4DF-8653-47D4-9E64-7E44931D220D}" srcOrd="0" destOrd="0" presId="urn:microsoft.com/office/officeart/2008/layout/VerticalCurvedList"/>
    <dgm:cxn modelId="{AA26578C-7BBD-4529-AC6A-78AB0672F15A}" type="presParOf" srcId="{66C5643A-24B9-47B7-A906-A3E16B02739D}" destId="{E746D4F3-D117-4A73-A87C-538E7644A865}" srcOrd="5" destOrd="0" presId="urn:microsoft.com/office/officeart/2008/layout/VerticalCurvedList"/>
    <dgm:cxn modelId="{322C4982-6556-40CD-A1CC-E788F7E05CA4}" type="presParOf" srcId="{66C5643A-24B9-47B7-A906-A3E16B02739D}" destId="{370F5445-2E01-495F-8670-E0F0F6FA95E4}" srcOrd="6" destOrd="0" presId="urn:microsoft.com/office/officeart/2008/layout/VerticalCurvedList"/>
    <dgm:cxn modelId="{4AB82EE5-6274-4533-82E7-9779324E27EA}" type="presParOf" srcId="{370F5445-2E01-495F-8670-E0F0F6FA95E4}" destId="{8C27BC75-CC65-412B-8C12-098D7251739F}" srcOrd="0" destOrd="0" presId="urn:microsoft.com/office/officeart/2008/layout/VerticalCurvedList"/>
    <dgm:cxn modelId="{DC7658AC-DF75-44D8-9084-1EF377D56C64}" type="presParOf" srcId="{66C5643A-24B9-47B7-A906-A3E16B02739D}" destId="{31FCE33F-B50B-4B61-B14C-0976711B9D53}" srcOrd="7" destOrd="0" presId="urn:microsoft.com/office/officeart/2008/layout/VerticalCurvedList"/>
    <dgm:cxn modelId="{98FEE459-87D4-4029-B266-B899B48EFD95}" type="presParOf" srcId="{66C5643A-24B9-47B7-A906-A3E16B02739D}" destId="{592F860F-2641-40D3-849B-5AE75E432DB3}" srcOrd="8" destOrd="0" presId="urn:microsoft.com/office/officeart/2008/layout/VerticalCurvedList"/>
    <dgm:cxn modelId="{1CBB18D4-215F-4EED-8DD6-703B8620B6AD}" type="presParOf" srcId="{592F860F-2641-40D3-849B-5AE75E432DB3}" destId="{5AAEC2D8-4A51-4E72-A3B6-F7D86C0B5A37}" srcOrd="0" destOrd="0" presId="urn:microsoft.com/office/officeart/2008/layout/VerticalCurvedList"/>
    <dgm:cxn modelId="{F44B1AB6-1214-452F-A4CA-CA5FFFAB7142}" type="presParOf" srcId="{66C5643A-24B9-47B7-A906-A3E16B02739D}" destId="{B355F8DC-93C6-4350-82F1-66504245E543}" srcOrd="9" destOrd="0" presId="urn:microsoft.com/office/officeart/2008/layout/VerticalCurvedList"/>
    <dgm:cxn modelId="{9DC94297-3BCC-4340-8914-0CF1737F93CB}" type="presParOf" srcId="{66C5643A-24B9-47B7-A906-A3E16B02739D}" destId="{ABDA406A-2BA8-4D46-9517-826D29CEFF8E}" srcOrd="10" destOrd="0" presId="urn:microsoft.com/office/officeart/2008/layout/VerticalCurvedList"/>
    <dgm:cxn modelId="{0F9826A8-0C07-47CD-9CC5-4D513FA89DAF}" type="presParOf" srcId="{ABDA406A-2BA8-4D46-9517-826D29CEFF8E}" destId="{6E22F846-8AC1-421C-B280-5E19155C5A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6DA01BC8-65AE-4BD1-96F4-B07B50797F02}">
      <dgm:prSet/>
      <dgm:spPr/>
      <dgm:t>
        <a:bodyPr/>
        <a:lstStyle/>
        <a:p>
          <a:r>
            <a:rPr lang="hr-HR" dirty="0"/>
            <a:t>skloni smo tražiti Isusa </a:t>
          </a:r>
          <a:br>
            <a:rPr lang="hr-HR" dirty="0"/>
          </a:br>
          <a:r>
            <a:rPr lang="hr-HR" dirty="0"/>
            <a:t>s već unaprijed određenom slikom </a:t>
          </a:r>
        </a:p>
      </dgm:t>
    </dgm:pt>
    <dgm:pt modelId="{5E529B2C-81F7-4CA4-9B84-7E6518203FC3}" type="parTrans" cxnId="{1AA1EA25-859D-47FB-967B-81D08909C862}">
      <dgm:prSet/>
      <dgm:spPr/>
      <dgm:t>
        <a:bodyPr/>
        <a:lstStyle/>
        <a:p>
          <a:endParaRPr lang="hr-HR"/>
        </a:p>
      </dgm:t>
    </dgm:pt>
    <dgm:pt modelId="{BAC35194-F911-40AD-BBDA-A906A8814A69}" type="sibTrans" cxnId="{1AA1EA25-859D-47FB-967B-81D08909C862}">
      <dgm:prSet/>
      <dgm:spPr/>
      <dgm:t>
        <a:bodyPr/>
        <a:lstStyle/>
        <a:p>
          <a:endParaRPr lang="hr-HR"/>
        </a:p>
      </dgm:t>
    </dgm:pt>
    <dgm:pt modelId="{B2BC7976-5AF4-488D-B5A7-B4EF1F2C89FE}">
      <dgm:prSet/>
      <dgm:spPr/>
      <dgm:t>
        <a:bodyPr/>
        <a:lstStyle/>
        <a:p>
          <a:r>
            <a:rPr lang="hr-HR"/>
            <a:t>pogrješne slike nam onemogućuju pronalazak i upoznavanje Boga </a:t>
          </a:r>
        </a:p>
      </dgm:t>
    </dgm:pt>
    <dgm:pt modelId="{9AF90945-CF9B-4CCF-8F97-9DBD724227FA}" type="parTrans" cxnId="{70F217FB-9D99-4212-B38F-F1DCE44E11D4}">
      <dgm:prSet/>
      <dgm:spPr/>
      <dgm:t>
        <a:bodyPr/>
        <a:lstStyle/>
        <a:p>
          <a:endParaRPr lang="hr-HR"/>
        </a:p>
      </dgm:t>
    </dgm:pt>
    <dgm:pt modelId="{E9005CCF-1603-42D4-B402-534EF9BA9C0B}" type="sibTrans" cxnId="{70F217FB-9D99-4212-B38F-F1DCE44E11D4}">
      <dgm:prSet/>
      <dgm:spPr/>
      <dgm:t>
        <a:bodyPr/>
        <a:lstStyle/>
        <a:p>
          <a:endParaRPr lang="hr-HR"/>
        </a:p>
      </dgm:t>
    </dgm:pt>
    <dgm:pt modelId="{A62AEFB2-BAE4-4909-9AF9-75015EA067FD}">
      <dgm:prSet/>
      <dgm:spPr/>
      <dgm:t>
        <a:bodyPr/>
        <a:lstStyle/>
        <a:p>
          <a:r>
            <a:rPr lang="hr-HR" dirty="0"/>
            <a:t>dovode nas do razočarenja, </a:t>
          </a:r>
          <a:br>
            <a:rPr lang="hr-HR" dirty="0"/>
          </a:br>
          <a:r>
            <a:rPr lang="hr-HR" dirty="0"/>
            <a:t>a nekada i do otpada od vjere</a:t>
          </a:r>
        </a:p>
      </dgm:t>
    </dgm:pt>
    <dgm:pt modelId="{0696328C-DBEF-49B9-8171-11C90B0224D4}" type="parTrans" cxnId="{73BCF9F3-B232-4B29-A4AE-83BC6064EFC0}">
      <dgm:prSet/>
      <dgm:spPr/>
      <dgm:t>
        <a:bodyPr/>
        <a:lstStyle/>
        <a:p>
          <a:endParaRPr lang="hr-HR"/>
        </a:p>
      </dgm:t>
    </dgm:pt>
    <dgm:pt modelId="{4A1FC15F-ACAF-44D6-9492-B85F51576127}" type="sibTrans" cxnId="{73BCF9F3-B232-4B29-A4AE-83BC6064EFC0}">
      <dgm:prSet/>
      <dgm:spPr/>
      <dgm:t>
        <a:bodyPr/>
        <a:lstStyle/>
        <a:p>
          <a:endParaRPr lang="hr-HR"/>
        </a:p>
      </dgm:t>
    </dgm:pt>
    <dgm:pt modelId="{8DDC8D9D-BE62-457E-95DB-475A64859F92}">
      <dgm:prSet/>
      <dgm:spPr/>
      <dgm:t>
        <a:bodyPr/>
        <a:lstStyle/>
        <a:p>
          <a:r>
            <a:rPr lang="hr-HR" dirty="0"/>
            <a:t>Grci nisu ostali uz Isusa </a:t>
          </a:r>
          <a:br>
            <a:rPr lang="hr-HR" dirty="0"/>
          </a:br>
          <a:r>
            <a:rPr lang="hr-HR" dirty="0"/>
            <a:t>kad je nastupio njegov križni put</a:t>
          </a:r>
        </a:p>
      </dgm:t>
    </dgm:pt>
    <dgm:pt modelId="{BBC5D27B-44F2-422C-9E92-8544FD97ED7C}" type="parTrans" cxnId="{34479384-3548-4401-BDBC-FB5B9EFBC9A3}">
      <dgm:prSet/>
      <dgm:spPr/>
      <dgm:t>
        <a:bodyPr/>
        <a:lstStyle/>
        <a:p>
          <a:endParaRPr lang="hr-HR"/>
        </a:p>
      </dgm:t>
    </dgm:pt>
    <dgm:pt modelId="{BFDF9CF5-EFD4-419C-B364-1362CE250328}" type="sibTrans" cxnId="{34479384-3548-4401-BDBC-FB5B9EFBC9A3}">
      <dgm:prSet/>
      <dgm:spPr/>
      <dgm:t>
        <a:bodyPr/>
        <a:lstStyle/>
        <a:p>
          <a:endParaRPr lang="hr-HR"/>
        </a:p>
      </dgm:t>
    </dgm:pt>
    <dgm:pt modelId="{0514A03E-58C0-492D-BDAF-C489539A7F07}" type="pres">
      <dgm:prSet presAssocID="{09F8199F-95A0-40D3-92F2-ABD44366C70A}" presName="Name0" presStyleCnt="0">
        <dgm:presLayoutVars>
          <dgm:chMax val="7"/>
          <dgm:chPref val="7"/>
          <dgm:dir val="rev"/>
        </dgm:presLayoutVars>
      </dgm:prSet>
      <dgm:spPr/>
    </dgm:pt>
    <dgm:pt modelId="{FA6D62FE-D745-41EE-9520-7014202394F8}" type="pres">
      <dgm:prSet presAssocID="{09F8199F-95A0-40D3-92F2-ABD44366C70A}" presName="Name1" presStyleCnt="0"/>
      <dgm:spPr/>
    </dgm:pt>
    <dgm:pt modelId="{D9B04CF5-B596-47CF-ADC3-61730B408C88}" type="pres">
      <dgm:prSet presAssocID="{09F8199F-95A0-40D3-92F2-ABD44366C70A}" presName="cycle" presStyleCnt="0"/>
      <dgm:spPr/>
    </dgm:pt>
    <dgm:pt modelId="{DEC1136E-F843-410C-A43A-9566761ED308}" type="pres">
      <dgm:prSet presAssocID="{09F8199F-95A0-40D3-92F2-ABD44366C70A}" presName="srcNode" presStyleLbl="node1" presStyleIdx="0" presStyleCnt="4"/>
      <dgm:spPr/>
    </dgm:pt>
    <dgm:pt modelId="{018CC7DA-71F5-411B-AF6D-912C593094A5}" type="pres">
      <dgm:prSet presAssocID="{09F8199F-95A0-40D3-92F2-ABD44366C70A}" presName="conn" presStyleLbl="parChTrans1D2" presStyleIdx="0" presStyleCnt="1"/>
      <dgm:spPr/>
    </dgm:pt>
    <dgm:pt modelId="{FA48C5DF-6E76-4000-9C9D-202CABD8D67C}" type="pres">
      <dgm:prSet presAssocID="{09F8199F-95A0-40D3-92F2-ABD44366C70A}" presName="extraNode" presStyleLbl="node1" presStyleIdx="0" presStyleCnt="4"/>
      <dgm:spPr/>
    </dgm:pt>
    <dgm:pt modelId="{C7F94296-4A9B-44AC-9EA7-240864526D81}" type="pres">
      <dgm:prSet presAssocID="{09F8199F-95A0-40D3-92F2-ABD44366C70A}" presName="dstNode" presStyleLbl="node1" presStyleIdx="0" presStyleCnt="4"/>
      <dgm:spPr/>
    </dgm:pt>
    <dgm:pt modelId="{C94ED587-4FBF-4E75-91F3-19457A6E5C52}" type="pres">
      <dgm:prSet presAssocID="{6DA01BC8-65AE-4BD1-96F4-B07B50797F02}" presName="text_1" presStyleLbl="node1" presStyleIdx="0" presStyleCnt="4">
        <dgm:presLayoutVars>
          <dgm:bulletEnabled val="1"/>
        </dgm:presLayoutVars>
      </dgm:prSet>
      <dgm:spPr/>
    </dgm:pt>
    <dgm:pt modelId="{F89CFE4B-053C-483E-9543-2680C3945566}" type="pres">
      <dgm:prSet presAssocID="{6DA01BC8-65AE-4BD1-96F4-B07B50797F02}" presName="accent_1" presStyleCnt="0"/>
      <dgm:spPr/>
    </dgm:pt>
    <dgm:pt modelId="{02BE1C2B-2690-400D-94D8-11CACF86997B}" type="pres">
      <dgm:prSet presAssocID="{6DA01BC8-65AE-4BD1-96F4-B07B50797F02}" presName="accentRepeatNode" presStyleLbl="solidFgAcc1" presStyleIdx="0" presStyleCnt="4"/>
      <dgm:spPr/>
    </dgm:pt>
    <dgm:pt modelId="{D7ADC07E-BD9A-47DA-B816-733BF2B0A391}" type="pres">
      <dgm:prSet presAssocID="{B2BC7976-5AF4-488D-B5A7-B4EF1F2C89FE}" presName="text_2" presStyleLbl="node1" presStyleIdx="1" presStyleCnt="4">
        <dgm:presLayoutVars>
          <dgm:bulletEnabled val="1"/>
        </dgm:presLayoutVars>
      </dgm:prSet>
      <dgm:spPr/>
    </dgm:pt>
    <dgm:pt modelId="{7C241507-3E7F-49CC-A3F2-8B58F6C1EFC1}" type="pres">
      <dgm:prSet presAssocID="{B2BC7976-5AF4-488D-B5A7-B4EF1F2C89FE}" presName="accent_2" presStyleCnt="0"/>
      <dgm:spPr/>
    </dgm:pt>
    <dgm:pt modelId="{252F34D3-10D1-49ED-BE19-FA21712B4476}" type="pres">
      <dgm:prSet presAssocID="{B2BC7976-5AF4-488D-B5A7-B4EF1F2C89FE}" presName="accentRepeatNode" presStyleLbl="solidFgAcc1" presStyleIdx="1" presStyleCnt="4"/>
      <dgm:spPr/>
    </dgm:pt>
    <dgm:pt modelId="{86442FDD-5BBD-45C7-8587-792BBA98E9F4}" type="pres">
      <dgm:prSet presAssocID="{A62AEFB2-BAE4-4909-9AF9-75015EA067FD}" presName="text_3" presStyleLbl="node1" presStyleIdx="2" presStyleCnt="4">
        <dgm:presLayoutVars>
          <dgm:bulletEnabled val="1"/>
        </dgm:presLayoutVars>
      </dgm:prSet>
      <dgm:spPr/>
    </dgm:pt>
    <dgm:pt modelId="{14300F65-694A-466A-9512-CB88E7A31594}" type="pres">
      <dgm:prSet presAssocID="{A62AEFB2-BAE4-4909-9AF9-75015EA067FD}" presName="accent_3" presStyleCnt="0"/>
      <dgm:spPr/>
    </dgm:pt>
    <dgm:pt modelId="{92CEEB6D-8504-4894-94F9-3E757AE1EED7}" type="pres">
      <dgm:prSet presAssocID="{A62AEFB2-BAE4-4909-9AF9-75015EA067FD}" presName="accentRepeatNode" presStyleLbl="solidFgAcc1" presStyleIdx="2" presStyleCnt="4"/>
      <dgm:spPr/>
    </dgm:pt>
    <dgm:pt modelId="{B03C1A37-178D-4E55-8804-0E7C48E59FBA}" type="pres">
      <dgm:prSet presAssocID="{8DDC8D9D-BE62-457E-95DB-475A64859F92}" presName="text_4" presStyleLbl="node1" presStyleIdx="3" presStyleCnt="4">
        <dgm:presLayoutVars>
          <dgm:bulletEnabled val="1"/>
        </dgm:presLayoutVars>
      </dgm:prSet>
      <dgm:spPr/>
    </dgm:pt>
    <dgm:pt modelId="{8BBBE201-B4C0-4B97-9A26-3D30F5CF6DF6}" type="pres">
      <dgm:prSet presAssocID="{8DDC8D9D-BE62-457E-95DB-475A64859F92}" presName="accent_4" presStyleCnt="0"/>
      <dgm:spPr/>
    </dgm:pt>
    <dgm:pt modelId="{9DD452E6-C0EB-4A21-84A6-2AFC160B3046}" type="pres">
      <dgm:prSet presAssocID="{8DDC8D9D-BE62-457E-95DB-475A64859F92}" presName="accentRepeatNode" presStyleLbl="solidFgAcc1" presStyleIdx="3" presStyleCnt="4"/>
      <dgm:spPr/>
    </dgm:pt>
  </dgm:ptLst>
  <dgm:cxnLst>
    <dgm:cxn modelId="{FACF341C-A650-4844-B9A2-7979C73746CA}" type="presOf" srcId="{B2BC7976-5AF4-488D-B5A7-B4EF1F2C89FE}" destId="{D7ADC07E-BD9A-47DA-B816-733BF2B0A391}" srcOrd="0" destOrd="0" presId="urn:microsoft.com/office/officeart/2008/layout/VerticalCurvedList"/>
    <dgm:cxn modelId="{1AA1EA25-859D-47FB-967B-81D08909C862}" srcId="{09F8199F-95A0-40D3-92F2-ABD44366C70A}" destId="{6DA01BC8-65AE-4BD1-96F4-B07B50797F02}" srcOrd="0" destOrd="0" parTransId="{5E529B2C-81F7-4CA4-9B84-7E6518203FC3}" sibTransId="{BAC35194-F911-40AD-BBDA-A906A8814A69}"/>
    <dgm:cxn modelId="{34479384-3548-4401-BDBC-FB5B9EFBC9A3}" srcId="{09F8199F-95A0-40D3-92F2-ABD44366C70A}" destId="{8DDC8D9D-BE62-457E-95DB-475A64859F92}" srcOrd="3" destOrd="0" parTransId="{BBC5D27B-44F2-422C-9E92-8544FD97ED7C}" sibTransId="{BFDF9CF5-EFD4-419C-B364-1362CE250328}"/>
    <dgm:cxn modelId="{FC654385-6C91-47DC-AEC8-4C7A9864F87D}" type="presOf" srcId="{BAC35194-F911-40AD-BBDA-A906A8814A69}" destId="{018CC7DA-71F5-411B-AF6D-912C593094A5}" srcOrd="0" destOrd="0" presId="urn:microsoft.com/office/officeart/2008/layout/VerticalCurvedList"/>
    <dgm:cxn modelId="{6B2EA391-4958-4A65-A5FE-9C84C11EC240}" type="presOf" srcId="{8DDC8D9D-BE62-457E-95DB-475A64859F92}" destId="{B03C1A37-178D-4E55-8804-0E7C48E59FBA}" srcOrd="0" destOrd="0" presId="urn:microsoft.com/office/officeart/2008/layout/VerticalCurvedList"/>
    <dgm:cxn modelId="{15337AD3-B2DF-4554-A365-E77C39EB0985}" type="presOf" srcId="{6DA01BC8-65AE-4BD1-96F4-B07B50797F02}" destId="{C94ED587-4FBF-4E75-91F3-19457A6E5C52}" srcOrd="0" destOrd="0" presId="urn:microsoft.com/office/officeart/2008/layout/VerticalCurvedList"/>
    <dgm:cxn modelId="{3749D9D6-18C8-43C8-B845-C21BD43167FF}" type="presOf" srcId="{09F8199F-95A0-40D3-92F2-ABD44366C70A}" destId="{0514A03E-58C0-492D-BDAF-C489539A7F07}" srcOrd="0" destOrd="0" presId="urn:microsoft.com/office/officeart/2008/layout/VerticalCurvedList"/>
    <dgm:cxn modelId="{96DE11DD-0887-431E-A958-6809F4E78275}" type="presOf" srcId="{A62AEFB2-BAE4-4909-9AF9-75015EA067FD}" destId="{86442FDD-5BBD-45C7-8587-792BBA98E9F4}" srcOrd="0" destOrd="0" presId="urn:microsoft.com/office/officeart/2008/layout/VerticalCurvedList"/>
    <dgm:cxn modelId="{73BCF9F3-B232-4B29-A4AE-83BC6064EFC0}" srcId="{09F8199F-95A0-40D3-92F2-ABD44366C70A}" destId="{A62AEFB2-BAE4-4909-9AF9-75015EA067FD}" srcOrd="2" destOrd="0" parTransId="{0696328C-DBEF-49B9-8171-11C90B0224D4}" sibTransId="{4A1FC15F-ACAF-44D6-9492-B85F51576127}"/>
    <dgm:cxn modelId="{70F217FB-9D99-4212-B38F-F1DCE44E11D4}" srcId="{09F8199F-95A0-40D3-92F2-ABD44366C70A}" destId="{B2BC7976-5AF4-488D-B5A7-B4EF1F2C89FE}" srcOrd="1" destOrd="0" parTransId="{9AF90945-CF9B-4CCF-8F97-9DBD724227FA}" sibTransId="{E9005CCF-1603-42D4-B402-534EF9BA9C0B}"/>
    <dgm:cxn modelId="{ABC2DD70-1BFD-439A-B0F8-0E8DDBBEB6B2}" type="presParOf" srcId="{0514A03E-58C0-492D-BDAF-C489539A7F07}" destId="{FA6D62FE-D745-41EE-9520-7014202394F8}" srcOrd="0" destOrd="0" presId="urn:microsoft.com/office/officeart/2008/layout/VerticalCurvedList"/>
    <dgm:cxn modelId="{029CA3FE-6ABD-4963-8D58-02A9B32933EF}" type="presParOf" srcId="{FA6D62FE-D745-41EE-9520-7014202394F8}" destId="{D9B04CF5-B596-47CF-ADC3-61730B408C88}" srcOrd="0" destOrd="0" presId="urn:microsoft.com/office/officeart/2008/layout/VerticalCurvedList"/>
    <dgm:cxn modelId="{C88673FB-DB8C-42CA-A839-56CC734F28D6}" type="presParOf" srcId="{D9B04CF5-B596-47CF-ADC3-61730B408C88}" destId="{DEC1136E-F843-410C-A43A-9566761ED308}" srcOrd="0" destOrd="0" presId="urn:microsoft.com/office/officeart/2008/layout/VerticalCurvedList"/>
    <dgm:cxn modelId="{8E590402-08EB-4A6C-98A5-9C83C4642807}" type="presParOf" srcId="{D9B04CF5-B596-47CF-ADC3-61730B408C88}" destId="{018CC7DA-71F5-411B-AF6D-912C593094A5}" srcOrd="1" destOrd="0" presId="urn:microsoft.com/office/officeart/2008/layout/VerticalCurvedList"/>
    <dgm:cxn modelId="{3389B03C-7845-47D2-A63F-F5B8902EBEF2}" type="presParOf" srcId="{D9B04CF5-B596-47CF-ADC3-61730B408C88}" destId="{FA48C5DF-6E76-4000-9C9D-202CABD8D67C}" srcOrd="2" destOrd="0" presId="urn:microsoft.com/office/officeart/2008/layout/VerticalCurvedList"/>
    <dgm:cxn modelId="{1AD3496F-250C-4C2B-A5BA-EBA233333BDD}" type="presParOf" srcId="{D9B04CF5-B596-47CF-ADC3-61730B408C88}" destId="{C7F94296-4A9B-44AC-9EA7-240864526D81}" srcOrd="3" destOrd="0" presId="urn:microsoft.com/office/officeart/2008/layout/VerticalCurvedList"/>
    <dgm:cxn modelId="{EEDDE32D-0A1B-466E-BF97-0C99757489CC}" type="presParOf" srcId="{FA6D62FE-D745-41EE-9520-7014202394F8}" destId="{C94ED587-4FBF-4E75-91F3-19457A6E5C52}" srcOrd="1" destOrd="0" presId="urn:microsoft.com/office/officeart/2008/layout/VerticalCurvedList"/>
    <dgm:cxn modelId="{FA34DFF7-BFDF-48F4-9112-F6D71CD3E79F}" type="presParOf" srcId="{FA6D62FE-D745-41EE-9520-7014202394F8}" destId="{F89CFE4B-053C-483E-9543-2680C3945566}" srcOrd="2" destOrd="0" presId="urn:microsoft.com/office/officeart/2008/layout/VerticalCurvedList"/>
    <dgm:cxn modelId="{2FD3EBB1-6EDE-479E-9FB7-6B3E39416443}" type="presParOf" srcId="{F89CFE4B-053C-483E-9543-2680C3945566}" destId="{02BE1C2B-2690-400D-94D8-11CACF86997B}" srcOrd="0" destOrd="0" presId="urn:microsoft.com/office/officeart/2008/layout/VerticalCurvedList"/>
    <dgm:cxn modelId="{38AB9326-739C-40CE-921D-528FBA6C4C41}" type="presParOf" srcId="{FA6D62FE-D745-41EE-9520-7014202394F8}" destId="{D7ADC07E-BD9A-47DA-B816-733BF2B0A391}" srcOrd="3" destOrd="0" presId="urn:microsoft.com/office/officeart/2008/layout/VerticalCurvedList"/>
    <dgm:cxn modelId="{2C3B6CDB-8470-4649-AB6A-CE4537FCBF30}" type="presParOf" srcId="{FA6D62FE-D745-41EE-9520-7014202394F8}" destId="{7C241507-3E7F-49CC-A3F2-8B58F6C1EFC1}" srcOrd="4" destOrd="0" presId="urn:microsoft.com/office/officeart/2008/layout/VerticalCurvedList"/>
    <dgm:cxn modelId="{FF978724-DD02-46CF-A862-D81EDDBFE34D}" type="presParOf" srcId="{7C241507-3E7F-49CC-A3F2-8B58F6C1EFC1}" destId="{252F34D3-10D1-49ED-BE19-FA21712B4476}" srcOrd="0" destOrd="0" presId="urn:microsoft.com/office/officeart/2008/layout/VerticalCurvedList"/>
    <dgm:cxn modelId="{EB6A2E4B-9192-48E8-9388-74674FE27B70}" type="presParOf" srcId="{FA6D62FE-D745-41EE-9520-7014202394F8}" destId="{86442FDD-5BBD-45C7-8587-792BBA98E9F4}" srcOrd="5" destOrd="0" presId="urn:microsoft.com/office/officeart/2008/layout/VerticalCurvedList"/>
    <dgm:cxn modelId="{239828D3-B9DD-489A-9A77-C876CC71AEAE}" type="presParOf" srcId="{FA6D62FE-D745-41EE-9520-7014202394F8}" destId="{14300F65-694A-466A-9512-CB88E7A31594}" srcOrd="6" destOrd="0" presId="urn:microsoft.com/office/officeart/2008/layout/VerticalCurvedList"/>
    <dgm:cxn modelId="{DFCB985E-459A-424E-BCEE-4DCA5221AC03}" type="presParOf" srcId="{14300F65-694A-466A-9512-CB88E7A31594}" destId="{92CEEB6D-8504-4894-94F9-3E757AE1EED7}" srcOrd="0" destOrd="0" presId="urn:microsoft.com/office/officeart/2008/layout/VerticalCurvedList"/>
    <dgm:cxn modelId="{FF1033F4-ADE7-4E7A-A072-F9AAF8E00C26}" type="presParOf" srcId="{FA6D62FE-D745-41EE-9520-7014202394F8}" destId="{B03C1A37-178D-4E55-8804-0E7C48E59FBA}" srcOrd="7" destOrd="0" presId="urn:microsoft.com/office/officeart/2008/layout/VerticalCurvedList"/>
    <dgm:cxn modelId="{2DF65A50-2046-4E12-A853-BD815A402120}" type="presParOf" srcId="{FA6D62FE-D745-41EE-9520-7014202394F8}" destId="{8BBBE201-B4C0-4B97-9A26-3D30F5CF6DF6}" srcOrd="8" destOrd="0" presId="urn:microsoft.com/office/officeart/2008/layout/VerticalCurvedList"/>
    <dgm:cxn modelId="{FD12239A-0152-4FF3-B8EA-085734067A89}" type="presParOf" srcId="{8BBBE201-B4C0-4B97-9A26-3D30F5CF6DF6}" destId="{9DD452E6-C0EB-4A21-84A6-2AFC160B304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2245CBF-85CB-43A1-B5BE-BA798688C128}">
      <dgm:prSet/>
      <dgm:spPr/>
      <dgm:t>
        <a:bodyPr/>
        <a:lstStyle/>
        <a:p>
          <a:r>
            <a:rPr lang="hr-HR" dirty="0"/>
            <a:t>Isus ispravlja pogrješne slike Grka, ali i skrivena očekivanja učenika i nas samih</a:t>
          </a:r>
        </a:p>
      </dgm:t>
    </dgm:pt>
    <dgm:pt modelId="{DA6738E2-F2C9-4DDC-A4A2-D9BCA1221C9C}" type="parTrans" cxnId="{23E0ACCC-4465-45FB-B5D3-E169B5202EA9}">
      <dgm:prSet/>
      <dgm:spPr/>
      <dgm:t>
        <a:bodyPr/>
        <a:lstStyle/>
        <a:p>
          <a:endParaRPr lang="hr-HR"/>
        </a:p>
      </dgm:t>
    </dgm:pt>
    <dgm:pt modelId="{5B4793A1-00A5-4348-BC34-CD57C293C55D}" type="sibTrans" cxnId="{23E0ACCC-4465-45FB-B5D3-E169B5202EA9}">
      <dgm:prSet/>
      <dgm:spPr/>
      <dgm:t>
        <a:bodyPr/>
        <a:lstStyle/>
        <a:p>
          <a:endParaRPr lang="hr-HR"/>
        </a:p>
      </dgm:t>
    </dgm:pt>
    <dgm:pt modelId="{B77A40EA-C11B-41D7-BB2A-89AFDBCA93D2}">
      <dgm:prSet/>
      <dgm:spPr/>
      <dgm:t>
        <a:bodyPr/>
        <a:lstStyle/>
        <a:p>
          <a:r>
            <a:rPr lang="hr-HR"/>
            <a:t>ne obećava slavu i lagodan život ovdje na zemlji</a:t>
          </a:r>
        </a:p>
      </dgm:t>
    </dgm:pt>
    <dgm:pt modelId="{F8A202EA-E21F-4A0C-8321-2C3FC3D135B0}" type="parTrans" cxnId="{70030381-EC4B-4C30-B42E-272E0AAC7EE5}">
      <dgm:prSet/>
      <dgm:spPr/>
      <dgm:t>
        <a:bodyPr/>
        <a:lstStyle/>
        <a:p>
          <a:endParaRPr lang="hr-HR"/>
        </a:p>
      </dgm:t>
    </dgm:pt>
    <dgm:pt modelId="{1DDE12C4-60A3-46FB-B072-52A248E9380F}" type="sibTrans" cxnId="{70030381-EC4B-4C30-B42E-272E0AAC7EE5}">
      <dgm:prSet/>
      <dgm:spPr/>
      <dgm:t>
        <a:bodyPr/>
        <a:lstStyle/>
        <a:p>
          <a:endParaRPr lang="hr-HR"/>
        </a:p>
      </dgm:t>
    </dgm:pt>
    <dgm:pt modelId="{4F402458-E5FA-4B19-8A22-8DE8A21C1F87}">
      <dgm:prSet/>
      <dgm:spPr/>
      <dgm:t>
        <a:bodyPr/>
        <a:lstStyle/>
        <a:p>
          <a:r>
            <a:rPr lang="hr-HR" dirty="0"/>
            <a:t>navodi mudre izreke koje slikovito izriču istinu o Bogu</a:t>
          </a:r>
        </a:p>
      </dgm:t>
    </dgm:pt>
    <dgm:pt modelId="{2F9F4B22-5748-4ED0-9721-2201808D029E}" type="parTrans" cxnId="{B08CCD20-46A8-47CE-A16F-E60730BF1154}">
      <dgm:prSet/>
      <dgm:spPr/>
      <dgm:t>
        <a:bodyPr/>
        <a:lstStyle/>
        <a:p>
          <a:endParaRPr lang="hr-HR"/>
        </a:p>
      </dgm:t>
    </dgm:pt>
    <dgm:pt modelId="{8D4EFF45-F824-4A6C-91C6-94DF9869139F}" type="sibTrans" cxnId="{B08CCD20-46A8-47CE-A16F-E60730BF1154}">
      <dgm:prSet/>
      <dgm:spPr/>
      <dgm:t>
        <a:bodyPr/>
        <a:lstStyle/>
        <a:p>
          <a:endParaRPr lang="hr-HR"/>
        </a:p>
      </dgm:t>
    </dgm:pt>
    <dgm:pt modelId="{8D5EC355-CD12-4611-AA30-D79003ECACD0}" type="pres">
      <dgm:prSet presAssocID="{09F8199F-95A0-40D3-92F2-ABD44366C70A}" presName="linear" presStyleCnt="0">
        <dgm:presLayoutVars>
          <dgm:animLvl val="lvl"/>
          <dgm:resizeHandles val="exact"/>
        </dgm:presLayoutVars>
      </dgm:prSet>
      <dgm:spPr/>
    </dgm:pt>
    <dgm:pt modelId="{EB035105-F27C-4D9F-84AF-74EAE2820C5D}" type="pres">
      <dgm:prSet presAssocID="{A2245CBF-85CB-43A1-B5BE-BA798688C12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AFB1B5D-5314-4712-A929-B6C84038F7CB}" type="pres">
      <dgm:prSet presAssocID="{5B4793A1-00A5-4348-BC34-CD57C293C55D}" presName="spacer" presStyleCnt="0"/>
      <dgm:spPr/>
    </dgm:pt>
    <dgm:pt modelId="{693B4AFF-B9D2-43BA-9C2C-0802AE0A634F}" type="pres">
      <dgm:prSet presAssocID="{B77A40EA-C11B-41D7-BB2A-89AFDBCA93D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9669E88-70F8-4457-A58D-0B21F7B332AA}" type="pres">
      <dgm:prSet presAssocID="{1DDE12C4-60A3-46FB-B072-52A248E9380F}" presName="spacer" presStyleCnt="0"/>
      <dgm:spPr/>
    </dgm:pt>
    <dgm:pt modelId="{1C90F049-EAE0-469E-8494-8895698EAE20}" type="pres">
      <dgm:prSet presAssocID="{4F402458-E5FA-4B19-8A22-8DE8A21C1F8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08CCD20-46A8-47CE-A16F-E60730BF1154}" srcId="{09F8199F-95A0-40D3-92F2-ABD44366C70A}" destId="{4F402458-E5FA-4B19-8A22-8DE8A21C1F87}" srcOrd="2" destOrd="0" parTransId="{2F9F4B22-5748-4ED0-9721-2201808D029E}" sibTransId="{8D4EFF45-F824-4A6C-91C6-94DF9869139F}"/>
    <dgm:cxn modelId="{CC33AC31-38D8-4C36-98C4-6F24890F40B9}" type="presOf" srcId="{A2245CBF-85CB-43A1-B5BE-BA798688C128}" destId="{EB035105-F27C-4D9F-84AF-74EAE2820C5D}" srcOrd="0" destOrd="0" presId="urn:microsoft.com/office/officeart/2005/8/layout/vList2"/>
    <dgm:cxn modelId="{70030381-EC4B-4C30-B42E-272E0AAC7EE5}" srcId="{09F8199F-95A0-40D3-92F2-ABD44366C70A}" destId="{B77A40EA-C11B-41D7-BB2A-89AFDBCA93D2}" srcOrd="1" destOrd="0" parTransId="{F8A202EA-E21F-4A0C-8321-2C3FC3D135B0}" sibTransId="{1DDE12C4-60A3-46FB-B072-52A248E9380F}"/>
    <dgm:cxn modelId="{C847AF8A-E63D-4B81-A3EE-0CF9138D7456}" type="presOf" srcId="{4F402458-E5FA-4B19-8A22-8DE8A21C1F87}" destId="{1C90F049-EAE0-469E-8494-8895698EAE20}" srcOrd="0" destOrd="0" presId="urn:microsoft.com/office/officeart/2005/8/layout/vList2"/>
    <dgm:cxn modelId="{C6A9C49E-F3CC-46EC-9546-7F4F9F66A886}" type="presOf" srcId="{B77A40EA-C11B-41D7-BB2A-89AFDBCA93D2}" destId="{693B4AFF-B9D2-43BA-9C2C-0802AE0A634F}" srcOrd="0" destOrd="0" presId="urn:microsoft.com/office/officeart/2005/8/layout/vList2"/>
    <dgm:cxn modelId="{23E0ACCC-4465-45FB-B5D3-E169B5202EA9}" srcId="{09F8199F-95A0-40D3-92F2-ABD44366C70A}" destId="{A2245CBF-85CB-43A1-B5BE-BA798688C128}" srcOrd="0" destOrd="0" parTransId="{DA6738E2-F2C9-4DDC-A4A2-D9BCA1221C9C}" sibTransId="{5B4793A1-00A5-4348-BC34-CD57C293C55D}"/>
    <dgm:cxn modelId="{564799CF-256A-4BD9-BC83-00A58E70745E}" type="presOf" srcId="{09F8199F-95A0-40D3-92F2-ABD44366C70A}" destId="{8D5EC355-CD12-4611-AA30-D79003ECACD0}" srcOrd="0" destOrd="0" presId="urn:microsoft.com/office/officeart/2005/8/layout/vList2"/>
    <dgm:cxn modelId="{BF32CB1F-DF94-4136-8B13-538194B89D5D}" type="presParOf" srcId="{8D5EC355-CD12-4611-AA30-D79003ECACD0}" destId="{EB035105-F27C-4D9F-84AF-74EAE2820C5D}" srcOrd="0" destOrd="0" presId="urn:microsoft.com/office/officeart/2005/8/layout/vList2"/>
    <dgm:cxn modelId="{538A26D8-B035-4BBA-9261-9FE156DD87B5}" type="presParOf" srcId="{8D5EC355-CD12-4611-AA30-D79003ECACD0}" destId="{5AFB1B5D-5314-4712-A929-B6C84038F7CB}" srcOrd="1" destOrd="0" presId="urn:microsoft.com/office/officeart/2005/8/layout/vList2"/>
    <dgm:cxn modelId="{9424051A-7AD5-4E55-929E-BA328F424D63}" type="presParOf" srcId="{8D5EC355-CD12-4611-AA30-D79003ECACD0}" destId="{693B4AFF-B9D2-43BA-9C2C-0802AE0A634F}" srcOrd="2" destOrd="0" presId="urn:microsoft.com/office/officeart/2005/8/layout/vList2"/>
    <dgm:cxn modelId="{A362B072-2199-4ED7-941B-1FF673C2C1E4}" type="presParOf" srcId="{8D5EC355-CD12-4611-AA30-D79003ECACD0}" destId="{D9669E88-70F8-4457-A58D-0B21F7B332AA}" srcOrd="3" destOrd="0" presId="urn:microsoft.com/office/officeart/2005/8/layout/vList2"/>
    <dgm:cxn modelId="{988AAA06-8196-4E86-B9B6-A81BB31B5FEB}" type="presParOf" srcId="{8D5EC355-CD12-4611-AA30-D79003ECACD0}" destId="{1C90F049-EAE0-469E-8494-8895698EAE2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2245CBF-85CB-43A1-B5BE-BA798688C128}">
      <dgm:prSet/>
      <dgm:spPr/>
      <dgm:t>
        <a:bodyPr/>
        <a:lstStyle/>
        <a:p>
          <a:r>
            <a:rPr lang="hr-HR" dirty="0"/>
            <a:t>najveća Božja moć i proslava je njegovo vlastito darivanje iz ljubavi</a:t>
          </a:r>
        </a:p>
      </dgm:t>
    </dgm:pt>
    <dgm:pt modelId="{DA6738E2-F2C9-4DDC-A4A2-D9BCA1221C9C}" type="parTrans" cxnId="{23E0ACCC-4465-45FB-B5D3-E169B5202EA9}">
      <dgm:prSet/>
      <dgm:spPr/>
      <dgm:t>
        <a:bodyPr/>
        <a:lstStyle/>
        <a:p>
          <a:endParaRPr lang="hr-HR"/>
        </a:p>
      </dgm:t>
    </dgm:pt>
    <dgm:pt modelId="{5B4793A1-00A5-4348-BC34-CD57C293C55D}" type="sibTrans" cxnId="{23E0ACCC-4465-45FB-B5D3-E169B5202EA9}">
      <dgm:prSet/>
      <dgm:spPr/>
      <dgm:t>
        <a:bodyPr/>
        <a:lstStyle/>
        <a:p>
          <a:endParaRPr lang="hr-HR"/>
        </a:p>
      </dgm:t>
    </dgm:pt>
    <dgm:pt modelId="{8D5EC355-CD12-4611-AA30-D79003ECACD0}" type="pres">
      <dgm:prSet presAssocID="{09F8199F-95A0-40D3-92F2-ABD44366C70A}" presName="linear" presStyleCnt="0">
        <dgm:presLayoutVars>
          <dgm:animLvl val="lvl"/>
          <dgm:resizeHandles val="exact"/>
        </dgm:presLayoutVars>
      </dgm:prSet>
      <dgm:spPr/>
    </dgm:pt>
    <dgm:pt modelId="{EB035105-F27C-4D9F-84AF-74EAE2820C5D}" type="pres">
      <dgm:prSet presAssocID="{A2245CBF-85CB-43A1-B5BE-BA798688C12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C33AC31-38D8-4C36-98C4-6F24890F40B9}" type="presOf" srcId="{A2245CBF-85CB-43A1-B5BE-BA798688C128}" destId="{EB035105-F27C-4D9F-84AF-74EAE2820C5D}" srcOrd="0" destOrd="0" presId="urn:microsoft.com/office/officeart/2005/8/layout/vList2"/>
    <dgm:cxn modelId="{23E0ACCC-4465-45FB-B5D3-E169B5202EA9}" srcId="{09F8199F-95A0-40D3-92F2-ABD44366C70A}" destId="{A2245CBF-85CB-43A1-B5BE-BA798688C128}" srcOrd="0" destOrd="0" parTransId="{DA6738E2-F2C9-4DDC-A4A2-D9BCA1221C9C}" sibTransId="{5B4793A1-00A5-4348-BC34-CD57C293C55D}"/>
    <dgm:cxn modelId="{564799CF-256A-4BD9-BC83-00A58E70745E}" type="presOf" srcId="{09F8199F-95A0-40D3-92F2-ABD44366C70A}" destId="{8D5EC355-CD12-4611-AA30-D79003ECACD0}" srcOrd="0" destOrd="0" presId="urn:microsoft.com/office/officeart/2005/8/layout/vList2"/>
    <dgm:cxn modelId="{BF32CB1F-DF94-4136-8B13-538194B89D5D}" type="presParOf" srcId="{8D5EC355-CD12-4611-AA30-D79003ECACD0}" destId="{EB035105-F27C-4D9F-84AF-74EAE2820C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77494D-274A-4424-878F-83C1CB529AE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FBAA9778-EABE-42C4-94A2-CA19F5F0CB9A}">
      <dgm:prSet/>
      <dgm:spPr/>
      <dgm:t>
        <a:bodyPr/>
        <a:lstStyle/>
        <a:p>
          <a:r>
            <a:rPr lang="hr-HR" dirty="0"/>
            <a:t>Bog je prisutan</a:t>
          </a:r>
        </a:p>
      </dgm:t>
    </dgm:pt>
    <dgm:pt modelId="{607A72D3-B12B-498C-ACAB-2D3D92C3BB87}" type="parTrans" cxnId="{898E36CE-9BBA-4E42-AEDD-2D73A294F8D1}">
      <dgm:prSet/>
      <dgm:spPr/>
      <dgm:t>
        <a:bodyPr/>
        <a:lstStyle/>
        <a:p>
          <a:endParaRPr lang="hr-HR"/>
        </a:p>
      </dgm:t>
    </dgm:pt>
    <dgm:pt modelId="{78C38DBF-F15F-4C43-8976-947E41402928}" type="sibTrans" cxnId="{898E36CE-9BBA-4E42-AEDD-2D73A294F8D1}">
      <dgm:prSet/>
      <dgm:spPr/>
      <dgm:t>
        <a:bodyPr/>
        <a:lstStyle/>
        <a:p>
          <a:endParaRPr lang="hr-HR"/>
        </a:p>
      </dgm:t>
    </dgm:pt>
    <dgm:pt modelId="{AF4517F7-3267-4905-9D10-D166834477DA}">
      <dgm:prSet/>
      <dgm:spPr/>
      <dgm:t>
        <a:bodyPr/>
        <a:lstStyle/>
        <a:p>
          <a:r>
            <a:rPr lang="hr-HR" dirty="0"/>
            <a:t>gdje je nesebična ljubav spremna umirati za drugog</a:t>
          </a:r>
        </a:p>
      </dgm:t>
    </dgm:pt>
    <dgm:pt modelId="{32EDDF39-5C49-4A58-8D77-A3043D22195A}" type="parTrans" cxnId="{07566779-F760-434B-8722-98A899C1F73A}">
      <dgm:prSet/>
      <dgm:spPr/>
      <dgm:t>
        <a:bodyPr/>
        <a:lstStyle/>
        <a:p>
          <a:endParaRPr lang="hr-HR"/>
        </a:p>
      </dgm:t>
    </dgm:pt>
    <dgm:pt modelId="{AB669671-E7CD-4990-8AFD-11F1A14CD4B9}" type="sibTrans" cxnId="{07566779-F760-434B-8722-98A899C1F73A}">
      <dgm:prSet/>
      <dgm:spPr/>
      <dgm:t>
        <a:bodyPr/>
        <a:lstStyle/>
        <a:p>
          <a:endParaRPr lang="hr-HR"/>
        </a:p>
      </dgm:t>
    </dgm:pt>
    <dgm:pt modelId="{83151FC3-767F-44BB-8D94-7A4A79DACFB9}">
      <dgm:prSet/>
      <dgm:spPr/>
      <dgm:t>
        <a:bodyPr/>
        <a:lstStyle/>
        <a:p>
          <a:r>
            <a:rPr lang="hr-HR" dirty="0"/>
            <a:t>u teškim situacijama i križevima koje nosimo </a:t>
          </a:r>
        </a:p>
      </dgm:t>
    </dgm:pt>
    <dgm:pt modelId="{9C1F7E3A-1105-4004-9293-A53CB9B572E6}" type="parTrans" cxnId="{8DABAB0C-D094-4414-A612-D83B0D6D7881}">
      <dgm:prSet/>
      <dgm:spPr/>
      <dgm:t>
        <a:bodyPr/>
        <a:lstStyle/>
        <a:p>
          <a:endParaRPr lang="hr-HR"/>
        </a:p>
      </dgm:t>
    </dgm:pt>
    <dgm:pt modelId="{CF40AA69-DE17-4801-BED7-59055D0E0479}" type="sibTrans" cxnId="{8DABAB0C-D094-4414-A612-D83B0D6D7881}">
      <dgm:prSet/>
      <dgm:spPr/>
      <dgm:t>
        <a:bodyPr/>
        <a:lstStyle/>
        <a:p>
          <a:endParaRPr lang="hr-HR"/>
        </a:p>
      </dgm:t>
    </dgm:pt>
    <dgm:pt modelId="{51FB41F6-7D6B-43F6-8942-50A1E56D9D49}" type="pres">
      <dgm:prSet presAssocID="{8977494D-274A-4424-878F-83C1CB529A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BBAD89-AD02-4FB9-BDB9-1602658DD7E3}" type="pres">
      <dgm:prSet presAssocID="{FBAA9778-EABE-42C4-94A2-CA19F5F0CB9A}" presName="hierRoot1" presStyleCnt="0"/>
      <dgm:spPr/>
    </dgm:pt>
    <dgm:pt modelId="{D0C3752C-7CD3-4507-9CDB-C7F07D73EF83}" type="pres">
      <dgm:prSet presAssocID="{FBAA9778-EABE-42C4-94A2-CA19F5F0CB9A}" presName="composite" presStyleCnt="0"/>
      <dgm:spPr/>
    </dgm:pt>
    <dgm:pt modelId="{2A1D6651-90B2-4C8F-9A45-F15E2CDC6554}" type="pres">
      <dgm:prSet presAssocID="{FBAA9778-EABE-42C4-94A2-CA19F5F0CB9A}" presName="background" presStyleLbl="node0" presStyleIdx="0" presStyleCnt="1"/>
      <dgm:spPr/>
    </dgm:pt>
    <dgm:pt modelId="{5C198D6F-FCC2-4AFA-AB55-63CF87F7A91A}" type="pres">
      <dgm:prSet presAssocID="{FBAA9778-EABE-42C4-94A2-CA19F5F0CB9A}" presName="text" presStyleLbl="fgAcc0" presStyleIdx="0" presStyleCnt="1">
        <dgm:presLayoutVars>
          <dgm:chPref val="3"/>
        </dgm:presLayoutVars>
      </dgm:prSet>
      <dgm:spPr/>
    </dgm:pt>
    <dgm:pt modelId="{CE9828C3-F19E-43B9-A125-D124547CD8AE}" type="pres">
      <dgm:prSet presAssocID="{FBAA9778-EABE-42C4-94A2-CA19F5F0CB9A}" presName="hierChild2" presStyleCnt="0"/>
      <dgm:spPr/>
    </dgm:pt>
    <dgm:pt modelId="{708CE5DA-9BAF-4681-9D5F-4E13FE3DD27E}" type="pres">
      <dgm:prSet presAssocID="{32EDDF39-5C49-4A58-8D77-A3043D22195A}" presName="Name10" presStyleLbl="parChTrans1D2" presStyleIdx="0" presStyleCnt="2"/>
      <dgm:spPr/>
    </dgm:pt>
    <dgm:pt modelId="{297811E3-8324-43AF-B496-6DB56D430983}" type="pres">
      <dgm:prSet presAssocID="{AF4517F7-3267-4905-9D10-D166834477DA}" presName="hierRoot2" presStyleCnt="0"/>
      <dgm:spPr/>
    </dgm:pt>
    <dgm:pt modelId="{CC04ABEA-68FA-4EFD-9715-578C2B411F47}" type="pres">
      <dgm:prSet presAssocID="{AF4517F7-3267-4905-9D10-D166834477DA}" presName="composite2" presStyleCnt="0"/>
      <dgm:spPr/>
    </dgm:pt>
    <dgm:pt modelId="{F1644C2E-7DEC-40FB-9A2D-7C2827583E53}" type="pres">
      <dgm:prSet presAssocID="{AF4517F7-3267-4905-9D10-D166834477DA}" presName="background2" presStyleLbl="node2" presStyleIdx="0" presStyleCnt="2"/>
      <dgm:spPr/>
    </dgm:pt>
    <dgm:pt modelId="{BE14CA37-B0CE-4B39-BCE9-A080E53115D8}" type="pres">
      <dgm:prSet presAssocID="{AF4517F7-3267-4905-9D10-D166834477DA}" presName="text2" presStyleLbl="fgAcc2" presStyleIdx="0" presStyleCnt="2">
        <dgm:presLayoutVars>
          <dgm:chPref val="3"/>
        </dgm:presLayoutVars>
      </dgm:prSet>
      <dgm:spPr/>
    </dgm:pt>
    <dgm:pt modelId="{83A504BD-63B3-4EFE-9081-BBC1154295E1}" type="pres">
      <dgm:prSet presAssocID="{AF4517F7-3267-4905-9D10-D166834477DA}" presName="hierChild3" presStyleCnt="0"/>
      <dgm:spPr/>
    </dgm:pt>
    <dgm:pt modelId="{41C0EAAB-8696-4DC5-A557-1C17B0E0262F}" type="pres">
      <dgm:prSet presAssocID="{9C1F7E3A-1105-4004-9293-A53CB9B572E6}" presName="Name10" presStyleLbl="parChTrans1D2" presStyleIdx="1" presStyleCnt="2"/>
      <dgm:spPr/>
    </dgm:pt>
    <dgm:pt modelId="{90E4DFAA-E6A9-4C8A-BFBE-284E50CCD12D}" type="pres">
      <dgm:prSet presAssocID="{83151FC3-767F-44BB-8D94-7A4A79DACFB9}" presName="hierRoot2" presStyleCnt="0"/>
      <dgm:spPr/>
    </dgm:pt>
    <dgm:pt modelId="{F24DE529-AC6D-427E-BBCF-565978B6976C}" type="pres">
      <dgm:prSet presAssocID="{83151FC3-767F-44BB-8D94-7A4A79DACFB9}" presName="composite2" presStyleCnt="0"/>
      <dgm:spPr/>
    </dgm:pt>
    <dgm:pt modelId="{0E2F832C-2D3F-42EE-AC83-EB7E5A2A282F}" type="pres">
      <dgm:prSet presAssocID="{83151FC3-767F-44BB-8D94-7A4A79DACFB9}" presName="background2" presStyleLbl="node2" presStyleIdx="1" presStyleCnt="2"/>
      <dgm:spPr/>
    </dgm:pt>
    <dgm:pt modelId="{937F7D72-54F4-4215-A222-D2B11D3E6DC6}" type="pres">
      <dgm:prSet presAssocID="{83151FC3-767F-44BB-8D94-7A4A79DACFB9}" presName="text2" presStyleLbl="fgAcc2" presStyleIdx="1" presStyleCnt="2">
        <dgm:presLayoutVars>
          <dgm:chPref val="3"/>
        </dgm:presLayoutVars>
      </dgm:prSet>
      <dgm:spPr/>
    </dgm:pt>
    <dgm:pt modelId="{65AA5B11-8B35-4BAB-AE3A-D6702F8B40C2}" type="pres">
      <dgm:prSet presAssocID="{83151FC3-767F-44BB-8D94-7A4A79DACFB9}" presName="hierChild3" presStyleCnt="0"/>
      <dgm:spPr/>
    </dgm:pt>
  </dgm:ptLst>
  <dgm:cxnLst>
    <dgm:cxn modelId="{8DABAB0C-D094-4414-A612-D83B0D6D7881}" srcId="{FBAA9778-EABE-42C4-94A2-CA19F5F0CB9A}" destId="{83151FC3-767F-44BB-8D94-7A4A79DACFB9}" srcOrd="1" destOrd="0" parTransId="{9C1F7E3A-1105-4004-9293-A53CB9B572E6}" sibTransId="{CF40AA69-DE17-4801-BED7-59055D0E0479}"/>
    <dgm:cxn modelId="{08215817-6180-4D8C-970B-558490310989}" type="presOf" srcId="{AF4517F7-3267-4905-9D10-D166834477DA}" destId="{BE14CA37-B0CE-4B39-BCE9-A080E53115D8}" srcOrd="0" destOrd="0" presId="urn:microsoft.com/office/officeart/2005/8/layout/hierarchy1"/>
    <dgm:cxn modelId="{3A02B12D-5F15-4B4B-A736-B1287E5D1248}" type="presOf" srcId="{83151FC3-767F-44BB-8D94-7A4A79DACFB9}" destId="{937F7D72-54F4-4215-A222-D2B11D3E6DC6}" srcOrd="0" destOrd="0" presId="urn:microsoft.com/office/officeart/2005/8/layout/hierarchy1"/>
    <dgm:cxn modelId="{73D90A31-BDED-469A-B7C3-F4586F53D15B}" type="presOf" srcId="{9C1F7E3A-1105-4004-9293-A53CB9B572E6}" destId="{41C0EAAB-8696-4DC5-A557-1C17B0E0262F}" srcOrd="0" destOrd="0" presId="urn:microsoft.com/office/officeart/2005/8/layout/hierarchy1"/>
    <dgm:cxn modelId="{07566779-F760-434B-8722-98A899C1F73A}" srcId="{FBAA9778-EABE-42C4-94A2-CA19F5F0CB9A}" destId="{AF4517F7-3267-4905-9D10-D166834477DA}" srcOrd="0" destOrd="0" parTransId="{32EDDF39-5C49-4A58-8D77-A3043D22195A}" sibTransId="{AB669671-E7CD-4990-8AFD-11F1A14CD4B9}"/>
    <dgm:cxn modelId="{24B95D92-94DB-4678-9150-502FDB66F1F0}" type="presOf" srcId="{FBAA9778-EABE-42C4-94A2-CA19F5F0CB9A}" destId="{5C198D6F-FCC2-4AFA-AB55-63CF87F7A91A}" srcOrd="0" destOrd="0" presId="urn:microsoft.com/office/officeart/2005/8/layout/hierarchy1"/>
    <dgm:cxn modelId="{43661EB4-20EA-4F60-9844-07CB5F9412FD}" type="presOf" srcId="{32EDDF39-5C49-4A58-8D77-A3043D22195A}" destId="{708CE5DA-9BAF-4681-9D5F-4E13FE3DD27E}" srcOrd="0" destOrd="0" presId="urn:microsoft.com/office/officeart/2005/8/layout/hierarchy1"/>
    <dgm:cxn modelId="{898E36CE-9BBA-4E42-AEDD-2D73A294F8D1}" srcId="{8977494D-274A-4424-878F-83C1CB529AE4}" destId="{FBAA9778-EABE-42C4-94A2-CA19F5F0CB9A}" srcOrd="0" destOrd="0" parTransId="{607A72D3-B12B-498C-ACAB-2D3D92C3BB87}" sibTransId="{78C38DBF-F15F-4C43-8976-947E41402928}"/>
    <dgm:cxn modelId="{CC9B12D9-5A69-40D8-8F23-8A418717D12B}" type="presOf" srcId="{8977494D-274A-4424-878F-83C1CB529AE4}" destId="{51FB41F6-7D6B-43F6-8942-50A1E56D9D49}" srcOrd="0" destOrd="0" presId="urn:microsoft.com/office/officeart/2005/8/layout/hierarchy1"/>
    <dgm:cxn modelId="{A602AB86-86D9-4BD1-8976-FEC761379CD1}" type="presParOf" srcId="{51FB41F6-7D6B-43F6-8942-50A1E56D9D49}" destId="{34BBAD89-AD02-4FB9-BDB9-1602658DD7E3}" srcOrd="0" destOrd="0" presId="urn:microsoft.com/office/officeart/2005/8/layout/hierarchy1"/>
    <dgm:cxn modelId="{2229C8B6-F60C-4810-BCA2-0B6164DCCB4E}" type="presParOf" srcId="{34BBAD89-AD02-4FB9-BDB9-1602658DD7E3}" destId="{D0C3752C-7CD3-4507-9CDB-C7F07D73EF83}" srcOrd="0" destOrd="0" presId="urn:microsoft.com/office/officeart/2005/8/layout/hierarchy1"/>
    <dgm:cxn modelId="{499BB2C5-9B06-4275-ADC5-64E4765F2E51}" type="presParOf" srcId="{D0C3752C-7CD3-4507-9CDB-C7F07D73EF83}" destId="{2A1D6651-90B2-4C8F-9A45-F15E2CDC6554}" srcOrd="0" destOrd="0" presId="urn:microsoft.com/office/officeart/2005/8/layout/hierarchy1"/>
    <dgm:cxn modelId="{A0B0F8B3-0C88-437F-941E-AD04E1B29858}" type="presParOf" srcId="{D0C3752C-7CD3-4507-9CDB-C7F07D73EF83}" destId="{5C198D6F-FCC2-4AFA-AB55-63CF87F7A91A}" srcOrd="1" destOrd="0" presId="urn:microsoft.com/office/officeart/2005/8/layout/hierarchy1"/>
    <dgm:cxn modelId="{C88B6281-097B-4733-9F72-2873E59C8770}" type="presParOf" srcId="{34BBAD89-AD02-4FB9-BDB9-1602658DD7E3}" destId="{CE9828C3-F19E-43B9-A125-D124547CD8AE}" srcOrd="1" destOrd="0" presId="urn:microsoft.com/office/officeart/2005/8/layout/hierarchy1"/>
    <dgm:cxn modelId="{3CB0516D-0A14-480D-835B-CD2562838940}" type="presParOf" srcId="{CE9828C3-F19E-43B9-A125-D124547CD8AE}" destId="{708CE5DA-9BAF-4681-9D5F-4E13FE3DD27E}" srcOrd="0" destOrd="0" presId="urn:microsoft.com/office/officeart/2005/8/layout/hierarchy1"/>
    <dgm:cxn modelId="{CF85DDFF-F3D8-4B55-91A8-40B95E0CFD30}" type="presParOf" srcId="{CE9828C3-F19E-43B9-A125-D124547CD8AE}" destId="{297811E3-8324-43AF-B496-6DB56D430983}" srcOrd="1" destOrd="0" presId="urn:microsoft.com/office/officeart/2005/8/layout/hierarchy1"/>
    <dgm:cxn modelId="{790A452E-E0D3-476F-A66C-1DACEDB54B60}" type="presParOf" srcId="{297811E3-8324-43AF-B496-6DB56D430983}" destId="{CC04ABEA-68FA-4EFD-9715-578C2B411F47}" srcOrd="0" destOrd="0" presId="urn:microsoft.com/office/officeart/2005/8/layout/hierarchy1"/>
    <dgm:cxn modelId="{19F9857B-C20A-44AD-A82B-9F5E9FC5F125}" type="presParOf" srcId="{CC04ABEA-68FA-4EFD-9715-578C2B411F47}" destId="{F1644C2E-7DEC-40FB-9A2D-7C2827583E53}" srcOrd="0" destOrd="0" presId="urn:microsoft.com/office/officeart/2005/8/layout/hierarchy1"/>
    <dgm:cxn modelId="{C91D1DB7-2041-4309-B722-6EA10A7C9448}" type="presParOf" srcId="{CC04ABEA-68FA-4EFD-9715-578C2B411F47}" destId="{BE14CA37-B0CE-4B39-BCE9-A080E53115D8}" srcOrd="1" destOrd="0" presId="urn:microsoft.com/office/officeart/2005/8/layout/hierarchy1"/>
    <dgm:cxn modelId="{D9AEFD6C-E603-42A2-A58C-0B4D234EDBE1}" type="presParOf" srcId="{297811E3-8324-43AF-B496-6DB56D430983}" destId="{83A504BD-63B3-4EFE-9081-BBC1154295E1}" srcOrd="1" destOrd="0" presId="urn:microsoft.com/office/officeart/2005/8/layout/hierarchy1"/>
    <dgm:cxn modelId="{350AD14D-33D9-42E0-86E3-026ED2B545D3}" type="presParOf" srcId="{CE9828C3-F19E-43B9-A125-D124547CD8AE}" destId="{41C0EAAB-8696-4DC5-A557-1C17B0E0262F}" srcOrd="2" destOrd="0" presId="urn:microsoft.com/office/officeart/2005/8/layout/hierarchy1"/>
    <dgm:cxn modelId="{5E8230B3-6CA9-48C5-BAFB-5FADA0E69392}" type="presParOf" srcId="{CE9828C3-F19E-43B9-A125-D124547CD8AE}" destId="{90E4DFAA-E6A9-4C8A-BFBE-284E50CCD12D}" srcOrd="3" destOrd="0" presId="urn:microsoft.com/office/officeart/2005/8/layout/hierarchy1"/>
    <dgm:cxn modelId="{2326F97C-1D74-4106-A028-98AAB8E37E50}" type="presParOf" srcId="{90E4DFAA-E6A9-4C8A-BFBE-284E50CCD12D}" destId="{F24DE529-AC6D-427E-BBCF-565978B6976C}" srcOrd="0" destOrd="0" presId="urn:microsoft.com/office/officeart/2005/8/layout/hierarchy1"/>
    <dgm:cxn modelId="{C477353C-8B0F-4953-8822-96BD989A6A6B}" type="presParOf" srcId="{F24DE529-AC6D-427E-BBCF-565978B6976C}" destId="{0E2F832C-2D3F-42EE-AC83-EB7E5A2A282F}" srcOrd="0" destOrd="0" presId="urn:microsoft.com/office/officeart/2005/8/layout/hierarchy1"/>
    <dgm:cxn modelId="{8EEA442F-C098-499E-BDA6-BD9A45637EEE}" type="presParOf" srcId="{F24DE529-AC6D-427E-BBCF-565978B6976C}" destId="{937F7D72-54F4-4215-A222-D2B11D3E6DC6}" srcOrd="1" destOrd="0" presId="urn:microsoft.com/office/officeart/2005/8/layout/hierarchy1"/>
    <dgm:cxn modelId="{89650D16-D303-40EE-BFDC-5CE838A2AE87}" type="presParOf" srcId="{90E4DFAA-E6A9-4C8A-BFBE-284E50CCD12D}" destId="{65AA5B11-8B35-4BAB-AE3A-D6702F8B40C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2245CBF-85CB-43A1-B5BE-BA798688C128}">
      <dgm:prSet/>
      <dgm:spPr/>
      <dgm:t>
        <a:bodyPr/>
        <a:lstStyle/>
        <a:p>
          <a:r>
            <a:rPr lang="hr-HR" dirty="0"/>
            <a:t>Isus otvara srca učenika za Božju stvarnost </a:t>
          </a:r>
          <a:br>
            <a:rPr lang="hr-HR" dirty="0"/>
          </a:br>
          <a:r>
            <a:rPr lang="hr-HR" dirty="0"/>
            <a:t>i pravu sliku o njemu</a:t>
          </a:r>
        </a:p>
      </dgm:t>
    </dgm:pt>
    <dgm:pt modelId="{DA6738E2-F2C9-4DDC-A4A2-D9BCA1221C9C}" type="parTrans" cxnId="{23E0ACCC-4465-45FB-B5D3-E169B5202EA9}">
      <dgm:prSet/>
      <dgm:spPr/>
      <dgm:t>
        <a:bodyPr/>
        <a:lstStyle/>
        <a:p>
          <a:endParaRPr lang="hr-HR"/>
        </a:p>
      </dgm:t>
    </dgm:pt>
    <dgm:pt modelId="{5B4793A1-00A5-4348-BC34-CD57C293C55D}" type="sibTrans" cxnId="{23E0ACCC-4465-45FB-B5D3-E169B5202EA9}">
      <dgm:prSet/>
      <dgm:spPr/>
      <dgm:t>
        <a:bodyPr/>
        <a:lstStyle/>
        <a:p>
          <a:endParaRPr lang="hr-HR"/>
        </a:p>
      </dgm:t>
    </dgm:pt>
    <dgm:pt modelId="{0EBB071E-2F0D-46E8-B71B-6A5EFCEBF446}">
      <dgm:prSet/>
      <dgm:spPr/>
      <dgm:t>
        <a:bodyPr/>
        <a:lstStyle/>
        <a:p>
          <a:r>
            <a:rPr lang="hr-HR" dirty="0"/>
            <a:t>pozvani smo služiti Isusu – hoditi njegovim stopama (ljubavi i darivanja)</a:t>
          </a:r>
        </a:p>
      </dgm:t>
    </dgm:pt>
    <dgm:pt modelId="{35013A7F-0D91-4B69-B107-9338BE13770E}" type="parTrans" cxnId="{AD89F20F-2EF1-4005-A17C-0FD3B027EFCF}">
      <dgm:prSet/>
      <dgm:spPr/>
      <dgm:t>
        <a:bodyPr/>
        <a:lstStyle/>
        <a:p>
          <a:endParaRPr lang="hr-HR"/>
        </a:p>
      </dgm:t>
    </dgm:pt>
    <dgm:pt modelId="{B5F35097-2541-40F6-A7D7-D2562ED239DE}" type="sibTrans" cxnId="{AD89F20F-2EF1-4005-A17C-0FD3B027EFCF}">
      <dgm:prSet/>
      <dgm:spPr/>
      <dgm:t>
        <a:bodyPr/>
        <a:lstStyle/>
        <a:p>
          <a:endParaRPr lang="hr-HR"/>
        </a:p>
      </dgm:t>
    </dgm:pt>
    <dgm:pt modelId="{8D5EC355-CD12-4611-AA30-D79003ECACD0}" type="pres">
      <dgm:prSet presAssocID="{09F8199F-95A0-40D3-92F2-ABD44366C70A}" presName="linear" presStyleCnt="0">
        <dgm:presLayoutVars>
          <dgm:animLvl val="lvl"/>
          <dgm:resizeHandles val="exact"/>
        </dgm:presLayoutVars>
      </dgm:prSet>
      <dgm:spPr/>
    </dgm:pt>
    <dgm:pt modelId="{EB035105-F27C-4D9F-84AF-74EAE2820C5D}" type="pres">
      <dgm:prSet presAssocID="{A2245CBF-85CB-43A1-B5BE-BA798688C12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DF2487C-549E-4D80-AD2A-92982D8AD8F5}" type="pres">
      <dgm:prSet presAssocID="{5B4793A1-00A5-4348-BC34-CD57C293C55D}" presName="spacer" presStyleCnt="0"/>
      <dgm:spPr/>
    </dgm:pt>
    <dgm:pt modelId="{00794464-029B-42C6-A61B-5E757B493489}" type="pres">
      <dgm:prSet presAssocID="{0EBB071E-2F0D-46E8-B71B-6A5EFCEBF44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D89F20F-2EF1-4005-A17C-0FD3B027EFCF}" srcId="{09F8199F-95A0-40D3-92F2-ABD44366C70A}" destId="{0EBB071E-2F0D-46E8-B71B-6A5EFCEBF446}" srcOrd="1" destOrd="0" parTransId="{35013A7F-0D91-4B69-B107-9338BE13770E}" sibTransId="{B5F35097-2541-40F6-A7D7-D2562ED239DE}"/>
    <dgm:cxn modelId="{CC33AC31-38D8-4C36-98C4-6F24890F40B9}" type="presOf" srcId="{A2245CBF-85CB-43A1-B5BE-BA798688C128}" destId="{EB035105-F27C-4D9F-84AF-74EAE2820C5D}" srcOrd="0" destOrd="0" presId="urn:microsoft.com/office/officeart/2005/8/layout/vList2"/>
    <dgm:cxn modelId="{DD364C7A-0ECC-4142-937D-91BFB1F912FE}" type="presOf" srcId="{0EBB071E-2F0D-46E8-B71B-6A5EFCEBF446}" destId="{00794464-029B-42C6-A61B-5E757B493489}" srcOrd="0" destOrd="0" presId="urn:microsoft.com/office/officeart/2005/8/layout/vList2"/>
    <dgm:cxn modelId="{23E0ACCC-4465-45FB-B5D3-E169B5202EA9}" srcId="{09F8199F-95A0-40D3-92F2-ABD44366C70A}" destId="{A2245CBF-85CB-43A1-B5BE-BA798688C128}" srcOrd="0" destOrd="0" parTransId="{DA6738E2-F2C9-4DDC-A4A2-D9BCA1221C9C}" sibTransId="{5B4793A1-00A5-4348-BC34-CD57C293C55D}"/>
    <dgm:cxn modelId="{564799CF-256A-4BD9-BC83-00A58E70745E}" type="presOf" srcId="{09F8199F-95A0-40D3-92F2-ABD44366C70A}" destId="{8D5EC355-CD12-4611-AA30-D79003ECACD0}" srcOrd="0" destOrd="0" presId="urn:microsoft.com/office/officeart/2005/8/layout/vList2"/>
    <dgm:cxn modelId="{BF32CB1F-DF94-4136-8B13-538194B89D5D}" type="presParOf" srcId="{8D5EC355-CD12-4611-AA30-D79003ECACD0}" destId="{EB035105-F27C-4D9F-84AF-74EAE2820C5D}" srcOrd="0" destOrd="0" presId="urn:microsoft.com/office/officeart/2005/8/layout/vList2"/>
    <dgm:cxn modelId="{B97EC665-DEA6-43A2-B709-DD47C37F534D}" type="presParOf" srcId="{8D5EC355-CD12-4611-AA30-D79003ECACD0}" destId="{CDF2487C-549E-4D80-AD2A-92982D8AD8F5}" srcOrd="1" destOrd="0" presId="urn:microsoft.com/office/officeart/2005/8/layout/vList2"/>
    <dgm:cxn modelId="{F79E0E8A-786B-4997-AE14-44AD0C2F2698}" type="presParOf" srcId="{8D5EC355-CD12-4611-AA30-D79003ECACD0}" destId="{00794464-029B-42C6-A61B-5E757B49348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AC384-28D4-49A1-B6EA-75B6E55C8173}">
      <dsp:nvSpPr>
        <dsp:cNvPr id="0" name=""/>
        <dsp:cNvSpPr/>
      </dsp:nvSpPr>
      <dsp:spPr>
        <a:xfrm>
          <a:off x="0" y="0"/>
          <a:ext cx="11457608" cy="23281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E2C17-EA51-4B11-8CA2-0DF06F3B137E}">
      <dsp:nvSpPr>
        <dsp:cNvPr id="0" name=""/>
        <dsp:cNvSpPr/>
      </dsp:nvSpPr>
      <dsp:spPr>
        <a:xfrm>
          <a:off x="347409" y="310423"/>
          <a:ext cx="1993109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CEB89-125A-43AF-AF81-931442E164E1}">
      <dsp:nvSpPr>
        <dsp:cNvPr id="0" name=""/>
        <dsp:cNvSpPr/>
      </dsp:nvSpPr>
      <dsp:spPr>
        <a:xfrm rot="10800000">
          <a:off x="347409" y="2328173"/>
          <a:ext cx="1993109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  <a:buFont typeface="Wingdings" panose="05000000000000000000" pitchFamily="2" charset="2"/>
            <a:buNone/>
          </a:pPr>
          <a:r>
            <a:rPr lang="hr-HR" sz="2300" kern="1200" dirty="0"/>
            <a:t>Tražim li Isusa u svom životu? </a:t>
          </a:r>
          <a:br>
            <a:rPr lang="hr-HR" sz="2300" kern="1200" dirty="0"/>
          </a:br>
          <a:r>
            <a:rPr lang="hr-HR" sz="2300" kern="1200" dirty="0"/>
            <a:t>Gdje i kako ga tražim?</a:t>
          </a:r>
        </a:p>
      </dsp:txBody>
      <dsp:txXfrm rot="10800000">
        <a:off x="408704" y="2328173"/>
        <a:ext cx="1870519" cy="2784249"/>
      </dsp:txXfrm>
    </dsp:sp>
    <dsp:sp modelId="{F028A283-F740-4F55-9AC4-E99C702853E9}">
      <dsp:nvSpPr>
        <dsp:cNvPr id="0" name=""/>
        <dsp:cNvSpPr/>
      </dsp:nvSpPr>
      <dsp:spPr>
        <a:xfrm>
          <a:off x="2539829" y="310423"/>
          <a:ext cx="1993109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15151-9415-4CF5-9975-25220EBF93BD}">
      <dsp:nvSpPr>
        <dsp:cNvPr id="0" name=""/>
        <dsp:cNvSpPr/>
      </dsp:nvSpPr>
      <dsp:spPr>
        <a:xfrm rot="10800000">
          <a:off x="2539829" y="2328173"/>
          <a:ext cx="1993109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2300" kern="1200" dirty="0"/>
            <a:t>Kakva je moja slika </a:t>
          </a:r>
          <a:br>
            <a:rPr lang="hr-HR" sz="2300" kern="1200" dirty="0"/>
          </a:br>
          <a:r>
            <a:rPr lang="hr-HR" sz="2300" kern="1200" dirty="0"/>
            <a:t>o Bogu? Kako si ga predočujem?</a:t>
          </a:r>
        </a:p>
      </dsp:txBody>
      <dsp:txXfrm rot="10800000">
        <a:off x="2601124" y="2328173"/>
        <a:ext cx="1870519" cy="2784249"/>
      </dsp:txXfrm>
    </dsp:sp>
    <dsp:sp modelId="{32F95E6C-9FC2-461C-A0D3-6BE262B1D312}">
      <dsp:nvSpPr>
        <dsp:cNvPr id="0" name=""/>
        <dsp:cNvSpPr/>
      </dsp:nvSpPr>
      <dsp:spPr>
        <a:xfrm>
          <a:off x="4732249" y="310423"/>
          <a:ext cx="1993109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CA629-15EA-420F-8B9F-6B1083596A9A}">
      <dsp:nvSpPr>
        <dsp:cNvPr id="0" name=""/>
        <dsp:cNvSpPr/>
      </dsp:nvSpPr>
      <dsp:spPr>
        <a:xfrm rot="10800000">
          <a:off x="4732249" y="2328173"/>
          <a:ext cx="1993109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2300" kern="1200"/>
            <a:t>Znam li prepoznati Isusa? Poznajem li njegov govor i djelovanje?</a:t>
          </a:r>
        </a:p>
      </dsp:txBody>
      <dsp:txXfrm rot="10800000">
        <a:off x="4793544" y="2328173"/>
        <a:ext cx="1870519" cy="2784249"/>
      </dsp:txXfrm>
    </dsp:sp>
    <dsp:sp modelId="{832B0F2F-34C4-47E2-9BFD-01E9C5045567}">
      <dsp:nvSpPr>
        <dsp:cNvPr id="0" name=""/>
        <dsp:cNvSpPr/>
      </dsp:nvSpPr>
      <dsp:spPr>
        <a:xfrm>
          <a:off x="6924670" y="310423"/>
          <a:ext cx="1993109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68A85-5A08-41CD-A6B8-3AF482C06E2C}">
      <dsp:nvSpPr>
        <dsp:cNvPr id="0" name=""/>
        <dsp:cNvSpPr/>
      </dsp:nvSpPr>
      <dsp:spPr>
        <a:xfrm rot="10800000">
          <a:off x="6924670" y="2328173"/>
          <a:ext cx="1993109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2300" kern="1200" dirty="0"/>
            <a:t>Bojim li </a:t>
          </a:r>
          <a:br>
            <a:rPr lang="hr-HR" sz="2300" kern="1200" dirty="0"/>
          </a:br>
          <a:r>
            <a:rPr lang="hr-HR" sz="2300" kern="1200" dirty="0"/>
            <a:t>se žrtve? Izbjegavam li ono što me „izvlači“ iz moje ugode?</a:t>
          </a:r>
        </a:p>
      </dsp:txBody>
      <dsp:txXfrm rot="10800000">
        <a:off x="6985965" y="2328173"/>
        <a:ext cx="1870519" cy="2784249"/>
      </dsp:txXfrm>
    </dsp:sp>
    <dsp:sp modelId="{12702291-313A-4FF0-AECC-5C06EEDAFEC7}">
      <dsp:nvSpPr>
        <dsp:cNvPr id="0" name=""/>
        <dsp:cNvSpPr/>
      </dsp:nvSpPr>
      <dsp:spPr>
        <a:xfrm>
          <a:off x="9117090" y="310423"/>
          <a:ext cx="1993109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0FA90-47CE-4EE1-8D17-43E7774D7FFF}">
      <dsp:nvSpPr>
        <dsp:cNvPr id="0" name=""/>
        <dsp:cNvSpPr/>
      </dsp:nvSpPr>
      <dsp:spPr>
        <a:xfrm rot="10800000">
          <a:off x="9117090" y="2328173"/>
          <a:ext cx="1993109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2300" kern="1200" dirty="0"/>
            <a:t>Prihvaćam </a:t>
          </a:r>
          <a:br>
            <a:rPr lang="hr-HR" sz="2300" kern="1200" dirty="0"/>
          </a:br>
          <a:r>
            <a:rPr lang="hr-HR" sz="2300" kern="1200" dirty="0"/>
            <a:t>li teške situacije u svom životu i gledam li </a:t>
          </a:r>
          <a:br>
            <a:rPr lang="hr-HR" sz="2300" kern="1200" dirty="0"/>
          </a:br>
          <a:r>
            <a:rPr lang="hr-HR" sz="2300" kern="1200" dirty="0"/>
            <a:t>na njih pogledom vjere?</a:t>
          </a:r>
        </a:p>
      </dsp:txBody>
      <dsp:txXfrm rot="10800000">
        <a:off x="9178385" y="2328173"/>
        <a:ext cx="1870519" cy="27842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95F55-B543-45F6-AF93-13F4DB062DA1}">
      <dsp:nvSpPr>
        <dsp:cNvPr id="0" name=""/>
        <dsp:cNvSpPr/>
      </dsp:nvSpPr>
      <dsp:spPr>
        <a:xfrm>
          <a:off x="2485117" y="1304641"/>
          <a:ext cx="1255059" cy="597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038"/>
              </a:lnTo>
              <a:lnTo>
                <a:pt x="1255059" y="407038"/>
              </a:lnTo>
              <a:lnTo>
                <a:pt x="1255059" y="597294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42ADB-411A-4E96-881D-C368121E69A9}">
      <dsp:nvSpPr>
        <dsp:cNvPr id="0" name=""/>
        <dsp:cNvSpPr/>
      </dsp:nvSpPr>
      <dsp:spPr>
        <a:xfrm>
          <a:off x="1230057" y="1304641"/>
          <a:ext cx="1255059" cy="597294"/>
        </a:xfrm>
        <a:custGeom>
          <a:avLst/>
          <a:gdLst/>
          <a:ahLst/>
          <a:cxnLst/>
          <a:rect l="0" t="0" r="0" b="0"/>
          <a:pathLst>
            <a:path>
              <a:moveTo>
                <a:pt x="1255059" y="0"/>
              </a:moveTo>
              <a:lnTo>
                <a:pt x="1255059" y="407038"/>
              </a:lnTo>
              <a:lnTo>
                <a:pt x="0" y="407038"/>
              </a:lnTo>
              <a:lnTo>
                <a:pt x="0" y="597294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D6651-90B2-4C8F-9A45-F15E2CDC6554}">
      <dsp:nvSpPr>
        <dsp:cNvPr id="0" name=""/>
        <dsp:cNvSpPr/>
      </dsp:nvSpPr>
      <dsp:spPr>
        <a:xfrm>
          <a:off x="1458250" y="520"/>
          <a:ext cx="2053734" cy="1304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98D6F-FCC2-4AFA-AB55-63CF87F7A91A}">
      <dsp:nvSpPr>
        <dsp:cNvPr id="0" name=""/>
        <dsp:cNvSpPr/>
      </dsp:nvSpPr>
      <dsp:spPr>
        <a:xfrm>
          <a:off x="1686442" y="217303"/>
          <a:ext cx="2053734" cy="1304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Boga pronalazimo u svim trenucima svoga života</a:t>
          </a:r>
        </a:p>
      </dsp:txBody>
      <dsp:txXfrm>
        <a:off x="1724638" y="255499"/>
        <a:ext cx="1977342" cy="1227729"/>
      </dsp:txXfrm>
    </dsp:sp>
    <dsp:sp modelId="{8CDC55AE-22C5-4B57-A048-5D8F8015B175}">
      <dsp:nvSpPr>
        <dsp:cNvPr id="0" name=""/>
        <dsp:cNvSpPr/>
      </dsp:nvSpPr>
      <dsp:spPr>
        <a:xfrm>
          <a:off x="203190" y="1901936"/>
          <a:ext cx="2053734" cy="13041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CCEAF-69CA-4B4A-8A1A-E6A531721C0B}">
      <dsp:nvSpPr>
        <dsp:cNvPr id="0" name=""/>
        <dsp:cNvSpPr/>
      </dsp:nvSpPr>
      <dsp:spPr>
        <a:xfrm>
          <a:off x="431383" y="2118719"/>
          <a:ext cx="2053734" cy="1304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radosti i blagostanja</a:t>
          </a:r>
        </a:p>
      </dsp:txBody>
      <dsp:txXfrm>
        <a:off x="469579" y="2156915"/>
        <a:ext cx="1977342" cy="1227729"/>
      </dsp:txXfrm>
    </dsp:sp>
    <dsp:sp modelId="{5B0E2D67-9CE8-42B2-BE19-E95C63AE2D51}">
      <dsp:nvSpPr>
        <dsp:cNvPr id="0" name=""/>
        <dsp:cNvSpPr/>
      </dsp:nvSpPr>
      <dsp:spPr>
        <a:xfrm>
          <a:off x="2713309" y="1901936"/>
          <a:ext cx="2053734" cy="13041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50A30-7748-4289-942B-3AE8E87C9E27}">
      <dsp:nvSpPr>
        <dsp:cNvPr id="0" name=""/>
        <dsp:cNvSpPr/>
      </dsp:nvSpPr>
      <dsp:spPr>
        <a:xfrm>
          <a:off x="2941502" y="2118719"/>
          <a:ext cx="2053734" cy="1304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patnje i nevolje</a:t>
          </a:r>
        </a:p>
      </dsp:txBody>
      <dsp:txXfrm>
        <a:off x="2979698" y="2156915"/>
        <a:ext cx="1977342" cy="12277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35105-F27C-4D9F-84AF-74EAE2820C5D}">
      <dsp:nvSpPr>
        <dsp:cNvPr id="0" name=""/>
        <dsp:cNvSpPr/>
      </dsp:nvSpPr>
      <dsp:spPr>
        <a:xfrm>
          <a:off x="0" y="30749"/>
          <a:ext cx="5198426" cy="9316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uzdizanje – razapinjanje na križu</a:t>
          </a:r>
        </a:p>
      </dsp:txBody>
      <dsp:txXfrm>
        <a:off x="45480" y="76229"/>
        <a:ext cx="5107466" cy="840696"/>
      </dsp:txXfrm>
    </dsp:sp>
    <dsp:sp modelId="{93B93CAA-EFF7-49A6-8B9A-E963BE1BE814}">
      <dsp:nvSpPr>
        <dsp:cNvPr id="0" name=""/>
        <dsp:cNvSpPr/>
      </dsp:nvSpPr>
      <dsp:spPr>
        <a:xfrm>
          <a:off x="0" y="1037286"/>
          <a:ext cx="5198426" cy="12302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snaga ljubavi na križu nadilazi sve druge manifestacije Isusove moći </a:t>
          </a:r>
        </a:p>
      </dsp:txBody>
      <dsp:txXfrm>
        <a:off x="60057" y="1097343"/>
        <a:ext cx="5078312" cy="1110161"/>
      </dsp:txXfrm>
    </dsp:sp>
    <dsp:sp modelId="{96033FDF-9AD0-4F78-98F3-31514417D3AD}">
      <dsp:nvSpPr>
        <dsp:cNvPr id="0" name=""/>
        <dsp:cNvSpPr/>
      </dsp:nvSpPr>
      <dsp:spPr>
        <a:xfrm>
          <a:off x="0" y="2342441"/>
          <a:ext cx="5198426" cy="17610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ljubav </a:t>
          </a:r>
          <a:r>
            <a:rPr lang="hr-HR" sz="2600" kern="1200" dirty="0"/>
            <a:t>s križa privlači k Isusu sve ljude koji ga žele vidjeti kakav on uistinu jest, a ne kakav bi on trebao biti po našim mjerilima</a:t>
          </a:r>
        </a:p>
      </dsp:txBody>
      <dsp:txXfrm>
        <a:off x="85966" y="2428407"/>
        <a:ext cx="5026494" cy="15891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F7DB9-ED59-4102-A4B1-C71BAB9187BB}">
      <dsp:nvSpPr>
        <dsp:cNvPr id="0" name=""/>
        <dsp:cNvSpPr/>
      </dsp:nvSpPr>
      <dsp:spPr>
        <a:xfrm>
          <a:off x="2640" y="0"/>
          <a:ext cx="2768182" cy="497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U pobožnosti križnog puta dopusti da te Isus privuče k sebi. Moli da te oslobodi krivih slika i očekivanja koje imaš u svom srcu!</a:t>
          </a:r>
        </a:p>
      </dsp:txBody>
      <dsp:txXfrm>
        <a:off x="2640" y="1989388"/>
        <a:ext cx="2768182" cy="1989388"/>
      </dsp:txXfrm>
    </dsp:sp>
    <dsp:sp modelId="{9E63AD6C-89AD-404F-AED9-E34D089C1B87}">
      <dsp:nvSpPr>
        <dsp:cNvPr id="0" name=""/>
        <dsp:cNvSpPr/>
      </dsp:nvSpPr>
      <dsp:spPr>
        <a:xfrm>
          <a:off x="558649" y="298408"/>
          <a:ext cx="1656165" cy="1656165"/>
        </a:xfrm>
        <a:prstGeom prst="ellipse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FB032-6469-45BA-858D-29E9D2956226}">
      <dsp:nvSpPr>
        <dsp:cNvPr id="0" name=""/>
        <dsp:cNvSpPr/>
      </dsp:nvSpPr>
      <dsp:spPr>
        <a:xfrm>
          <a:off x="2853869" y="0"/>
          <a:ext cx="2768182" cy="497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1800" kern="1200" dirty="0"/>
            <a:t>Svakodnevno, barem pet minuta, čitaj Sveto pismo</a:t>
          </a:r>
          <a:br>
            <a:rPr lang="hr-HR" sz="1800" kern="1200" dirty="0"/>
          </a:br>
          <a:r>
            <a:rPr lang="hr-HR" sz="1800" kern="1200" dirty="0"/>
            <a:t>i tako upoznavaj Isusa da </a:t>
          </a:r>
          <a:br>
            <a:rPr lang="hr-HR" sz="1800" kern="1200" dirty="0"/>
          </a:br>
          <a:r>
            <a:rPr lang="hr-HR" sz="1800" kern="1200" dirty="0"/>
            <a:t>bi ga mogao slijediti </a:t>
          </a:r>
          <a:br>
            <a:rPr lang="hr-HR" sz="1800" kern="1200" dirty="0"/>
          </a:br>
          <a:r>
            <a:rPr lang="hr-HR" sz="1800" kern="1200" dirty="0"/>
            <a:t>u svom životu.</a:t>
          </a:r>
        </a:p>
      </dsp:txBody>
      <dsp:txXfrm>
        <a:off x="2853869" y="1989388"/>
        <a:ext cx="2768182" cy="1989388"/>
      </dsp:txXfrm>
    </dsp:sp>
    <dsp:sp modelId="{D54F3C57-55A7-4E96-AB51-1143752DE5FA}">
      <dsp:nvSpPr>
        <dsp:cNvPr id="0" name=""/>
        <dsp:cNvSpPr/>
      </dsp:nvSpPr>
      <dsp:spPr>
        <a:xfrm>
          <a:off x="3409877" y="298408"/>
          <a:ext cx="1656165" cy="1656165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18436-5815-4DB0-AD48-FC317B52EBF6}">
      <dsp:nvSpPr>
        <dsp:cNvPr id="0" name=""/>
        <dsp:cNvSpPr/>
      </dsp:nvSpPr>
      <dsp:spPr>
        <a:xfrm>
          <a:off x="5705097" y="0"/>
          <a:ext cx="2768182" cy="497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1800" kern="1200" dirty="0"/>
            <a:t>Nastoj umirati sebi, svojim grijesima i oholosti: ispričaj se onima koje si povrijedio, oprosti drugima, pomozi onima koji su u potrebi, posjeti starije, bolesne i nemoćne!</a:t>
          </a:r>
        </a:p>
      </dsp:txBody>
      <dsp:txXfrm>
        <a:off x="5705097" y="1989388"/>
        <a:ext cx="2768182" cy="1989388"/>
      </dsp:txXfrm>
    </dsp:sp>
    <dsp:sp modelId="{49145022-BF21-4A73-AA00-3C338E5B9CAB}">
      <dsp:nvSpPr>
        <dsp:cNvPr id="0" name=""/>
        <dsp:cNvSpPr/>
      </dsp:nvSpPr>
      <dsp:spPr>
        <a:xfrm>
          <a:off x="6261106" y="298408"/>
          <a:ext cx="1656165" cy="1656165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13766-FE82-4E24-AEB2-F912909AF02D}">
      <dsp:nvSpPr>
        <dsp:cNvPr id="0" name=""/>
        <dsp:cNvSpPr/>
      </dsp:nvSpPr>
      <dsp:spPr>
        <a:xfrm>
          <a:off x="8556326" y="0"/>
          <a:ext cx="2768182" cy="497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1800" kern="1200" dirty="0"/>
            <a:t>Potrudi se oko redovitog odlaska na nedjeljnu svetu misu i zajedničke molitve </a:t>
          </a:r>
          <a:br>
            <a:rPr lang="hr-HR" sz="1800" kern="1200" dirty="0"/>
          </a:br>
          <a:r>
            <a:rPr lang="hr-HR" sz="1800" kern="1200" dirty="0"/>
            <a:t>u obitelji!</a:t>
          </a:r>
        </a:p>
      </dsp:txBody>
      <dsp:txXfrm>
        <a:off x="8556326" y="1989388"/>
        <a:ext cx="2768182" cy="1989388"/>
      </dsp:txXfrm>
    </dsp:sp>
    <dsp:sp modelId="{A03B1B9E-CCDB-4A82-81DD-5290DBDB3C49}">
      <dsp:nvSpPr>
        <dsp:cNvPr id="0" name=""/>
        <dsp:cNvSpPr/>
      </dsp:nvSpPr>
      <dsp:spPr>
        <a:xfrm>
          <a:off x="9112334" y="298408"/>
          <a:ext cx="1656165" cy="1656165"/>
        </a:xfrm>
        <a:prstGeom prst="ellipse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EC696-5586-4677-9933-C8C275182778}">
      <dsp:nvSpPr>
        <dsp:cNvPr id="0" name=""/>
        <dsp:cNvSpPr/>
      </dsp:nvSpPr>
      <dsp:spPr>
        <a:xfrm>
          <a:off x="453085" y="3978776"/>
          <a:ext cx="10420978" cy="74602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35105-F27C-4D9F-84AF-74EAE2820C5D}">
      <dsp:nvSpPr>
        <dsp:cNvPr id="0" name=""/>
        <dsp:cNvSpPr/>
      </dsp:nvSpPr>
      <dsp:spPr>
        <a:xfrm>
          <a:off x="0" y="344647"/>
          <a:ext cx="4990991" cy="1119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 dirty="0"/>
            <a:t>proslava blagdana Pashe </a:t>
          </a:r>
          <a:br>
            <a:rPr lang="hr-HR" sz="2900" kern="1200" dirty="0"/>
          </a:br>
          <a:r>
            <a:rPr lang="hr-HR" sz="2900" kern="1200" dirty="0"/>
            <a:t>u Jeruzalemu</a:t>
          </a:r>
        </a:p>
      </dsp:txBody>
      <dsp:txXfrm>
        <a:off x="54659" y="399306"/>
        <a:ext cx="4881673" cy="1010372"/>
      </dsp:txXfrm>
    </dsp:sp>
    <dsp:sp modelId="{44FBF894-17FE-49BC-8B7E-5C94C219AEAD}">
      <dsp:nvSpPr>
        <dsp:cNvPr id="0" name=""/>
        <dsp:cNvSpPr/>
      </dsp:nvSpPr>
      <dsp:spPr>
        <a:xfrm>
          <a:off x="0" y="1547857"/>
          <a:ext cx="4990991" cy="11196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/>
            <a:t>spomen izlaska Izabranog naroda iz egipatskog sužanjstva </a:t>
          </a:r>
        </a:p>
      </dsp:txBody>
      <dsp:txXfrm>
        <a:off x="54659" y="1602516"/>
        <a:ext cx="4881673" cy="1010372"/>
      </dsp:txXfrm>
    </dsp:sp>
    <dsp:sp modelId="{30D5073D-D8D9-41ED-8944-30B8A5A76AF9}">
      <dsp:nvSpPr>
        <dsp:cNvPr id="0" name=""/>
        <dsp:cNvSpPr/>
      </dsp:nvSpPr>
      <dsp:spPr>
        <a:xfrm>
          <a:off x="0" y="2751067"/>
          <a:ext cx="4990991" cy="11196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 dirty="0"/>
            <a:t>među hodočasnicima </a:t>
          </a:r>
          <a:br>
            <a:rPr lang="hr-HR" sz="2900" kern="1200" dirty="0"/>
          </a:br>
          <a:r>
            <a:rPr lang="hr-HR" sz="2900" kern="1200" dirty="0"/>
            <a:t>prisutni i neki Grci</a:t>
          </a:r>
        </a:p>
      </dsp:txBody>
      <dsp:txXfrm>
        <a:off x="54659" y="2805726"/>
        <a:ext cx="4881673" cy="1010372"/>
      </dsp:txXfrm>
    </dsp:sp>
    <dsp:sp modelId="{8281F70D-FB47-4674-BD12-E9B71F41F562}">
      <dsp:nvSpPr>
        <dsp:cNvPr id="0" name=""/>
        <dsp:cNvSpPr/>
      </dsp:nvSpPr>
      <dsp:spPr>
        <a:xfrm>
          <a:off x="0" y="3954277"/>
          <a:ext cx="4990991" cy="11196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/>
            <a:t>poštuju židovske blagdane i običaje, no nisu bili Židovi</a:t>
          </a:r>
        </a:p>
      </dsp:txBody>
      <dsp:txXfrm>
        <a:off x="54659" y="4008936"/>
        <a:ext cx="4881673" cy="1010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1C5C9-769B-4D22-A58E-98BF51F5EEEB}">
      <dsp:nvSpPr>
        <dsp:cNvPr id="0" name=""/>
        <dsp:cNvSpPr/>
      </dsp:nvSpPr>
      <dsp:spPr>
        <a:xfrm>
          <a:off x="0" y="3808332"/>
          <a:ext cx="6080815" cy="12499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/>
            <a:t>„vidjeti“ – u Ivanovom evanđelju ima teološko značenje povezano s vjerom </a:t>
          </a:r>
        </a:p>
      </dsp:txBody>
      <dsp:txXfrm>
        <a:off x="0" y="3808332"/>
        <a:ext cx="6080815" cy="1249979"/>
      </dsp:txXfrm>
    </dsp:sp>
    <dsp:sp modelId="{8036C61E-D8E9-45AF-A131-516C1E7ECF2D}">
      <dsp:nvSpPr>
        <dsp:cNvPr id="0" name=""/>
        <dsp:cNvSpPr/>
      </dsp:nvSpPr>
      <dsp:spPr>
        <a:xfrm rot="10800000">
          <a:off x="0" y="1904613"/>
          <a:ext cx="6080815" cy="192246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/>
            <a:t>žele ga upoznati, susresti se s njim</a:t>
          </a:r>
        </a:p>
      </dsp:txBody>
      <dsp:txXfrm rot="10800000">
        <a:off x="0" y="1904613"/>
        <a:ext cx="6080815" cy="1249162"/>
      </dsp:txXfrm>
    </dsp:sp>
    <dsp:sp modelId="{F1074FB9-71D1-461D-8995-E832983AAB73}">
      <dsp:nvSpPr>
        <dsp:cNvPr id="0" name=""/>
        <dsp:cNvSpPr/>
      </dsp:nvSpPr>
      <dsp:spPr>
        <a:xfrm rot="10800000">
          <a:off x="0" y="894"/>
          <a:ext cx="6080815" cy="1922468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 dirty="0"/>
            <a:t>Grci dolaze Isusovim učenicima sa željom: „Htjeli bismo vidjeti Isusa!“ </a:t>
          </a:r>
        </a:p>
      </dsp:txBody>
      <dsp:txXfrm rot="10800000">
        <a:off x="0" y="894"/>
        <a:ext cx="6080815" cy="12491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0737E-A352-4407-BC58-DAAC60BE153B}">
      <dsp:nvSpPr>
        <dsp:cNvPr id="0" name=""/>
        <dsp:cNvSpPr/>
      </dsp:nvSpPr>
      <dsp:spPr>
        <a:xfrm>
          <a:off x="-6168452" y="-943715"/>
          <a:ext cx="7342752" cy="7342752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DD4D9-E41B-4425-A904-62EA52275A12}">
      <dsp:nvSpPr>
        <dsp:cNvPr id="0" name=""/>
        <dsp:cNvSpPr/>
      </dsp:nvSpPr>
      <dsp:spPr>
        <a:xfrm>
          <a:off x="513104" y="340848"/>
          <a:ext cx="7461313" cy="682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4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čuli su o Isusovim ozdravljanjima, oslobađanjima, čudesima, propovijedanjima s vlašću i autoritetom</a:t>
          </a:r>
        </a:p>
      </dsp:txBody>
      <dsp:txXfrm>
        <a:off x="513104" y="340848"/>
        <a:ext cx="7461313" cy="682133"/>
      </dsp:txXfrm>
    </dsp:sp>
    <dsp:sp modelId="{67245BBF-D62F-41E9-A903-7149D9025770}">
      <dsp:nvSpPr>
        <dsp:cNvPr id="0" name=""/>
        <dsp:cNvSpPr/>
      </dsp:nvSpPr>
      <dsp:spPr>
        <a:xfrm>
          <a:off x="86771" y="255581"/>
          <a:ext cx="852666" cy="852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0E3A9-C846-4200-9465-C0D553BE3151}">
      <dsp:nvSpPr>
        <dsp:cNvPr id="0" name=""/>
        <dsp:cNvSpPr/>
      </dsp:nvSpPr>
      <dsp:spPr>
        <a:xfrm>
          <a:off x="1001901" y="1363721"/>
          <a:ext cx="6972516" cy="6821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4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očekuju Isusa koji je velik, moćan, atraktivan </a:t>
          </a:r>
        </a:p>
      </dsp:txBody>
      <dsp:txXfrm>
        <a:off x="1001901" y="1363721"/>
        <a:ext cx="6972516" cy="682133"/>
      </dsp:txXfrm>
    </dsp:sp>
    <dsp:sp modelId="{3859C4DF-8653-47D4-9E64-7E44931D220D}">
      <dsp:nvSpPr>
        <dsp:cNvPr id="0" name=""/>
        <dsp:cNvSpPr/>
      </dsp:nvSpPr>
      <dsp:spPr>
        <a:xfrm>
          <a:off x="575568" y="1278454"/>
          <a:ext cx="852666" cy="852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6D4F3-D117-4A73-A87C-538E7644A865}">
      <dsp:nvSpPr>
        <dsp:cNvPr id="0" name=""/>
        <dsp:cNvSpPr/>
      </dsp:nvSpPr>
      <dsp:spPr>
        <a:xfrm>
          <a:off x="1151923" y="2386594"/>
          <a:ext cx="6822494" cy="6821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4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od susreta s Isusom očekuju oslobođenje svake nevolje i poteškoće</a:t>
          </a:r>
        </a:p>
      </dsp:txBody>
      <dsp:txXfrm>
        <a:off x="1151923" y="2386594"/>
        <a:ext cx="6822494" cy="682133"/>
      </dsp:txXfrm>
    </dsp:sp>
    <dsp:sp modelId="{8C27BC75-CC65-412B-8C12-098D7251739F}">
      <dsp:nvSpPr>
        <dsp:cNvPr id="0" name=""/>
        <dsp:cNvSpPr/>
      </dsp:nvSpPr>
      <dsp:spPr>
        <a:xfrm>
          <a:off x="725589" y="2301327"/>
          <a:ext cx="852666" cy="852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FCE33F-B50B-4B61-B14C-0976711B9D53}">
      <dsp:nvSpPr>
        <dsp:cNvPr id="0" name=""/>
        <dsp:cNvSpPr/>
      </dsp:nvSpPr>
      <dsp:spPr>
        <a:xfrm>
          <a:off x="1001901" y="3409467"/>
          <a:ext cx="6972516" cy="6821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4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slike u skladu s grčkim božanstvima na Olimpu</a:t>
          </a:r>
        </a:p>
      </dsp:txBody>
      <dsp:txXfrm>
        <a:off x="1001901" y="3409467"/>
        <a:ext cx="6972516" cy="682133"/>
      </dsp:txXfrm>
    </dsp:sp>
    <dsp:sp modelId="{5AAEC2D8-4A51-4E72-A3B6-F7D86C0B5A37}">
      <dsp:nvSpPr>
        <dsp:cNvPr id="0" name=""/>
        <dsp:cNvSpPr/>
      </dsp:nvSpPr>
      <dsp:spPr>
        <a:xfrm>
          <a:off x="575568" y="3324200"/>
          <a:ext cx="852666" cy="852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5F8DC-93C6-4350-82F1-66504245E543}">
      <dsp:nvSpPr>
        <dsp:cNvPr id="0" name=""/>
        <dsp:cNvSpPr/>
      </dsp:nvSpPr>
      <dsp:spPr>
        <a:xfrm>
          <a:off x="513104" y="4432340"/>
          <a:ext cx="7461313" cy="6821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4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slike starozavjetnog Boga koji pokazuje svoju snagu u oslobađanju Izraelaca iz Egipta</a:t>
          </a:r>
        </a:p>
      </dsp:txBody>
      <dsp:txXfrm>
        <a:off x="513104" y="4432340"/>
        <a:ext cx="7461313" cy="682133"/>
      </dsp:txXfrm>
    </dsp:sp>
    <dsp:sp modelId="{6E22F846-8AC1-421C-B280-5E19155C5A05}">
      <dsp:nvSpPr>
        <dsp:cNvPr id="0" name=""/>
        <dsp:cNvSpPr/>
      </dsp:nvSpPr>
      <dsp:spPr>
        <a:xfrm>
          <a:off x="86771" y="4347073"/>
          <a:ext cx="852666" cy="852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CC7DA-71F5-411B-AF6D-912C593094A5}">
      <dsp:nvSpPr>
        <dsp:cNvPr id="0" name=""/>
        <dsp:cNvSpPr/>
      </dsp:nvSpPr>
      <dsp:spPr>
        <a:xfrm>
          <a:off x="5298319" y="-905761"/>
          <a:ext cx="7046184" cy="7046184"/>
        </a:xfrm>
        <a:prstGeom prst="blockArc">
          <a:avLst>
            <a:gd name="adj1" fmla="val 8100000"/>
            <a:gd name="adj2" fmla="val 13500000"/>
            <a:gd name="adj3" fmla="val 307"/>
          </a:avLst>
        </a:pr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ED587-4FBF-4E75-91F3-19457A6E5C52}">
      <dsp:nvSpPr>
        <dsp:cNvPr id="0" name=""/>
        <dsp:cNvSpPr/>
      </dsp:nvSpPr>
      <dsp:spPr>
        <a:xfrm>
          <a:off x="73675" y="402440"/>
          <a:ext cx="5761948" cy="8053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9207" bIns="6350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skloni smo tražiti Isusa </a:t>
          </a:r>
          <a:br>
            <a:rPr lang="hr-HR" sz="2500" kern="1200" dirty="0"/>
          </a:br>
          <a:r>
            <a:rPr lang="hr-HR" sz="2500" kern="1200" dirty="0"/>
            <a:t>s već unaprijed određenom slikom </a:t>
          </a:r>
        </a:p>
      </dsp:txBody>
      <dsp:txXfrm>
        <a:off x="73675" y="402440"/>
        <a:ext cx="5761948" cy="805300"/>
      </dsp:txXfrm>
    </dsp:sp>
    <dsp:sp modelId="{02BE1C2B-2690-400D-94D8-11CACF86997B}">
      <dsp:nvSpPr>
        <dsp:cNvPr id="0" name=""/>
        <dsp:cNvSpPr/>
      </dsp:nvSpPr>
      <dsp:spPr>
        <a:xfrm>
          <a:off x="5332312" y="301778"/>
          <a:ext cx="1006625" cy="1006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DC07E-BD9A-47DA-B816-733BF2B0A391}">
      <dsp:nvSpPr>
        <dsp:cNvPr id="0" name=""/>
        <dsp:cNvSpPr/>
      </dsp:nvSpPr>
      <dsp:spPr>
        <a:xfrm>
          <a:off x="73675" y="1610600"/>
          <a:ext cx="5300251" cy="8053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9207" bIns="6350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pogrješne slike nam onemogućuju pronalazak i upoznavanje Boga </a:t>
          </a:r>
        </a:p>
      </dsp:txBody>
      <dsp:txXfrm>
        <a:off x="73675" y="1610600"/>
        <a:ext cx="5300251" cy="805300"/>
      </dsp:txXfrm>
    </dsp:sp>
    <dsp:sp modelId="{252F34D3-10D1-49ED-BE19-FA21712B4476}">
      <dsp:nvSpPr>
        <dsp:cNvPr id="0" name=""/>
        <dsp:cNvSpPr/>
      </dsp:nvSpPr>
      <dsp:spPr>
        <a:xfrm>
          <a:off x="4870615" y="1509937"/>
          <a:ext cx="1006625" cy="1006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42FDD-5BBD-45C7-8587-792BBA98E9F4}">
      <dsp:nvSpPr>
        <dsp:cNvPr id="0" name=""/>
        <dsp:cNvSpPr/>
      </dsp:nvSpPr>
      <dsp:spPr>
        <a:xfrm>
          <a:off x="73675" y="2818760"/>
          <a:ext cx="5300251" cy="8053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9207" bIns="6350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dovode nas do razočarenja, </a:t>
          </a:r>
          <a:br>
            <a:rPr lang="hr-HR" sz="2500" kern="1200" dirty="0"/>
          </a:br>
          <a:r>
            <a:rPr lang="hr-HR" sz="2500" kern="1200" dirty="0"/>
            <a:t>a nekada i do otpada od vjere</a:t>
          </a:r>
        </a:p>
      </dsp:txBody>
      <dsp:txXfrm>
        <a:off x="73675" y="2818760"/>
        <a:ext cx="5300251" cy="805300"/>
      </dsp:txXfrm>
    </dsp:sp>
    <dsp:sp modelId="{92CEEB6D-8504-4894-94F9-3E757AE1EED7}">
      <dsp:nvSpPr>
        <dsp:cNvPr id="0" name=""/>
        <dsp:cNvSpPr/>
      </dsp:nvSpPr>
      <dsp:spPr>
        <a:xfrm>
          <a:off x="4870615" y="2718097"/>
          <a:ext cx="1006625" cy="1006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C1A37-178D-4E55-8804-0E7C48E59FBA}">
      <dsp:nvSpPr>
        <dsp:cNvPr id="0" name=""/>
        <dsp:cNvSpPr/>
      </dsp:nvSpPr>
      <dsp:spPr>
        <a:xfrm>
          <a:off x="73675" y="4026920"/>
          <a:ext cx="5761948" cy="8053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9207" bIns="6350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Grci nisu ostali uz Isusa </a:t>
          </a:r>
          <a:br>
            <a:rPr lang="hr-HR" sz="2500" kern="1200" dirty="0"/>
          </a:br>
          <a:r>
            <a:rPr lang="hr-HR" sz="2500" kern="1200" dirty="0"/>
            <a:t>kad je nastupio njegov križni put</a:t>
          </a:r>
        </a:p>
      </dsp:txBody>
      <dsp:txXfrm>
        <a:off x="73675" y="4026920"/>
        <a:ext cx="5761948" cy="805300"/>
      </dsp:txXfrm>
    </dsp:sp>
    <dsp:sp modelId="{9DD452E6-C0EB-4A21-84A6-2AFC160B3046}">
      <dsp:nvSpPr>
        <dsp:cNvPr id="0" name=""/>
        <dsp:cNvSpPr/>
      </dsp:nvSpPr>
      <dsp:spPr>
        <a:xfrm>
          <a:off x="5332312" y="3926257"/>
          <a:ext cx="1006625" cy="1006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35105-F27C-4D9F-84AF-74EAE2820C5D}">
      <dsp:nvSpPr>
        <dsp:cNvPr id="0" name=""/>
        <dsp:cNvSpPr/>
      </dsp:nvSpPr>
      <dsp:spPr>
        <a:xfrm>
          <a:off x="0" y="81538"/>
          <a:ext cx="5198426" cy="1579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Isus ispravlja pogrješne slike Grka, ali i skrivena očekivanja učenika i nas samih</a:t>
          </a:r>
        </a:p>
      </dsp:txBody>
      <dsp:txXfrm>
        <a:off x="77105" y="158643"/>
        <a:ext cx="5044216" cy="1425290"/>
      </dsp:txXfrm>
    </dsp:sp>
    <dsp:sp modelId="{693B4AFF-B9D2-43BA-9C2C-0802AE0A634F}">
      <dsp:nvSpPr>
        <dsp:cNvPr id="0" name=""/>
        <dsp:cNvSpPr/>
      </dsp:nvSpPr>
      <dsp:spPr>
        <a:xfrm>
          <a:off x="0" y="1747438"/>
          <a:ext cx="5198426" cy="15795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/>
            <a:t>ne obećava slavu i lagodan život ovdje na zemlji</a:t>
          </a:r>
        </a:p>
      </dsp:txBody>
      <dsp:txXfrm>
        <a:off x="77105" y="1824543"/>
        <a:ext cx="5044216" cy="1425290"/>
      </dsp:txXfrm>
    </dsp:sp>
    <dsp:sp modelId="{1C90F049-EAE0-469E-8494-8895698EAE20}">
      <dsp:nvSpPr>
        <dsp:cNvPr id="0" name=""/>
        <dsp:cNvSpPr/>
      </dsp:nvSpPr>
      <dsp:spPr>
        <a:xfrm>
          <a:off x="0" y="3413338"/>
          <a:ext cx="5198426" cy="15795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navodi mudre izreke koje slikovito izriču istinu o Bogu</a:t>
          </a:r>
        </a:p>
      </dsp:txBody>
      <dsp:txXfrm>
        <a:off x="77105" y="3490443"/>
        <a:ext cx="5044216" cy="14252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35105-F27C-4D9F-84AF-74EAE2820C5D}">
      <dsp:nvSpPr>
        <dsp:cNvPr id="0" name=""/>
        <dsp:cNvSpPr/>
      </dsp:nvSpPr>
      <dsp:spPr>
        <a:xfrm>
          <a:off x="0" y="223926"/>
          <a:ext cx="5564778" cy="1119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 dirty="0"/>
            <a:t>najveća Božja moć i proslava je njegovo vlastito darivanje iz ljubavi</a:t>
          </a:r>
        </a:p>
      </dsp:txBody>
      <dsp:txXfrm>
        <a:off x="54659" y="278585"/>
        <a:ext cx="5455460" cy="10103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0EAAB-8696-4DC5-A557-1C17B0E0262F}">
      <dsp:nvSpPr>
        <dsp:cNvPr id="0" name=""/>
        <dsp:cNvSpPr/>
      </dsp:nvSpPr>
      <dsp:spPr>
        <a:xfrm>
          <a:off x="2655768" y="1447450"/>
          <a:ext cx="1392824" cy="662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18"/>
              </a:lnTo>
              <a:lnTo>
                <a:pt x="1392824" y="451718"/>
              </a:lnTo>
              <a:lnTo>
                <a:pt x="1392824" y="662857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CE5DA-9BAF-4681-9D5F-4E13FE3DD27E}">
      <dsp:nvSpPr>
        <dsp:cNvPr id="0" name=""/>
        <dsp:cNvSpPr/>
      </dsp:nvSpPr>
      <dsp:spPr>
        <a:xfrm>
          <a:off x="1262943" y="1447450"/>
          <a:ext cx="1392824" cy="662857"/>
        </a:xfrm>
        <a:custGeom>
          <a:avLst/>
          <a:gdLst/>
          <a:ahLst/>
          <a:cxnLst/>
          <a:rect l="0" t="0" r="0" b="0"/>
          <a:pathLst>
            <a:path>
              <a:moveTo>
                <a:pt x="1392824" y="0"/>
              </a:moveTo>
              <a:lnTo>
                <a:pt x="1392824" y="451718"/>
              </a:lnTo>
              <a:lnTo>
                <a:pt x="0" y="451718"/>
              </a:lnTo>
              <a:lnTo>
                <a:pt x="0" y="662857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D6651-90B2-4C8F-9A45-F15E2CDC6554}">
      <dsp:nvSpPr>
        <dsp:cNvPr id="0" name=""/>
        <dsp:cNvSpPr/>
      </dsp:nvSpPr>
      <dsp:spPr>
        <a:xfrm>
          <a:off x="1516184" y="178"/>
          <a:ext cx="2279167" cy="1447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98D6F-FCC2-4AFA-AB55-63CF87F7A91A}">
      <dsp:nvSpPr>
        <dsp:cNvPr id="0" name=""/>
        <dsp:cNvSpPr/>
      </dsp:nvSpPr>
      <dsp:spPr>
        <a:xfrm>
          <a:off x="1769425" y="240757"/>
          <a:ext cx="2279167" cy="1447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Bog je prisutan</a:t>
          </a:r>
        </a:p>
      </dsp:txBody>
      <dsp:txXfrm>
        <a:off x="1811814" y="283146"/>
        <a:ext cx="2194389" cy="1362493"/>
      </dsp:txXfrm>
    </dsp:sp>
    <dsp:sp modelId="{F1644C2E-7DEC-40FB-9A2D-7C2827583E53}">
      <dsp:nvSpPr>
        <dsp:cNvPr id="0" name=""/>
        <dsp:cNvSpPr/>
      </dsp:nvSpPr>
      <dsp:spPr>
        <a:xfrm>
          <a:off x="123359" y="2110308"/>
          <a:ext cx="2279167" cy="14472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4CA37-B0CE-4B39-BCE9-A080E53115D8}">
      <dsp:nvSpPr>
        <dsp:cNvPr id="0" name=""/>
        <dsp:cNvSpPr/>
      </dsp:nvSpPr>
      <dsp:spPr>
        <a:xfrm>
          <a:off x="376600" y="2350886"/>
          <a:ext cx="2279167" cy="1447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gdje je nesebična ljubav spremna umirati za drugog</a:t>
          </a:r>
        </a:p>
      </dsp:txBody>
      <dsp:txXfrm>
        <a:off x="418989" y="2393275"/>
        <a:ext cx="2194389" cy="1362493"/>
      </dsp:txXfrm>
    </dsp:sp>
    <dsp:sp modelId="{0E2F832C-2D3F-42EE-AC83-EB7E5A2A282F}">
      <dsp:nvSpPr>
        <dsp:cNvPr id="0" name=""/>
        <dsp:cNvSpPr/>
      </dsp:nvSpPr>
      <dsp:spPr>
        <a:xfrm>
          <a:off x="2909009" y="2110308"/>
          <a:ext cx="2279167" cy="14472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F7D72-54F4-4215-A222-D2B11D3E6DC6}">
      <dsp:nvSpPr>
        <dsp:cNvPr id="0" name=""/>
        <dsp:cNvSpPr/>
      </dsp:nvSpPr>
      <dsp:spPr>
        <a:xfrm>
          <a:off x="3162250" y="2350886"/>
          <a:ext cx="2279167" cy="1447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u teškim situacijama i križevima koje nosimo </a:t>
          </a:r>
        </a:p>
      </dsp:txBody>
      <dsp:txXfrm>
        <a:off x="3204639" y="2393275"/>
        <a:ext cx="2194389" cy="13624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35105-F27C-4D9F-84AF-74EAE2820C5D}">
      <dsp:nvSpPr>
        <dsp:cNvPr id="0" name=""/>
        <dsp:cNvSpPr/>
      </dsp:nvSpPr>
      <dsp:spPr>
        <a:xfrm>
          <a:off x="0" y="24279"/>
          <a:ext cx="5198426" cy="810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Isus otvara srca učenika za Božju stvarnost </a:t>
          </a:r>
          <a:br>
            <a:rPr lang="hr-HR" sz="2100" kern="1200" dirty="0"/>
          </a:br>
          <a:r>
            <a:rPr lang="hr-HR" sz="2100" kern="1200" dirty="0"/>
            <a:t>i pravu sliku o njemu</a:t>
          </a:r>
        </a:p>
      </dsp:txBody>
      <dsp:txXfrm>
        <a:off x="39580" y="63859"/>
        <a:ext cx="5119266" cy="731649"/>
      </dsp:txXfrm>
    </dsp:sp>
    <dsp:sp modelId="{00794464-029B-42C6-A61B-5E757B493489}">
      <dsp:nvSpPr>
        <dsp:cNvPr id="0" name=""/>
        <dsp:cNvSpPr/>
      </dsp:nvSpPr>
      <dsp:spPr>
        <a:xfrm>
          <a:off x="0" y="895569"/>
          <a:ext cx="5198426" cy="8108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pozvani smo služiti Isusu – hoditi njegovim stopama (ljubavi i darivanja)</a:t>
          </a:r>
        </a:p>
      </dsp:txBody>
      <dsp:txXfrm>
        <a:off x="39580" y="935149"/>
        <a:ext cx="5119266" cy="731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331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8466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6697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3264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0746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7.3.2024.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7007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7.3.2024.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1321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7.3.2024.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5984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7.3.2024.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818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7.3.2024.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2276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7.3.2024.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2961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487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21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6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6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image" Target="../media/image22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image" Target="../media/image3.jpeg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7.xml"/><Relationship Id="rId5" Type="http://schemas.openxmlformats.org/officeDocument/2006/relationships/image" Target="../media/image6.png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1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image" Target="../media/image3.jpeg"/><Relationship Id="rId16" Type="http://schemas.openxmlformats.org/officeDocument/2006/relationships/diagramColors" Target="../diagrams/colors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9.xml"/><Relationship Id="rId5" Type="http://schemas.openxmlformats.org/officeDocument/2006/relationships/image" Target="../media/image6.png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image" Target="../media/image2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1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11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1.xml"/><Relationship Id="rId1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2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12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esus calls Andrew, Simon, Philip and Nathaniel | Christ.org">
            <a:extLst>
              <a:ext uri="{FF2B5EF4-FFF2-40B4-BE49-F238E27FC236}">
                <a16:creationId xmlns:a16="http://schemas.microsoft.com/office/drawing/2014/main" id="{4C6F6445-D815-D3EF-8069-97C08D39D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C9209EB4-9DBB-4AA4-2C43-D1FDE81B42DB}"/>
              </a:ext>
            </a:extLst>
          </p:cNvPr>
          <p:cNvSpPr/>
          <p:nvPr/>
        </p:nvSpPr>
        <p:spPr>
          <a:xfrm>
            <a:off x="5495109" y="5508180"/>
            <a:ext cx="5164063" cy="11891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hr-HR" b="1" cap="none" dirty="0">
                <a:solidFill>
                  <a:schemeClr val="bg1"/>
                </a:solidFill>
              </a:rPr>
              <a:t>KORIZMENE KATEHEZE </a:t>
            </a:r>
            <a:br>
              <a:rPr lang="hr-HR" b="1" cap="none" dirty="0">
                <a:solidFill>
                  <a:schemeClr val="bg1"/>
                </a:solidFill>
              </a:rPr>
            </a:br>
            <a:r>
              <a:rPr lang="hr-HR" b="1" cap="none" dirty="0">
                <a:solidFill>
                  <a:schemeClr val="bg1"/>
                </a:solidFill>
              </a:rPr>
              <a:t>U GODINI MOLITVE</a:t>
            </a:r>
            <a:endParaRPr lang="hr-HR" cap="none" dirty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br>
              <a:rPr lang="hr-HR" sz="1000" cap="none" dirty="0">
                <a:solidFill>
                  <a:schemeClr val="bg1"/>
                </a:solidFill>
              </a:rPr>
            </a:br>
            <a:r>
              <a:rPr lang="hr-HR" cap="none" dirty="0">
                <a:solidFill>
                  <a:schemeClr val="bg1"/>
                </a:solidFill>
              </a:rPr>
              <a:t>Petak pred Petu korizmenu nedjelju | </a:t>
            </a:r>
            <a:r>
              <a:rPr lang="hr-HR" dirty="0">
                <a:solidFill>
                  <a:schemeClr val="bg1"/>
                </a:solidFill>
              </a:rPr>
              <a:t>15. ožujka </a:t>
            </a:r>
            <a:r>
              <a:rPr lang="hr-HR" cap="none" dirty="0">
                <a:solidFill>
                  <a:schemeClr val="bg1"/>
                </a:solidFill>
              </a:rPr>
              <a:t>2024.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509BD1B9-0ED8-4FD6-837E-B030336665B7}"/>
              </a:ext>
            </a:extLst>
          </p:cNvPr>
          <p:cNvSpPr/>
          <p:nvPr/>
        </p:nvSpPr>
        <p:spPr>
          <a:xfrm>
            <a:off x="-5516" y="275360"/>
            <a:ext cx="3715367" cy="52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903163"/>
                </a:solidFill>
              </a:rPr>
              <a:t>PRONAĆI ISUSA</a:t>
            </a:r>
            <a:endParaRPr lang="hr-HR" sz="3200" b="1" cap="none" dirty="0">
              <a:solidFill>
                <a:srgbClr val="903163"/>
              </a:solidFill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22202684-8B07-DADE-5E6D-53EF086625FF}"/>
              </a:ext>
            </a:extLst>
          </p:cNvPr>
          <p:cNvGrpSpPr/>
          <p:nvPr/>
        </p:nvGrpSpPr>
        <p:grpSpPr>
          <a:xfrm>
            <a:off x="10813940" y="5500286"/>
            <a:ext cx="1188000" cy="1189194"/>
            <a:chOff x="3232040" y="5424086"/>
            <a:chExt cx="1188000" cy="1189194"/>
          </a:xfrm>
        </p:grpSpPr>
        <p:sp>
          <p:nvSpPr>
            <p:cNvPr id="4" name="Pravokutnik 3">
              <a:extLst>
                <a:ext uri="{FF2B5EF4-FFF2-40B4-BE49-F238E27FC236}">
                  <a16:creationId xmlns:a16="http://schemas.microsoft.com/office/drawing/2014/main" id="{A6CAAC44-B5FB-85F9-23BA-C091DC686692}"/>
                </a:ext>
              </a:extLst>
            </p:cNvPr>
            <p:cNvSpPr/>
            <p:nvPr/>
          </p:nvSpPr>
          <p:spPr>
            <a:xfrm>
              <a:off x="3232040" y="5424086"/>
              <a:ext cx="1188000" cy="1189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83D7107F-89FA-B2BD-A600-98D2B0B55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1055" y="5549725"/>
              <a:ext cx="844217" cy="9094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9271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15.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Isusov odgovor 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1773834"/>
              </p:ext>
            </p:extLst>
          </p:nvPr>
        </p:nvGraphicFramePr>
        <p:xfrm>
          <a:off x="524244" y="890993"/>
          <a:ext cx="5198427" cy="507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218" name="Picture 2" descr="Uncovering the Historical Jesus. The city of Jerusalem is no stranger to… |  by Anwesh Satpathy | Medium">
            <a:extLst>
              <a:ext uri="{FF2B5EF4-FFF2-40B4-BE49-F238E27FC236}">
                <a16:creationId xmlns:a16="http://schemas.microsoft.com/office/drawing/2014/main" id="{243641DB-6A4E-FBB4-8FEE-661A5D442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0594" y="970189"/>
            <a:ext cx="6071137" cy="491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685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15.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Isusov odgovor 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4353862"/>
              </p:ext>
            </p:extLst>
          </p:nvPr>
        </p:nvGraphicFramePr>
        <p:xfrm>
          <a:off x="6313715" y="827307"/>
          <a:ext cx="5564778" cy="1567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026B5534-0373-1C50-4619-0587C029AD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4531816"/>
              </p:ext>
            </p:extLst>
          </p:nvPr>
        </p:nvGraphicFramePr>
        <p:xfrm>
          <a:off x="6435634" y="2290347"/>
          <a:ext cx="5564778" cy="3798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0242" name="Picture 2" descr="Modern Mormon Men: Teaching the Art of Jesus">
            <a:extLst>
              <a:ext uri="{FF2B5EF4-FFF2-40B4-BE49-F238E27FC236}">
                <a16:creationId xmlns:a16="http://schemas.microsoft.com/office/drawing/2014/main" id="{39EFE747-9BAF-2B65-70A8-62634CA32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150" y="1089034"/>
            <a:ext cx="5914769" cy="49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3606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15.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Isusov odgovor 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979594"/>
              </p:ext>
            </p:extLst>
          </p:nvPr>
        </p:nvGraphicFramePr>
        <p:xfrm>
          <a:off x="524244" y="890994"/>
          <a:ext cx="5198427" cy="1730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026B5534-0373-1C50-4619-0587C029AD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5302015"/>
              </p:ext>
            </p:extLst>
          </p:nvPr>
        </p:nvGraphicFramePr>
        <p:xfrm>
          <a:off x="524244" y="2775917"/>
          <a:ext cx="5198427" cy="3423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5" name="Slika 4" descr="Slika na kojoj se prikazuje slikanje, crtež, skeč, Umjetnina&#10;&#10;Opis je automatski generiran">
            <a:extLst>
              <a:ext uri="{FF2B5EF4-FFF2-40B4-BE49-F238E27FC236}">
                <a16:creationId xmlns:a16="http://schemas.microsoft.com/office/drawing/2014/main" id="{FEAB6C84-95A6-BA46-093A-0B7C2F141F3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61"/>
          <a:stretch/>
        </p:blipFill>
        <p:spPr>
          <a:xfrm>
            <a:off x="5903556" y="957571"/>
            <a:ext cx="5799542" cy="524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206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15.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Snaga ljubavi na križu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039498"/>
              </p:ext>
            </p:extLst>
          </p:nvPr>
        </p:nvGraphicFramePr>
        <p:xfrm>
          <a:off x="6628953" y="2009698"/>
          <a:ext cx="5198427" cy="4134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kstniOkvir 1">
            <a:extLst>
              <a:ext uri="{FF2B5EF4-FFF2-40B4-BE49-F238E27FC236}">
                <a16:creationId xmlns:a16="http://schemas.microsoft.com/office/drawing/2014/main" id="{D1332E90-8B41-E269-DDF8-4404F4D7FB93}"/>
              </a:ext>
            </a:extLst>
          </p:cNvPr>
          <p:cNvSpPr txBox="1"/>
          <p:nvPr/>
        </p:nvSpPr>
        <p:spPr>
          <a:xfrm>
            <a:off x="6330428" y="1046858"/>
            <a:ext cx="5607097" cy="85735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i="1" dirty="0"/>
              <a:t>Kad budem uzdignut sa zemlje, </a:t>
            </a:r>
            <a:br>
              <a:rPr lang="pl-PL" sz="2400" i="1" dirty="0"/>
            </a:br>
            <a:r>
              <a:rPr lang="pl-PL" sz="2400" i="1" dirty="0"/>
              <a:t>sve ću privući k sebi. </a:t>
            </a:r>
            <a:r>
              <a:rPr lang="pl-PL" sz="2400" dirty="0"/>
              <a:t>(Iv 12,32)</a:t>
            </a:r>
            <a:endParaRPr lang="hr-HR" sz="2400" dirty="0"/>
          </a:p>
        </p:txBody>
      </p:sp>
      <p:pic>
        <p:nvPicPr>
          <p:cNvPr id="4" name="Picture 2" descr="Quotation Mark&quot; Images – Browse 9,164 Stock Photos, Vectors, and Video |  Adobe Stock">
            <a:extLst>
              <a:ext uri="{FF2B5EF4-FFF2-40B4-BE49-F238E27FC236}">
                <a16:creationId xmlns:a16="http://schemas.microsoft.com/office/drawing/2014/main" id="{17C598E0-0B7E-6FB5-EF58-D17BD8365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2407" y="936991"/>
            <a:ext cx="908004" cy="57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 descr="Slika na kojoj se prikazuje slikanje, umjetničko djelo, crtež, mitologija&#10;&#10;Opis je automatski generiran">
            <a:extLst>
              <a:ext uri="{FF2B5EF4-FFF2-40B4-BE49-F238E27FC236}">
                <a16:creationId xmlns:a16="http://schemas.microsoft.com/office/drawing/2014/main" id="{626524E8-9291-F535-B911-A292CEE2BE1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5"/>
          <a:stretch/>
        </p:blipFill>
        <p:spPr>
          <a:xfrm>
            <a:off x="444137" y="936991"/>
            <a:ext cx="5991497" cy="520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251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>
                  <a:solidFill>
                    <a:schemeClr val="accent5">
                      <a:lumMod val="75000"/>
                    </a:schemeClr>
                  </a:solidFill>
                </a:rPr>
                <a:t>KORIZMENA KATEHEZA PETKOM</a:t>
              </a:r>
            </a:p>
            <a:p>
              <a:pPr algn="r"/>
              <a:r>
                <a:rPr lang="hr-HR" sz="1400" dirty="0">
                  <a:solidFill>
                    <a:schemeClr val="accent5">
                      <a:lumMod val="75000"/>
                    </a:schemeClr>
                  </a:solidFill>
                </a:rPr>
                <a:t>15.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2" y="150646"/>
            <a:ext cx="7416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5">
                    <a:lumMod val="75000"/>
                  </a:schemeClr>
                </a:solidFill>
              </a:rPr>
              <a:t>Poticaji za ostvarivanje evanđeoskih zahtjeva </a:t>
            </a:r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9123412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10936D85-A32E-43FE-B22C-C49EC5B380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5773615"/>
              </p:ext>
            </p:extLst>
          </p:nvPr>
        </p:nvGraphicFramePr>
        <p:xfrm>
          <a:off x="490381" y="1009318"/>
          <a:ext cx="11327150" cy="497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9526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sp>
        <p:nvSpPr>
          <p:cNvPr id="62" name="Pravokutnik 61">
            <a:extLst>
              <a:ext uri="{FF2B5EF4-FFF2-40B4-BE49-F238E27FC236}">
                <a16:creationId xmlns:a16="http://schemas.microsoft.com/office/drawing/2014/main" id="{F97AB57A-7297-40D7-8A6B-DDAAC2449C57}"/>
              </a:ext>
            </a:extLst>
          </p:cNvPr>
          <p:cNvSpPr/>
          <p:nvPr/>
        </p:nvSpPr>
        <p:spPr>
          <a:xfrm>
            <a:off x="11703098" y="220406"/>
            <a:ext cx="4889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id="{3A98E29D-B4C6-4E1E-9DA7-6BE99DE15CA5}"/>
              </a:ext>
            </a:extLst>
          </p:cNvPr>
          <p:cNvSpPr txBox="1"/>
          <p:nvPr/>
        </p:nvSpPr>
        <p:spPr>
          <a:xfrm>
            <a:off x="8153956" y="172224"/>
            <a:ext cx="359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>
                <a:solidFill>
                  <a:schemeClr val="accent2"/>
                </a:solidFill>
              </a:rPr>
              <a:t>KORIZMENA KATEHEZA PETKOM</a:t>
            </a:r>
          </a:p>
          <a:p>
            <a:pPr algn="r"/>
            <a:r>
              <a:rPr lang="hr-HR" sz="1400" dirty="0">
                <a:solidFill>
                  <a:schemeClr val="accent2"/>
                </a:solidFill>
              </a:rPr>
              <a:t>15. ožujka 2024.</a:t>
            </a:r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54D1F511-8344-4374-8DD6-24C9CCD80308}"/>
              </a:ext>
            </a:extLst>
          </p:cNvPr>
          <p:cNvSpPr/>
          <p:nvPr/>
        </p:nvSpPr>
        <p:spPr>
          <a:xfrm>
            <a:off x="-3536" y="658722"/>
            <a:ext cx="12192000" cy="78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6" name="Slika 55">
            <a:extLst>
              <a:ext uri="{FF2B5EF4-FFF2-40B4-BE49-F238E27FC236}">
                <a16:creationId xmlns:a16="http://schemas.microsoft.com/office/drawing/2014/main" id="{9AC3BB8F-DC18-4FEB-A2D1-B9C5A6472D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5387" y="261715"/>
            <a:ext cx="404277" cy="435517"/>
          </a:xfrm>
          <a:prstGeom prst="rect">
            <a:avLst/>
          </a:prstGeom>
        </p:spPr>
      </p:pic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429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2"/>
                </a:solidFill>
              </a:rPr>
              <a:t>Iv</a:t>
            </a:r>
            <a:r>
              <a:rPr lang="hr-HR" sz="2400" b="1" dirty="0">
                <a:solidFill>
                  <a:schemeClr val="accent2"/>
                </a:solidFill>
              </a:rPr>
              <a:t> 12,20-33</a:t>
            </a:r>
          </a:p>
        </p:txBody>
      </p:sp>
      <p:sp>
        <p:nvSpPr>
          <p:cNvPr id="61" name="TekstniOkvir 60">
            <a:extLst>
              <a:ext uri="{FF2B5EF4-FFF2-40B4-BE49-F238E27FC236}">
                <a16:creationId xmlns:a16="http://schemas.microsoft.com/office/drawing/2014/main" id="{2149CEFD-4E5A-48FD-A06D-769AD256E8B3}"/>
              </a:ext>
            </a:extLst>
          </p:cNvPr>
          <p:cNvSpPr txBox="1"/>
          <p:nvPr/>
        </p:nvSpPr>
        <p:spPr>
          <a:xfrm>
            <a:off x="490381" y="967108"/>
            <a:ext cx="5779789" cy="5365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Iz evanđelja po Ivanu</a:t>
            </a:r>
          </a:p>
          <a:p>
            <a:pPr>
              <a:spcAft>
                <a:spcPts val="800"/>
              </a:spcAft>
            </a:pP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 ono vrijeme: Među onima koji su se došli klanjati na blagdan bijahu neki Grci. Oni pristupe Filipu iz </a:t>
            </a:r>
            <a:r>
              <a:rPr lang="hr-HR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Betsaide</a:t>
            </a: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galilejske pa ga zamole: „Gospodine, htjeli bismo vidjeti Isusa.“ Filip ode i kaže to Andriji pa Andrija i Filip odu i kažu Isusu. Isus im odgovori: „Došao je čas da se proslavi Sin Čovječji. Zaista, zaista, kažem vam: ako pšenično zrno, pavši na zemlju, ne umre, ostaje samo; ako li umre, donosi obilat rod. 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1E08BD46-56D0-487C-862B-DB49AC85683D}"/>
              </a:ext>
            </a:extLst>
          </p:cNvPr>
          <p:cNvSpPr/>
          <p:nvPr/>
        </p:nvSpPr>
        <p:spPr>
          <a:xfrm>
            <a:off x="3047997" y="6333517"/>
            <a:ext cx="9140467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50" name="Picture 2" descr="What Is The Parable Of The Sower? Bible Meaning Commentary, 46% OFF">
            <a:extLst>
              <a:ext uri="{FF2B5EF4-FFF2-40B4-BE49-F238E27FC236}">
                <a16:creationId xmlns:a16="http://schemas.microsoft.com/office/drawing/2014/main" id="{5561B69F-FC95-34A8-C107-9F1531551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4915" y="1223227"/>
            <a:ext cx="5433459" cy="491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41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sp>
        <p:nvSpPr>
          <p:cNvPr id="62" name="Pravokutnik 61">
            <a:extLst>
              <a:ext uri="{FF2B5EF4-FFF2-40B4-BE49-F238E27FC236}">
                <a16:creationId xmlns:a16="http://schemas.microsoft.com/office/drawing/2014/main" id="{F97AB57A-7297-40D7-8A6B-DDAAC2449C57}"/>
              </a:ext>
            </a:extLst>
          </p:cNvPr>
          <p:cNvSpPr/>
          <p:nvPr/>
        </p:nvSpPr>
        <p:spPr>
          <a:xfrm>
            <a:off x="11703098" y="220406"/>
            <a:ext cx="4889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id="{3A98E29D-B4C6-4E1E-9DA7-6BE99DE15CA5}"/>
              </a:ext>
            </a:extLst>
          </p:cNvPr>
          <p:cNvSpPr txBox="1"/>
          <p:nvPr/>
        </p:nvSpPr>
        <p:spPr>
          <a:xfrm>
            <a:off x="8153956" y="172224"/>
            <a:ext cx="359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>
                <a:solidFill>
                  <a:schemeClr val="accent2"/>
                </a:solidFill>
              </a:rPr>
              <a:t>KORIZMENA KATEHEZA PETKOM</a:t>
            </a:r>
          </a:p>
          <a:p>
            <a:pPr algn="r"/>
            <a:r>
              <a:rPr lang="hr-HR" sz="1400" dirty="0">
                <a:solidFill>
                  <a:schemeClr val="accent2"/>
                </a:solidFill>
              </a:rPr>
              <a:t>15. ožujka 2024.</a:t>
            </a:r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54D1F511-8344-4374-8DD6-24C9CCD80308}"/>
              </a:ext>
            </a:extLst>
          </p:cNvPr>
          <p:cNvSpPr/>
          <p:nvPr/>
        </p:nvSpPr>
        <p:spPr>
          <a:xfrm>
            <a:off x="-3536" y="658722"/>
            <a:ext cx="12192000" cy="78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6" name="Slika 55">
            <a:extLst>
              <a:ext uri="{FF2B5EF4-FFF2-40B4-BE49-F238E27FC236}">
                <a16:creationId xmlns:a16="http://schemas.microsoft.com/office/drawing/2014/main" id="{9AC3BB8F-DC18-4FEB-A2D1-B9C5A6472D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5387" y="261715"/>
            <a:ext cx="404277" cy="435517"/>
          </a:xfrm>
          <a:prstGeom prst="rect">
            <a:avLst/>
          </a:prstGeom>
        </p:spPr>
      </p:pic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429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2"/>
                </a:solidFill>
              </a:rPr>
              <a:t>Iv</a:t>
            </a:r>
            <a:r>
              <a:rPr lang="hr-HR" sz="2400" b="1" dirty="0">
                <a:solidFill>
                  <a:schemeClr val="accent2"/>
                </a:solidFill>
              </a:rPr>
              <a:t> 12,20-33</a:t>
            </a:r>
          </a:p>
        </p:txBody>
      </p:sp>
      <p:sp>
        <p:nvSpPr>
          <p:cNvPr id="61" name="TekstniOkvir 60">
            <a:extLst>
              <a:ext uri="{FF2B5EF4-FFF2-40B4-BE49-F238E27FC236}">
                <a16:creationId xmlns:a16="http://schemas.microsoft.com/office/drawing/2014/main" id="{2149CEFD-4E5A-48FD-A06D-769AD256E8B3}"/>
              </a:ext>
            </a:extLst>
          </p:cNvPr>
          <p:cNvSpPr txBox="1"/>
          <p:nvPr/>
        </p:nvSpPr>
        <p:spPr>
          <a:xfrm>
            <a:off x="490381" y="967108"/>
            <a:ext cx="553017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Tko ljubi svoj život, izgubit će ga. </a:t>
            </a:r>
            <a:b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tko mrzi svoj život na ovome svijetu, sačuvat će ga za život vječni. Ako mi tko hoće služiti, neka ide za mnom. I gdje sam ja, ondje će biti i moj služitelj. Ako mi tko hoće služiti, počastit će ga moj Otac. Duša mi je sada potresena i što da kažem? No, zato dođoh u ovaj čas! Oče, proslavi ime svoje!“ Uto dođe glas s neba: „Proslavio sam i opet ću proslaviti!“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1E08BD46-56D0-487C-862B-DB49AC85683D}"/>
              </a:ext>
            </a:extLst>
          </p:cNvPr>
          <p:cNvSpPr/>
          <p:nvPr/>
        </p:nvSpPr>
        <p:spPr>
          <a:xfrm>
            <a:off x="3047997" y="6333517"/>
            <a:ext cx="9140467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098" name="Picture 2" descr="Sermon_On_The_Mount_Copenhagen">
            <a:extLst>
              <a:ext uri="{FF2B5EF4-FFF2-40B4-BE49-F238E27FC236}">
                <a16:creationId xmlns:a16="http://schemas.microsoft.com/office/drawing/2014/main" id="{B63C0291-02F3-067B-8537-CDF9DA619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2"/>
          <a:stretch/>
        </p:blipFill>
        <p:spPr bwMode="auto">
          <a:xfrm>
            <a:off x="6133918" y="1054632"/>
            <a:ext cx="5813629" cy="48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8963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sp>
        <p:nvSpPr>
          <p:cNvPr id="62" name="Pravokutnik 61">
            <a:extLst>
              <a:ext uri="{FF2B5EF4-FFF2-40B4-BE49-F238E27FC236}">
                <a16:creationId xmlns:a16="http://schemas.microsoft.com/office/drawing/2014/main" id="{F97AB57A-7297-40D7-8A6B-DDAAC2449C57}"/>
              </a:ext>
            </a:extLst>
          </p:cNvPr>
          <p:cNvSpPr/>
          <p:nvPr/>
        </p:nvSpPr>
        <p:spPr>
          <a:xfrm>
            <a:off x="11703098" y="220406"/>
            <a:ext cx="4889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id="{3A98E29D-B4C6-4E1E-9DA7-6BE99DE15CA5}"/>
              </a:ext>
            </a:extLst>
          </p:cNvPr>
          <p:cNvSpPr txBox="1"/>
          <p:nvPr/>
        </p:nvSpPr>
        <p:spPr>
          <a:xfrm>
            <a:off x="8153956" y="172224"/>
            <a:ext cx="359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>
                <a:solidFill>
                  <a:schemeClr val="accent2"/>
                </a:solidFill>
              </a:rPr>
              <a:t>KORIZMENA KATEHEZA PETKOM</a:t>
            </a:r>
          </a:p>
          <a:p>
            <a:pPr algn="r"/>
            <a:r>
              <a:rPr lang="hr-HR" sz="1400" dirty="0">
                <a:solidFill>
                  <a:schemeClr val="accent2"/>
                </a:solidFill>
              </a:rPr>
              <a:t>15. ožujka 2024.</a:t>
            </a:r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54D1F511-8344-4374-8DD6-24C9CCD80308}"/>
              </a:ext>
            </a:extLst>
          </p:cNvPr>
          <p:cNvSpPr/>
          <p:nvPr/>
        </p:nvSpPr>
        <p:spPr>
          <a:xfrm>
            <a:off x="-3536" y="658722"/>
            <a:ext cx="12192000" cy="78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6" name="Slika 55">
            <a:extLst>
              <a:ext uri="{FF2B5EF4-FFF2-40B4-BE49-F238E27FC236}">
                <a16:creationId xmlns:a16="http://schemas.microsoft.com/office/drawing/2014/main" id="{9AC3BB8F-DC18-4FEB-A2D1-B9C5A6472D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5387" y="261715"/>
            <a:ext cx="404277" cy="435517"/>
          </a:xfrm>
          <a:prstGeom prst="rect">
            <a:avLst/>
          </a:prstGeom>
        </p:spPr>
      </p:pic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429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2"/>
                </a:solidFill>
              </a:rPr>
              <a:t>Iv</a:t>
            </a:r>
            <a:r>
              <a:rPr lang="hr-HR" sz="2400" b="1" dirty="0">
                <a:solidFill>
                  <a:schemeClr val="accent2"/>
                </a:solidFill>
              </a:rPr>
              <a:t> 12,20-33</a:t>
            </a:r>
          </a:p>
        </p:txBody>
      </p:sp>
      <p:sp>
        <p:nvSpPr>
          <p:cNvPr id="61" name="TekstniOkvir 60">
            <a:extLst>
              <a:ext uri="{FF2B5EF4-FFF2-40B4-BE49-F238E27FC236}">
                <a16:creationId xmlns:a16="http://schemas.microsoft.com/office/drawing/2014/main" id="{2149CEFD-4E5A-48FD-A06D-769AD256E8B3}"/>
              </a:ext>
            </a:extLst>
          </p:cNvPr>
          <p:cNvSpPr txBox="1"/>
          <p:nvPr/>
        </p:nvSpPr>
        <p:spPr>
          <a:xfrm>
            <a:off x="490381" y="967108"/>
            <a:ext cx="515042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Mnoštvo koje je ondje stajalo i slušalo govoraše: „Zagrmjelo je!“ Drugi govorahu: „Anđeo mu je zborio.“ Isus na to reče: „Ovaj glas nije bio poradi mene, nego poradi vas. Sada je sud ovomu svijetu, sada će knez ovoga svijeta biti izbačen. A ja kad budem uzdignut sa zemlje, sve ću privući k sebi.“ To reče da označi kakvom će smrću umrijeti. 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1E08BD46-56D0-487C-862B-DB49AC85683D}"/>
              </a:ext>
            </a:extLst>
          </p:cNvPr>
          <p:cNvSpPr/>
          <p:nvPr/>
        </p:nvSpPr>
        <p:spPr>
          <a:xfrm>
            <a:off x="3047997" y="6333517"/>
            <a:ext cx="9140467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074" name="Picture 2" descr="Sermon on the Mount - Wikipedia">
            <a:extLst>
              <a:ext uri="{FF2B5EF4-FFF2-40B4-BE49-F238E27FC236}">
                <a16:creationId xmlns:a16="http://schemas.microsoft.com/office/drawing/2014/main" id="{9D382843-13FF-1689-D040-94680CEAF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66233" y="853075"/>
            <a:ext cx="5735385" cy="526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171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>
                  <a:solidFill>
                    <a:schemeClr val="accent3"/>
                  </a:solidFill>
                </a:rPr>
                <a:t>KORIZMENA KATEHEZA PETKOM</a:t>
              </a:r>
            </a:p>
            <a:p>
              <a:pPr algn="r"/>
              <a:r>
                <a:rPr lang="hr-HR" sz="1400" dirty="0">
                  <a:solidFill>
                    <a:schemeClr val="accent3"/>
                  </a:solidFill>
                </a:rPr>
                <a:t>15.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429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6095995" y="6333517"/>
            <a:ext cx="6092469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3032824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C70AA2FC-3B3B-47B2-B544-7CC1FB096E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0062458"/>
              </p:ext>
            </p:extLst>
          </p:nvPr>
        </p:nvGraphicFramePr>
        <p:xfrm>
          <a:off x="394756" y="964616"/>
          <a:ext cx="11457609" cy="5173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28678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15.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Uvod – kontekst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8707827"/>
              </p:ext>
            </p:extLst>
          </p:nvPr>
        </p:nvGraphicFramePr>
        <p:xfrm>
          <a:off x="495409" y="829417"/>
          <a:ext cx="4990991" cy="5418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122" name="Picture 2" descr="The Light That Lit Up Jerusalem!">
            <a:extLst>
              <a:ext uri="{FF2B5EF4-FFF2-40B4-BE49-F238E27FC236}">
                <a16:creationId xmlns:a16="http://schemas.microsoft.com/office/drawing/2014/main" id="{3023D4D1-B915-90CB-A6E3-37B61BCDB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93836" y="884256"/>
            <a:ext cx="613675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786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15.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Čežnja za Bogom</a:t>
            </a:r>
            <a:endParaRPr lang="hr-HR" sz="2400" b="1" dirty="0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4101D99B-A1AD-4F30-C802-CA375F3F2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7090632"/>
              </p:ext>
            </p:extLst>
          </p:nvPr>
        </p:nvGraphicFramePr>
        <p:xfrm>
          <a:off x="5622282" y="1036794"/>
          <a:ext cx="6080815" cy="5059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146" name="Picture 2" descr="The search for historical Jesus | All About History">
            <a:extLst>
              <a:ext uri="{FF2B5EF4-FFF2-40B4-BE49-F238E27FC236}">
                <a16:creationId xmlns:a16="http://schemas.microsoft.com/office/drawing/2014/main" id="{1A9FE947-0A1F-1485-6147-8BA469894B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509" y="1050627"/>
            <a:ext cx="5146766" cy="503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316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15.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Predrasude Grka</a:t>
            </a:r>
            <a:endParaRPr lang="hr-HR" sz="2400" b="1" dirty="0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2111834"/>
              </p:ext>
            </p:extLst>
          </p:nvPr>
        </p:nvGraphicFramePr>
        <p:xfrm>
          <a:off x="3631474" y="753777"/>
          <a:ext cx="8051579" cy="5455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172" name="Picture 4" descr="Jesus Is God, 58% OFF | flamesmedia.ca">
            <a:extLst>
              <a:ext uri="{FF2B5EF4-FFF2-40B4-BE49-F238E27FC236}">
                <a16:creationId xmlns:a16="http://schemas.microsoft.com/office/drawing/2014/main" id="{85630977-5BEA-79C2-1B76-6CBB41D11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1"/>
          <a:stretch/>
        </p:blipFill>
        <p:spPr bwMode="auto">
          <a:xfrm>
            <a:off x="-3536" y="965375"/>
            <a:ext cx="4140107" cy="5046617"/>
          </a:xfrm>
          <a:prstGeom prst="flowChartDelay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616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15.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Naša očekivanja</a:t>
            </a:r>
            <a:endParaRPr lang="hr-HR" sz="2400" b="1" dirty="0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7090287"/>
              </p:ext>
            </p:extLst>
          </p:nvPr>
        </p:nvGraphicFramePr>
        <p:xfrm>
          <a:off x="412173" y="891014"/>
          <a:ext cx="6425704" cy="5234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194" name="Picture 2" descr="Premium Photo | Our God Jesus Christ the Savior prays">
            <a:extLst>
              <a:ext uri="{FF2B5EF4-FFF2-40B4-BE49-F238E27FC236}">
                <a16:creationId xmlns:a16="http://schemas.microsoft.com/office/drawing/2014/main" id="{7F531758-B26B-562F-108F-EF7387B77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048824" y="1175046"/>
            <a:ext cx="5138631" cy="4728604"/>
          </a:xfrm>
          <a:prstGeom prst="flowChartDelay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472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jeljenik">
  <a:themeElements>
    <a:clrScheme name="Djeljenik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jeljeni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jeljenik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TM03457464[[fn=Djeljenik]]</Template>
  <TotalTime>9301</TotalTime>
  <Words>1054</Words>
  <Application>Microsoft Office PowerPoint</Application>
  <PresentationFormat>Široki zaslon</PresentationFormat>
  <Paragraphs>139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0" baseType="lpstr">
      <vt:lpstr>Arial</vt:lpstr>
      <vt:lpstr>Gill Sans MT</vt:lpstr>
      <vt:lpstr>Symbol</vt:lpstr>
      <vt:lpstr>Wingdings</vt:lpstr>
      <vt:lpstr>Wingdings 2</vt:lpstr>
      <vt:lpstr>Djeljenik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KORIZMENE KATEHEZE u požeškoj biskupiji</dc:title>
  <dc:creator>Marijan Pavelić</dc:creator>
  <cp:lastModifiedBy>Marijan Pavelić</cp:lastModifiedBy>
  <cp:revision>90</cp:revision>
  <dcterms:created xsi:type="dcterms:W3CDTF">2020-02-08T08:34:14Z</dcterms:created>
  <dcterms:modified xsi:type="dcterms:W3CDTF">2024-03-08T06:59:32Z</dcterms:modified>
</cp:coreProperties>
</file>