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7" r:id="rId3"/>
    <p:sldId id="351" r:id="rId4"/>
    <p:sldId id="290" r:id="rId5"/>
    <p:sldId id="310" r:id="rId6"/>
    <p:sldId id="337" r:id="rId7"/>
    <p:sldId id="352" r:id="rId8"/>
    <p:sldId id="353" r:id="rId9"/>
    <p:sldId id="341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28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028"/>
    <a:srgbClr val="903163"/>
    <a:srgbClr val="FFFFFF"/>
    <a:srgbClr val="381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4B6D6-56EA-4991-B790-3FED64A6E203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7A92007-850A-439B-A85C-FBBAFC8E8338}">
      <dgm:prSet phldrT="[Tekst]"/>
      <dgm:spPr/>
      <dgm:t>
        <a:bodyPr anchor="ctr"/>
        <a:lstStyle/>
        <a:p>
          <a:pPr>
            <a:buClr>
              <a:schemeClr val="accent3"/>
            </a:buClr>
            <a:buFont typeface="Wingdings" panose="05000000000000000000" pitchFamily="2" charset="2"/>
            <a:buChar char="§"/>
          </a:pPr>
          <a:r>
            <a:rPr lang="hr-HR" dirty="0"/>
            <a:t>Koje sam korizmene odluke do </a:t>
          </a:r>
          <a:br>
            <a:rPr lang="hr-HR" dirty="0"/>
          </a:br>
          <a:r>
            <a:rPr lang="hr-HR" dirty="0"/>
            <a:t>sada izvršio? </a:t>
          </a:r>
          <a:br>
            <a:rPr lang="hr-HR" dirty="0"/>
          </a:br>
          <a:r>
            <a:rPr lang="hr-HR" dirty="0"/>
            <a:t>Jesam li </a:t>
          </a:r>
          <a:br>
            <a:rPr lang="hr-HR" dirty="0"/>
          </a:br>
          <a:r>
            <a:rPr lang="hr-HR" dirty="0"/>
            <a:t>bio ustrajan </a:t>
          </a:r>
          <a:br>
            <a:rPr lang="hr-HR" dirty="0"/>
          </a:br>
          <a:r>
            <a:rPr lang="hr-HR" dirty="0"/>
            <a:t>u svojim odlukama?</a:t>
          </a:r>
        </a:p>
      </dgm:t>
    </dgm:pt>
    <dgm:pt modelId="{62B9EEDB-6593-47BB-9B5E-8C47D6B894A1}" type="parTrans" cxnId="{CEF619EA-B018-4622-AF01-F1457A8AAA65}">
      <dgm:prSet/>
      <dgm:spPr/>
      <dgm:t>
        <a:bodyPr/>
        <a:lstStyle/>
        <a:p>
          <a:endParaRPr lang="hr-HR"/>
        </a:p>
      </dgm:t>
    </dgm:pt>
    <dgm:pt modelId="{D02C6D34-5BF2-4566-8933-DFA682BEC761}" type="sibTrans" cxnId="{CEF619EA-B018-4622-AF01-F1457A8AAA65}">
      <dgm:prSet/>
      <dgm:spPr/>
      <dgm:t>
        <a:bodyPr/>
        <a:lstStyle/>
        <a:p>
          <a:endParaRPr lang="hr-HR"/>
        </a:p>
      </dgm:t>
    </dgm:pt>
    <dgm:pt modelId="{D1CA85A7-A0A4-498A-A707-CDDE7CA50618}">
      <dgm:prSet/>
      <dgm:spPr/>
      <dgm:t>
        <a:bodyPr anchor="ctr"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Koje su moje navezanosti od kojih teško odustajem? Hoće li moja odricanja završiti nakon korizme? </a:t>
          </a:r>
        </a:p>
      </dgm:t>
    </dgm:pt>
    <dgm:pt modelId="{88FAC9F4-CCC1-41D6-BEB6-40187DB8CA2F}" type="parTrans" cxnId="{6B432E92-CA21-40C7-9F3C-6351E2FD4BBD}">
      <dgm:prSet/>
      <dgm:spPr/>
      <dgm:t>
        <a:bodyPr/>
        <a:lstStyle/>
        <a:p>
          <a:endParaRPr lang="hr-HR"/>
        </a:p>
      </dgm:t>
    </dgm:pt>
    <dgm:pt modelId="{00CEABF5-ADB3-42A3-965D-F7C1806F244C}" type="sibTrans" cxnId="{6B432E92-CA21-40C7-9F3C-6351E2FD4BBD}">
      <dgm:prSet/>
      <dgm:spPr/>
      <dgm:t>
        <a:bodyPr/>
        <a:lstStyle/>
        <a:p>
          <a:endParaRPr lang="hr-HR"/>
        </a:p>
      </dgm:t>
    </dgm:pt>
    <dgm:pt modelId="{8A1BC056-2DDD-4770-96B3-9E59A3392D5E}">
      <dgm:prSet/>
      <dgm:spPr/>
      <dgm:t>
        <a:bodyPr anchor="ctr"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Bdijem li povremeno kako bih za to vrijeme molio? Znam li bdjeti </a:t>
          </a:r>
          <a:br>
            <a:rPr lang="hr-HR" dirty="0"/>
          </a:br>
          <a:r>
            <a:rPr lang="hr-HR" dirty="0"/>
            <a:t>i moliti s Isusom? </a:t>
          </a:r>
          <a:br>
            <a:rPr lang="hr-HR" dirty="0"/>
          </a:br>
          <a:r>
            <a:rPr lang="hr-HR" dirty="0"/>
            <a:t>S drugima? </a:t>
          </a:r>
        </a:p>
      </dgm:t>
    </dgm:pt>
    <dgm:pt modelId="{FE5B858B-0A0A-47DB-A672-E285586908E8}" type="parTrans" cxnId="{1CA9EDF6-6411-4725-879E-354459240BE2}">
      <dgm:prSet/>
      <dgm:spPr/>
      <dgm:t>
        <a:bodyPr/>
        <a:lstStyle/>
        <a:p>
          <a:endParaRPr lang="hr-HR"/>
        </a:p>
      </dgm:t>
    </dgm:pt>
    <dgm:pt modelId="{4A764A6A-0234-4C8D-9D48-934111737D15}" type="sibTrans" cxnId="{1CA9EDF6-6411-4725-879E-354459240BE2}">
      <dgm:prSet/>
      <dgm:spPr/>
      <dgm:t>
        <a:bodyPr/>
        <a:lstStyle/>
        <a:p>
          <a:endParaRPr lang="hr-HR"/>
        </a:p>
      </dgm:t>
    </dgm:pt>
    <dgm:pt modelId="{B2957643-1E65-4F36-B6A4-BAFC5EC1DDE4}">
      <dgm:prSet/>
      <dgm:spPr/>
      <dgm:t>
        <a:bodyPr anchor="ctr"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Pripremam </a:t>
          </a:r>
          <a:br>
            <a:rPr lang="hr-HR" dirty="0"/>
          </a:br>
          <a:r>
            <a:rPr lang="hr-HR" dirty="0"/>
            <a:t>li se molitvom za važne događaje </a:t>
          </a:r>
          <a:br>
            <a:rPr lang="hr-HR" dirty="0"/>
          </a:br>
          <a:r>
            <a:rPr lang="hr-HR" dirty="0"/>
            <a:t>u svom </a:t>
          </a:r>
          <a:br>
            <a:rPr lang="hr-HR" dirty="0"/>
          </a:br>
          <a:r>
            <a:rPr lang="hr-HR" dirty="0"/>
            <a:t>životu? </a:t>
          </a:r>
        </a:p>
      </dgm:t>
    </dgm:pt>
    <dgm:pt modelId="{56098E4C-5676-41FD-80F8-DC84E7A150BE}" type="parTrans" cxnId="{B0590033-17EB-4CE1-B890-53D712AC431F}">
      <dgm:prSet/>
      <dgm:spPr/>
      <dgm:t>
        <a:bodyPr/>
        <a:lstStyle/>
        <a:p>
          <a:endParaRPr lang="hr-HR"/>
        </a:p>
      </dgm:t>
    </dgm:pt>
    <dgm:pt modelId="{B665A7B9-FC48-4EE4-8A3A-173204A86BC7}" type="sibTrans" cxnId="{B0590033-17EB-4CE1-B890-53D712AC431F}">
      <dgm:prSet/>
      <dgm:spPr/>
      <dgm:t>
        <a:bodyPr/>
        <a:lstStyle/>
        <a:p>
          <a:endParaRPr lang="hr-HR"/>
        </a:p>
      </dgm:t>
    </dgm:pt>
    <dgm:pt modelId="{50B9DB46-55A0-45A3-9298-1A9032677DA5}">
      <dgm:prSet/>
      <dgm:spPr/>
      <dgm:t>
        <a:bodyPr anchor="ctr"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Hoću li nakon korizme ostati stari čovjek, nepromijenjen, </a:t>
          </a:r>
          <a:r>
            <a:rPr lang="hr-HR" dirty="0" err="1"/>
            <a:t>nepreobražen</a:t>
          </a:r>
          <a:r>
            <a:rPr lang="hr-HR" dirty="0"/>
            <a:t>?</a:t>
          </a:r>
        </a:p>
      </dgm:t>
    </dgm:pt>
    <dgm:pt modelId="{3BB81533-800A-4484-8881-A9C34E79AF31}" type="parTrans" cxnId="{952D2351-9D0B-4E2B-833E-308C994B02DC}">
      <dgm:prSet/>
      <dgm:spPr/>
      <dgm:t>
        <a:bodyPr/>
        <a:lstStyle/>
        <a:p>
          <a:endParaRPr lang="hr-HR"/>
        </a:p>
      </dgm:t>
    </dgm:pt>
    <dgm:pt modelId="{3372BFBD-1ECD-47FE-8F4E-D98503AD52CC}" type="sibTrans" cxnId="{952D2351-9D0B-4E2B-833E-308C994B02DC}">
      <dgm:prSet/>
      <dgm:spPr/>
      <dgm:t>
        <a:bodyPr/>
        <a:lstStyle/>
        <a:p>
          <a:endParaRPr lang="hr-HR"/>
        </a:p>
      </dgm:t>
    </dgm:pt>
    <dgm:pt modelId="{C47356C9-FBF2-4E9C-9EF5-E305ECBDCEAF}" type="pres">
      <dgm:prSet presAssocID="{6D44B6D6-56EA-4991-B790-3FED64A6E203}" presName="Name0" presStyleCnt="0">
        <dgm:presLayoutVars>
          <dgm:dir/>
          <dgm:resizeHandles val="exact"/>
        </dgm:presLayoutVars>
      </dgm:prSet>
      <dgm:spPr/>
    </dgm:pt>
    <dgm:pt modelId="{7ADAC384-28D4-49A1-B6EA-75B6E55C8173}" type="pres">
      <dgm:prSet presAssocID="{6D44B6D6-56EA-4991-B790-3FED64A6E203}" presName="bkgdShp" presStyleLbl="alignAccFollowNode1" presStyleIdx="0" presStyleCnt="1" custLinFactNeighborX="-76"/>
      <dgm:spPr/>
    </dgm:pt>
    <dgm:pt modelId="{656DAF5C-F4E2-487A-93EB-06718FE8CA3F}" type="pres">
      <dgm:prSet presAssocID="{6D44B6D6-56EA-4991-B790-3FED64A6E203}" presName="linComp" presStyleCnt="0"/>
      <dgm:spPr/>
    </dgm:pt>
    <dgm:pt modelId="{29C5B2A0-5D6D-497C-A4FC-C74943C920B8}" type="pres">
      <dgm:prSet presAssocID="{07A92007-850A-439B-A85C-FBBAFC8E8338}" presName="compNode" presStyleCnt="0"/>
      <dgm:spPr/>
    </dgm:pt>
    <dgm:pt modelId="{396CEB89-125A-43AF-AF81-931442E164E1}" type="pres">
      <dgm:prSet presAssocID="{07A92007-850A-439B-A85C-FBBAFC8E8338}" presName="node" presStyleLbl="node1" presStyleIdx="0" presStyleCnt="5">
        <dgm:presLayoutVars>
          <dgm:bulletEnabled val="1"/>
        </dgm:presLayoutVars>
      </dgm:prSet>
      <dgm:spPr/>
    </dgm:pt>
    <dgm:pt modelId="{C1566FBB-0E2B-455E-9C52-E799F6872583}" type="pres">
      <dgm:prSet presAssocID="{07A92007-850A-439B-A85C-FBBAFC8E8338}" presName="invisiNode" presStyleLbl="node1" presStyleIdx="0" presStyleCnt="5"/>
      <dgm:spPr/>
    </dgm:pt>
    <dgm:pt modelId="{523E2C17-EA51-4B11-8CA2-0DF06F3B137E}" type="pres">
      <dgm:prSet presAssocID="{07A92007-850A-439B-A85C-FBBAFC8E8338}" presName="imagNode" presStyleLbl="fgImgPlace1" presStyleIdx="0" presStyleCnt="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CCDF1CB-174A-40F2-9ECB-A15656CE8620}" type="pres">
      <dgm:prSet presAssocID="{D02C6D34-5BF2-4566-8933-DFA682BEC761}" presName="sibTrans" presStyleLbl="sibTrans2D1" presStyleIdx="0" presStyleCnt="0"/>
      <dgm:spPr/>
    </dgm:pt>
    <dgm:pt modelId="{F395A507-4347-44C5-9A53-9700C4EFA285}" type="pres">
      <dgm:prSet presAssocID="{D1CA85A7-A0A4-498A-A707-CDDE7CA50618}" presName="compNode" presStyleCnt="0"/>
      <dgm:spPr/>
    </dgm:pt>
    <dgm:pt modelId="{F8560FD2-91EF-4705-B3B6-025A9BC09CB9}" type="pres">
      <dgm:prSet presAssocID="{D1CA85A7-A0A4-498A-A707-CDDE7CA50618}" presName="node" presStyleLbl="node1" presStyleIdx="1" presStyleCnt="5">
        <dgm:presLayoutVars>
          <dgm:bulletEnabled val="1"/>
        </dgm:presLayoutVars>
      </dgm:prSet>
      <dgm:spPr/>
    </dgm:pt>
    <dgm:pt modelId="{2D8B3317-5FD6-42B7-B572-295FD8BE5D59}" type="pres">
      <dgm:prSet presAssocID="{D1CA85A7-A0A4-498A-A707-CDDE7CA50618}" presName="invisiNode" presStyleLbl="node1" presStyleIdx="1" presStyleCnt="5"/>
      <dgm:spPr/>
    </dgm:pt>
    <dgm:pt modelId="{76BB5CB4-4C3E-4743-BEBB-9177D7291580}" type="pres">
      <dgm:prSet presAssocID="{D1CA85A7-A0A4-498A-A707-CDDE7CA50618}" presName="imagNode" presStyleLbl="fgImgPlace1" presStyleIdx="1" presStyleCnt="5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2813C63-94B9-4589-89C8-7B6ECFC6B53B}" type="pres">
      <dgm:prSet presAssocID="{00CEABF5-ADB3-42A3-965D-F7C1806F244C}" presName="sibTrans" presStyleLbl="sibTrans2D1" presStyleIdx="0" presStyleCnt="0"/>
      <dgm:spPr/>
    </dgm:pt>
    <dgm:pt modelId="{2B02D88E-2D0C-4A6E-B4F1-FBF1DED11B5A}" type="pres">
      <dgm:prSet presAssocID="{8A1BC056-2DDD-4770-96B3-9E59A3392D5E}" presName="compNode" presStyleCnt="0"/>
      <dgm:spPr/>
    </dgm:pt>
    <dgm:pt modelId="{2D083204-A904-4855-A513-03DE9BF194B5}" type="pres">
      <dgm:prSet presAssocID="{8A1BC056-2DDD-4770-96B3-9E59A3392D5E}" presName="node" presStyleLbl="node1" presStyleIdx="2" presStyleCnt="5">
        <dgm:presLayoutVars>
          <dgm:bulletEnabled val="1"/>
        </dgm:presLayoutVars>
      </dgm:prSet>
      <dgm:spPr/>
    </dgm:pt>
    <dgm:pt modelId="{1902B72D-52AB-413E-A4FB-D45CCE2508A2}" type="pres">
      <dgm:prSet presAssocID="{8A1BC056-2DDD-4770-96B3-9E59A3392D5E}" presName="invisiNode" presStyleLbl="node1" presStyleIdx="2" presStyleCnt="5"/>
      <dgm:spPr/>
    </dgm:pt>
    <dgm:pt modelId="{DBA8646D-F74C-4436-BCC7-B3442F3A40D2}" type="pres">
      <dgm:prSet presAssocID="{8A1BC056-2DDD-4770-96B3-9E59A3392D5E}" presName="imagNode" presStyleLbl="fgImgPlace1" presStyleIdx="2" presStyleCnt="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AFD014B-644E-474B-9042-F2B43C0BB68A}" type="pres">
      <dgm:prSet presAssocID="{4A764A6A-0234-4C8D-9D48-934111737D15}" presName="sibTrans" presStyleLbl="sibTrans2D1" presStyleIdx="0" presStyleCnt="0"/>
      <dgm:spPr/>
    </dgm:pt>
    <dgm:pt modelId="{8A638673-B0E0-43CF-A75A-4A3E1A84DFE7}" type="pres">
      <dgm:prSet presAssocID="{B2957643-1E65-4F36-B6A4-BAFC5EC1DDE4}" presName="compNode" presStyleCnt="0"/>
      <dgm:spPr/>
    </dgm:pt>
    <dgm:pt modelId="{701359A7-D167-4F30-A9CC-A74331598B1A}" type="pres">
      <dgm:prSet presAssocID="{B2957643-1E65-4F36-B6A4-BAFC5EC1DDE4}" presName="node" presStyleLbl="node1" presStyleIdx="3" presStyleCnt="5">
        <dgm:presLayoutVars>
          <dgm:bulletEnabled val="1"/>
        </dgm:presLayoutVars>
      </dgm:prSet>
      <dgm:spPr/>
    </dgm:pt>
    <dgm:pt modelId="{77A27D2D-72F8-4EDB-B239-0EE4AA81A180}" type="pres">
      <dgm:prSet presAssocID="{B2957643-1E65-4F36-B6A4-BAFC5EC1DDE4}" presName="invisiNode" presStyleLbl="node1" presStyleIdx="3" presStyleCnt="5"/>
      <dgm:spPr/>
    </dgm:pt>
    <dgm:pt modelId="{E2C2764E-C599-4A8D-9902-63CFFA4ED89B}" type="pres">
      <dgm:prSet presAssocID="{B2957643-1E65-4F36-B6A4-BAFC5EC1DDE4}" presName="imagNode" presStyleLbl="fgImgPlace1" presStyleIdx="3" presStyleCnt="5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913B83-9A95-484F-968A-A863F5814A74}" type="pres">
      <dgm:prSet presAssocID="{B665A7B9-FC48-4EE4-8A3A-173204A86BC7}" presName="sibTrans" presStyleLbl="sibTrans2D1" presStyleIdx="0" presStyleCnt="0"/>
      <dgm:spPr/>
    </dgm:pt>
    <dgm:pt modelId="{FBF48FEF-593D-4C0B-A40F-B8266BAED4B2}" type="pres">
      <dgm:prSet presAssocID="{50B9DB46-55A0-45A3-9298-1A9032677DA5}" presName="compNode" presStyleCnt="0"/>
      <dgm:spPr/>
    </dgm:pt>
    <dgm:pt modelId="{30B4CD71-A854-418B-A2E6-576BD169A1A0}" type="pres">
      <dgm:prSet presAssocID="{50B9DB46-55A0-45A3-9298-1A9032677DA5}" presName="node" presStyleLbl="node1" presStyleIdx="4" presStyleCnt="5">
        <dgm:presLayoutVars>
          <dgm:bulletEnabled val="1"/>
        </dgm:presLayoutVars>
      </dgm:prSet>
      <dgm:spPr/>
    </dgm:pt>
    <dgm:pt modelId="{43489F3E-C66C-486C-B692-71EBFC9836D4}" type="pres">
      <dgm:prSet presAssocID="{50B9DB46-55A0-45A3-9298-1A9032677DA5}" presName="invisiNode" presStyleLbl="node1" presStyleIdx="4" presStyleCnt="5"/>
      <dgm:spPr/>
    </dgm:pt>
    <dgm:pt modelId="{3265C96E-1148-4B6B-B9BE-1716EC7B75F5}" type="pres">
      <dgm:prSet presAssocID="{50B9DB46-55A0-45A3-9298-1A9032677DA5}" presName="imagNode" presStyleLbl="fgImgPlace1" presStyleIdx="4" presStyleCnt="5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A9EB8E15-EAB4-40B2-972A-C50180D48C54}" type="presOf" srcId="{6D44B6D6-56EA-4991-B790-3FED64A6E203}" destId="{C47356C9-FBF2-4E9C-9EF5-E305ECBDCEAF}" srcOrd="0" destOrd="0" presId="urn:microsoft.com/office/officeart/2005/8/layout/pList2"/>
    <dgm:cxn modelId="{1094192F-37A6-4CEB-BC6C-75542584D431}" type="presOf" srcId="{8A1BC056-2DDD-4770-96B3-9E59A3392D5E}" destId="{2D083204-A904-4855-A513-03DE9BF194B5}" srcOrd="0" destOrd="0" presId="urn:microsoft.com/office/officeart/2005/8/layout/pList2"/>
    <dgm:cxn modelId="{B0590033-17EB-4CE1-B890-53D712AC431F}" srcId="{6D44B6D6-56EA-4991-B790-3FED64A6E203}" destId="{B2957643-1E65-4F36-B6A4-BAFC5EC1DDE4}" srcOrd="3" destOrd="0" parTransId="{56098E4C-5676-41FD-80F8-DC84E7A150BE}" sibTransId="{B665A7B9-FC48-4EE4-8A3A-173204A86BC7}"/>
    <dgm:cxn modelId="{1F6D0E33-2836-42B0-97AB-1D3A82D8F01C}" type="presOf" srcId="{D1CA85A7-A0A4-498A-A707-CDDE7CA50618}" destId="{F8560FD2-91EF-4705-B3B6-025A9BC09CB9}" srcOrd="0" destOrd="0" presId="urn:microsoft.com/office/officeart/2005/8/layout/pList2"/>
    <dgm:cxn modelId="{5C9D0F49-517F-4C34-A1C3-275F1E5C02ED}" type="presOf" srcId="{07A92007-850A-439B-A85C-FBBAFC8E8338}" destId="{396CEB89-125A-43AF-AF81-931442E164E1}" srcOrd="0" destOrd="0" presId="urn:microsoft.com/office/officeart/2005/8/layout/pList2"/>
    <dgm:cxn modelId="{952D2351-9D0B-4E2B-833E-308C994B02DC}" srcId="{6D44B6D6-56EA-4991-B790-3FED64A6E203}" destId="{50B9DB46-55A0-45A3-9298-1A9032677DA5}" srcOrd="4" destOrd="0" parTransId="{3BB81533-800A-4484-8881-A9C34E79AF31}" sibTransId="{3372BFBD-1ECD-47FE-8F4E-D98503AD52CC}"/>
    <dgm:cxn modelId="{6B432E92-CA21-40C7-9F3C-6351E2FD4BBD}" srcId="{6D44B6D6-56EA-4991-B790-3FED64A6E203}" destId="{D1CA85A7-A0A4-498A-A707-CDDE7CA50618}" srcOrd="1" destOrd="0" parTransId="{88FAC9F4-CCC1-41D6-BEB6-40187DB8CA2F}" sibTransId="{00CEABF5-ADB3-42A3-965D-F7C1806F244C}"/>
    <dgm:cxn modelId="{BF968E99-B92E-48B9-BEB4-8E25D5297CB0}" type="presOf" srcId="{50B9DB46-55A0-45A3-9298-1A9032677DA5}" destId="{30B4CD71-A854-418B-A2E6-576BD169A1A0}" srcOrd="0" destOrd="0" presId="urn:microsoft.com/office/officeart/2005/8/layout/pList2"/>
    <dgm:cxn modelId="{062D989B-BFC4-4890-91A3-74080417BBA9}" type="presOf" srcId="{4A764A6A-0234-4C8D-9D48-934111737D15}" destId="{4AFD014B-644E-474B-9042-F2B43C0BB68A}" srcOrd="0" destOrd="0" presId="urn:microsoft.com/office/officeart/2005/8/layout/pList2"/>
    <dgm:cxn modelId="{85FCB7AF-0F5F-4A6B-8D2D-8EBCCEC069F8}" type="presOf" srcId="{00CEABF5-ADB3-42A3-965D-F7C1806F244C}" destId="{E2813C63-94B9-4589-89C8-7B6ECFC6B53B}" srcOrd="0" destOrd="0" presId="urn:microsoft.com/office/officeart/2005/8/layout/pList2"/>
    <dgm:cxn modelId="{BF9134B5-8EC2-4FAA-BC98-CC16E7D43966}" type="presOf" srcId="{B665A7B9-FC48-4EE4-8A3A-173204A86BC7}" destId="{EF913B83-9A95-484F-968A-A863F5814A74}" srcOrd="0" destOrd="0" presId="urn:microsoft.com/office/officeart/2005/8/layout/pList2"/>
    <dgm:cxn modelId="{CEF619EA-B018-4622-AF01-F1457A8AAA65}" srcId="{6D44B6D6-56EA-4991-B790-3FED64A6E203}" destId="{07A92007-850A-439B-A85C-FBBAFC8E8338}" srcOrd="0" destOrd="0" parTransId="{62B9EEDB-6593-47BB-9B5E-8C47D6B894A1}" sibTransId="{D02C6D34-5BF2-4566-8933-DFA682BEC761}"/>
    <dgm:cxn modelId="{30849AF4-D021-4233-8B8B-9D09BE8325D8}" type="presOf" srcId="{D02C6D34-5BF2-4566-8933-DFA682BEC761}" destId="{3CCDF1CB-174A-40F2-9ECB-A15656CE8620}" srcOrd="0" destOrd="0" presId="urn:microsoft.com/office/officeart/2005/8/layout/pList2"/>
    <dgm:cxn modelId="{1CA9EDF6-6411-4725-879E-354459240BE2}" srcId="{6D44B6D6-56EA-4991-B790-3FED64A6E203}" destId="{8A1BC056-2DDD-4770-96B3-9E59A3392D5E}" srcOrd="2" destOrd="0" parTransId="{FE5B858B-0A0A-47DB-A672-E285586908E8}" sibTransId="{4A764A6A-0234-4C8D-9D48-934111737D15}"/>
    <dgm:cxn modelId="{81DA00F8-C05C-424C-8087-12DF59143B26}" type="presOf" srcId="{B2957643-1E65-4F36-B6A4-BAFC5EC1DDE4}" destId="{701359A7-D167-4F30-A9CC-A74331598B1A}" srcOrd="0" destOrd="0" presId="urn:microsoft.com/office/officeart/2005/8/layout/pList2"/>
    <dgm:cxn modelId="{01640455-87AF-452C-BD6B-F8C8537E6D0C}" type="presParOf" srcId="{C47356C9-FBF2-4E9C-9EF5-E305ECBDCEAF}" destId="{7ADAC384-28D4-49A1-B6EA-75B6E55C8173}" srcOrd="0" destOrd="0" presId="urn:microsoft.com/office/officeart/2005/8/layout/pList2"/>
    <dgm:cxn modelId="{027792B9-D76C-42CD-BD35-7E522FC5DA8D}" type="presParOf" srcId="{C47356C9-FBF2-4E9C-9EF5-E305ECBDCEAF}" destId="{656DAF5C-F4E2-487A-93EB-06718FE8CA3F}" srcOrd="1" destOrd="0" presId="urn:microsoft.com/office/officeart/2005/8/layout/pList2"/>
    <dgm:cxn modelId="{C41A5AF3-8D68-468E-A927-DDD3C474A89D}" type="presParOf" srcId="{656DAF5C-F4E2-487A-93EB-06718FE8CA3F}" destId="{29C5B2A0-5D6D-497C-A4FC-C74943C920B8}" srcOrd="0" destOrd="0" presId="urn:microsoft.com/office/officeart/2005/8/layout/pList2"/>
    <dgm:cxn modelId="{4EDAFB63-B829-42E2-8FF7-081B4A5A537F}" type="presParOf" srcId="{29C5B2A0-5D6D-497C-A4FC-C74943C920B8}" destId="{396CEB89-125A-43AF-AF81-931442E164E1}" srcOrd="0" destOrd="0" presId="urn:microsoft.com/office/officeart/2005/8/layout/pList2"/>
    <dgm:cxn modelId="{205451A7-C32D-41C7-91BA-DE46E5BEBB22}" type="presParOf" srcId="{29C5B2A0-5D6D-497C-A4FC-C74943C920B8}" destId="{C1566FBB-0E2B-455E-9C52-E799F6872583}" srcOrd="1" destOrd="0" presId="urn:microsoft.com/office/officeart/2005/8/layout/pList2"/>
    <dgm:cxn modelId="{59B7DF6B-0BEF-43E2-8F1F-8523AD476612}" type="presParOf" srcId="{29C5B2A0-5D6D-497C-A4FC-C74943C920B8}" destId="{523E2C17-EA51-4B11-8CA2-0DF06F3B137E}" srcOrd="2" destOrd="0" presId="urn:microsoft.com/office/officeart/2005/8/layout/pList2"/>
    <dgm:cxn modelId="{729BCB3E-25AA-4EEB-AA09-0938EA93733C}" type="presParOf" srcId="{656DAF5C-F4E2-487A-93EB-06718FE8CA3F}" destId="{3CCDF1CB-174A-40F2-9ECB-A15656CE8620}" srcOrd="1" destOrd="0" presId="urn:microsoft.com/office/officeart/2005/8/layout/pList2"/>
    <dgm:cxn modelId="{340B5075-6F5E-4169-BDE9-16EEB279A7BE}" type="presParOf" srcId="{656DAF5C-F4E2-487A-93EB-06718FE8CA3F}" destId="{F395A507-4347-44C5-9A53-9700C4EFA285}" srcOrd="2" destOrd="0" presId="urn:microsoft.com/office/officeart/2005/8/layout/pList2"/>
    <dgm:cxn modelId="{425417B1-3FC7-465A-98A5-9B5880D60AB3}" type="presParOf" srcId="{F395A507-4347-44C5-9A53-9700C4EFA285}" destId="{F8560FD2-91EF-4705-B3B6-025A9BC09CB9}" srcOrd="0" destOrd="0" presId="urn:microsoft.com/office/officeart/2005/8/layout/pList2"/>
    <dgm:cxn modelId="{B3F53C42-FD06-4CB2-9B87-CD4FAEBBF63C}" type="presParOf" srcId="{F395A507-4347-44C5-9A53-9700C4EFA285}" destId="{2D8B3317-5FD6-42B7-B572-295FD8BE5D59}" srcOrd="1" destOrd="0" presId="urn:microsoft.com/office/officeart/2005/8/layout/pList2"/>
    <dgm:cxn modelId="{83700B27-F89B-4758-8E6F-90DDE2A4AF6B}" type="presParOf" srcId="{F395A507-4347-44C5-9A53-9700C4EFA285}" destId="{76BB5CB4-4C3E-4743-BEBB-9177D7291580}" srcOrd="2" destOrd="0" presId="urn:microsoft.com/office/officeart/2005/8/layout/pList2"/>
    <dgm:cxn modelId="{E6984E34-7D2F-44B4-B9C7-09536979A5D7}" type="presParOf" srcId="{656DAF5C-F4E2-487A-93EB-06718FE8CA3F}" destId="{E2813C63-94B9-4589-89C8-7B6ECFC6B53B}" srcOrd="3" destOrd="0" presId="urn:microsoft.com/office/officeart/2005/8/layout/pList2"/>
    <dgm:cxn modelId="{25815EEE-431E-464F-973A-488B3E2BC576}" type="presParOf" srcId="{656DAF5C-F4E2-487A-93EB-06718FE8CA3F}" destId="{2B02D88E-2D0C-4A6E-B4F1-FBF1DED11B5A}" srcOrd="4" destOrd="0" presId="urn:microsoft.com/office/officeart/2005/8/layout/pList2"/>
    <dgm:cxn modelId="{EA22E46D-F0F1-4993-8B17-5D681FABD4A8}" type="presParOf" srcId="{2B02D88E-2D0C-4A6E-B4F1-FBF1DED11B5A}" destId="{2D083204-A904-4855-A513-03DE9BF194B5}" srcOrd="0" destOrd="0" presId="urn:microsoft.com/office/officeart/2005/8/layout/pList2"/>
    <dgm:cxn modelId="{54AB0F20-4701-4F9F-8D47-E4B7E85D7ADE}" type="presParOf" srcId="{2B02D88E-2D0C-4A6E-B4F1-FBF1DED11B5A}" destId="{1902B72D-52AB-413E-A4FB-D45CCE2508A2}" srcOrd="1" destOrd="0" presId="urn:microsoft.com/office/officeart/2005/8/layout/pList2"/>
    <dgm:cxn modelId="{BC25D3A8-1C6C-4ED8-BA11-7C643F8C8C0B}" type="presParOf" srcId="{2B02D88E-2D0C-4A6E-B4F1-FBF1DED11B5A}" destId="{DBA8646D-F74C-4436-BCC7-B3442F3A40D2}" srcOrd="2" destOrd="0" presId="urn:microsoft.com/office/officeart/2005/8/layout/pList2"/>
    <dgm:cxn modelId="{58AE460D-413E-44D5-9D52-E51B4017836A}" type="presParOf" srcId="{656DAF5C-F4E2-487A-93EB-06718FE8CA3F}" destId="{4AFD014B-644E-474B-9042-F2B43C0BB68A}" srcOrd="5" destOrd="0" presId="urn:microsoft.com/office/officeart/2005/8/layout/pList2"/>
    <dgm:cxn modelId="{D7496E01-C2C0-4236-A171-DDDD94E92A67}" type="presParOf" srcId="{656DAF5C-F4E2-487A-93EB-06718FE8CA3F}" destId="{8A638673-B0E0-43CF-A75A-4A3E1A84DFE7}" srcOrd="6" destOrd="0" presId="urn:microsoft.com/office/officeart/2005/8/layout/pList2"/>
    <dgm:cxn modelId="{B38EAA21-C7FF-4B80-B753-9D0873C12813}" type="presParOf" srcId="{8A638673-B0E0-43CF-A75A-4A3E1A84DFE7}" destId="{701359A7-D167-4F30-A9CC-A74331598B1A}" srcOrd="0" destOrd="0" presId="urn:microsoft.com/office/officeart/2005/8/layout/pList2"/>
    <dgm:cxn modelId="{E95B6EFF-EB99-42E1-A5EB-E849F088E390}" type="presParOf" srcId="{8A638673-B0E0-43CF-A75A-4A3E1A84DFE7}" destId="{77A27D2D-72F8-4EDB-B239-0EE4AA81A180}" srcOrd="1" destOrd="0" presId="urn:microsoft.com/office/officeart/2005/8/layout/pList2"/>
    <dgm:cxn modelId="{7FE449D8-8C84-4784-A697-442BB38D2FC1}" type="presParOf" srcId="{8A638673-B0E0-43CF-A75A-4A3E1A84DFE7}" destId="{E2C2764E-C599-4A8D-9902-63CFFA4ED89B}" srcOrd="2" destOrd="0" presId="urn:microsoft.com/office/officeart/2005/8/layout/pList2"/>
    <dgm:cxn modelId="{00B7E74E-1A8C-4782-8DAF-B169A4D57B54}" type="presParOf" srcId="{656DAF5C-F4E2-487A-93EB-06718FE8CA3F}" destId="{EF913B83-9A95-484F-968A-A863F5814A74}" srcOrd="7" destOrd="0" presId="urn:microsoft.com/office/officeart/2005/8/layout/pList2"/>
    <dgm:cxn modelId="{57B4B839-F712-4A6C-9ECB-A4DCD1F3EC51}" type="presParOf" srcId="{656DAF5C-F4E2-487A-93EB-06718FE8CA3F}" destId="{FBF48FEF-593D-4C0B-A40F-B8266BAED4B2}" srcOrd="8" destOrd="0" presId="urn:microsoft.com/office/officeart/2005/8/layout/pList2"/>
    <dgm:cxn modelId="{DD6CAD0A-B73A-497A-ACC4-AA610AB1342E}" type="presParOf" srcId="{FBF48FEF-593D-4C0B-A40F-B8266BAED4B2}" destId="{30B4CD71-A854-418B-A2E6-576BD169A1A0}" srcOrd="0" destOrd="0" presId="urn:microsoft.com/office/officeart/2005/8/layout/pList2"/>
    <dgm:cxn modelId="{65FB6235-59F5-439C-9C17-3CA71F32278E}" type="presParOf" srcId="{FBF48FEF-593D-4C0B-A40F-B8266BAED4B2}" destId="{43489F3E-C66C-486C-B692-71EBFC9836D4}" srcOrd="1" destOrd="0" presId="urn:microsoft.com/office/officeart/2005/8/layout/pList2"/>
    <dgm:cxn modelId="{BB2B5E5A-A592-482E-84F3-433289ED9760}" type="presParOf" srcId="{FBF48FEF-593D-4C0B-A40F-B8266BAED4B2}" destId="{3265C96E-1148-4B6B-B9BE-1716EC7B75F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 custT="1"/>
      <dgm:spPr/>
      <dgm:t>
        <a:bodyPr/>
        <a:lstStyle/>
        <a:p>
          <a:r>
            <a:rPr lang="hr-HR" sz="2000" dirty="0"/>
            <a:t>…onaj koji iskazuje izvanjske znakove ljubavi?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0AFA534B-BC29-4B03-BB20-22D961E401DA}">
      <dgm:prSet custT="1"/>
      <dgm:spPr/>
      <dgm:t>
        <a:bodyPr/>
        <a:lstStyle/>
        <a:p>
          <a:r>
            <a:rPr lang="hr-HR" sz="2000" dirty="0"/>
            <a:t>…onaj koji se molim pred i s drugima?</a:t>
          </a:r>
        </a:p>
      </dgm:t>
    </dgm:pt>
    <dgm:pt modelId="{5D938BE6-7D18-4320-BE49-424EF6DA4ED3}" type="parTrans" cxnId="{B076A294-BB7F-4807-90A9-5C1390DEA2BD}">
      <dgm:prSet/>
      <dgm:spPr/>
      <dgm:t>
        <a:bodyPr/>
        <a:lstStyle/>
        <a:p>
          <a:endParaRPr lang="hr-HR"/>
        </a:p>
      </dgm:t>
    </dgm:pt>
    <dgm:pt modelId="{FE679664-FA09-4E81-AC47-CA88AF92EDE9}" type="sibTrans" cxnId="{B076A294-BB7F-4807-90A9-5C1390DEA2BD}">
      <dgm:prSet/>
      <dgm:spPr/>
      <dgm:t>
        <a:bodyPr/>
        <a:lstStyle/>
        <a:p>
          <a:endParaRPr lang="hr-HR"/>
        </a:p>
      </dgm:t>
    </dgm:pt>
    <dgm:pt modelId="{25B6C6CD-857B-4A53-9E2A-B2C32166B8BA}">
      <dgm:prSet custT="1"/>
      <dgm:spPr/>
      <dgm:t>
        <a:bodyPr/>
        <a:lstStyle/>
        <a:p>
          <a:r>
            <a:rPr lang="hr-HR" sz="2000" dirty="0"/>
            <a:t>…onaj koji sam svima rekao čega se odričem u korizmi?</a:t>
          </a:r>
        </a:p>
      </dgm:t>
    </dgm:pt>
    <dgm:pt modelId="{BEED6292-91BF-4D24-94BF-73E42E148528}" type="parTrans" cxnId="{AB34B7BB-E987-4297-9298-62C8618325E6}">
      <dgm:prSet/>
      <dgm:spPr/>
      <dgm:t>
        <a:bodyPr/>
        <a:lstStyle/>
        <a:p>
          <a:endParaRPr lang="hr-HR"/>
        </a:p>
      </dgm:t>
    </dgm:pt>
    <dgm:pt modelId="{351D1B9E-2FE9-4FE2-8407-CB58252B60C1}" type="sibTrans" cxnId="{AB34B7BB-E987-4297-9298-62C8618325E6}">
      <dgm:prSet/>
      <dgm:spPr/>
      <dgm:t>
        <a:bodyPr/>
        <a:lstStyle/>
        <a:p>
          <a:endParaRPr lang="hr-HR"/>
        </a:p>
      </dgm:t>
    </dgm:pt>
    <dgm:pt modelId="{23B20373-A65E-43F9-9A4B-B5F94B158D46}">
      <dgm:prSet/>
      <dgm:spPr/>
      <dgm:t>
        <a:bodyPr/>
        <a:lstStyle/>
        <a:p>
          <a:r>
            <a:rPr lang="hr-HR" dirty="0"/>
            <a:t>…onaj čije je srce ostalo nepromijenjeno, zatvoreno, potpuno isto kao i prije i koji će nakon korizme nastaviti starim životom? </a:t>
          </a:r>
        </a:p>
      </dgm:t>
    </dgm:pt>
    <dgm:pt modelId="{9D5201A5-973D-41B7-9FF1-998784C54702}" type="parTrans" cxnId="{3F11A5BC-5875-4046-BA95-3DC1F67D9057}">
      <dgm:prSet/>
      <dgm:spPr/>
      <dgm:t>
        <a:bodyPr/>
        <a:lstStyle/>
        <a:p>
          <a:endParaRPr lang="hr-HR"/>
        </a:p>
      </dgm:t>
    </dgm:pt>
    <dgm:pt modelId="{806D18F7-9DAB-4DEF-9EA4-5506D78C1FB7}" type="sibTrans" cxnId="{3F11A5BC-5875-4046-BA95-3DC1F67D9057}">
      <dgm:prSet/>
      <dgm:spPr/>
      <dgm:t>
        <a:bodyPr/>
        <a:lstStyle/>
        <a:p>
          <a:endParaRPr lang="hr-HR"/>
        </a:p>
      </dgm:t>
    </dgm:pt>
    <dgm:pt modelId="{3C910001-7990-4E86-968F-4F4CF5519B39}" type="pres">
      <dgm:prSet presAssocID="{09F8199F-95A0-40D3-92F2-ABD44366C70A}" presName="Name0" presStyleCnt="0">
        <dgm:presLayoutVars>
          <dgm:dir/>
          <dgm:resizeHandles val="exact"/>
        </dgm:presLayoutVars>
      </dgm:prSet>
      <dgm:spPr/>
    </dgm:pt>
    <dgm:pt modelId="{E198957B-2548-4E89-99B3-1914D51EF761}" type="pres">
      <dgm:prSet presAssocID="{A2245CBF-85CB-43A1-B5BE-BA798688C128}" presName="node" presStyleLbl="node1" presStyleIdx="0" presStyleCnt="4">
        <dgm:presLayoutVars>
          <dgm:bulletEnabled val="1"/>
        </dgm:presLayoutVars>
      </dgm:prSet>
      <dgm:spPr/>
    </dgm:pt>
    <dgm:pt modelId="{A85E46F3-25EC-4C72-9EE7-8750B88BB973}" type="pres">
      <dgm:prSet presAssocID="{5B4793A1-00A5-4348-BC34-CD57C293C55D}" presName="sibTrans" presStyleLbl="sibTrans1D1" presStyleIdx="0" presStyleCnt="3"/>
      <dgm:spPr/>
    </dgm:pt>
    <dgm:pt modelId="{133BD74E-803B-4A03-B1C3-B68ED69A0A59}" type="pres">
      <dgm:prSet presAssocID="{5B4793A1-00A5-4348-BC34-CD57C293C55D}" presName="connectorText" presStyleLbl="sibTrans1D1" presStyleIdx="0" presStyleCnt="3"/>
      <dgm:spPr/>
    </dgm:pt>
    <dgm:pt modelId="{2A268B49-65D8-4BC9-9411-8E3254057780}" type="pres">
      <dgm:prSet presAssocID="{0AFA534B-BC29-4B03-BB20-22D961E401DA}" presName="node" presStyleLbl="node1" presStyleIdx="1" presStyleCnt="4">
        <dgm:presLayoutVars>
          <dgm:bulletEnabled val="1"/>
        </dgm:presLayoutVars>
      </dgm:prSet>
      <dgm:spPr/>
    </dgm:pt>
    <dgm:pt modelId="{5D35E08C-B065-4E12-A903-FE7F316B971E}" type="pres">
      <dgm:prSet presAssocID="{FE679664-FA09-4E81-AC47-CA88AF92EDE9}" presName="sibTrans" presStyleLbl="sibTrans1D1" presStyleIdx="1" presStyleCnt="3"/>
      <dgm:spPr/>
    </dgm:pt>
    <dgm:pt modelId="{9C537B6E-6C11-47A4-84E4-1395A68BF59B}" type="pres">
      <dgm:prSet presAssocID="{FE679664-FA09-4E81-AC47-CA88AF92EDE9}" presName="connectorText" presStyleLbl="sibTrans1D1" presStyleIdx="1" presStyleCnt="3"/>
      <dgm:spPr/>
    </dgm:pt>
    <dgm:pt modelId="{AC618214-F08F-400F-B040-1F92EDBA9EB4}" type="pres">
      <dgm:prSet presAssocID="{25B6C6CD-857B-4A53-9E2A-B2C32166B8BA}" presName="node" presStyleLbl="node1" presStyleIdx="2" presStyleCnt="4">
        <dgm:presLayoutVars>
          <dgm:bulletEnabled val="1"/>
        </dgm:presLayoutVars>
      </dgm:prSet>
      <dgm:spPr/>
    </dgm:pt>
    <dgm:pt modelId="{5119FD96-60F0-41E3-B7A7-65AD695061CC}" type="pres">
      <dgm:prSet presAssocID="{351D1B9E-2FE9-4FE2-8407-CB58252B60C1}" presName="sibTrans" presStyleLbl="sibTrans1D1" presStyleIdx="2" presStyleCnt="3"/>
      <dgm:spPr/>
    </dgm:pt>
    <dgm:pt modelId="{AA31F245-B2AA-4A0B-86FF-5EB6B2AF46AA}" type="pres">
      <dgm:prSet presAssocID="{351D1B9E-2FE9-4FE2-8407-CB58252B60C1}" presName="connectorText" presStyleLbl="sibTrans1D1" presStyleIdx="2" presStyleCnt="3"/>
      <dgm:spPr/>
    </dgm:pt>
    <dgm:pt modelId="{512038C3-E24B-4C68-8606-95B685251142}" type="pres">
      <dgm:prSet presAssocID="{23B20373-A65E-43F9-9A4B-B5F94B158D46}" presName="node" presStyleLbl="node1" presStyleIdx="3" presStyleCnt="4">
        <dgm:presLayoutVars>
          <dgm:bulletEnabled val="1"/>
        </dgm:presLayoutVars>
      </dgm:prSet>
      <dgm:spPr/>
    </dgm:pt>
  </dgm:ptLst>
  <dgm:cxnLst>
    <dgm:cxn modelId="{CEB2D50F-92D6-4649-93E2-8D4DAFDDC288}" type="presOf" srcId="{0AFA534B-BC29-4B03-BB20-22D961E401DA}" destId="{2A268B49-65D8-4BC9-9411-8E3254057780}" srcOrd="0" destOrd="0" presId="urn:microsoft.com/office/officeart/2005/8/layout/bProcess3"/>
    <dgm:cxn modelId="{1A0E9127-FF8D-4EB4-BCD4-2F3E89745D4D}" type="presOf" srcId="{FE679664-FA09-4E81-AC47-CA88AF92EDE9}" destId="{5D35E08C-B065-4E12-A903-FE7F316B971E}" srcOrd="0" destOrd="0" presId="urn:microsoft.com/office/officeart/2005/8/layout/bProcess3"/>
    <dgm:cxn modelId="{90E66A2A-6408-4922-8999-8E11547A0C4A}" type="presOf" srcId="{5B4793A1-00A5-4348-BC34-CD57C293C55D}" destId="{A85E46F3-25EC-4C72-9EE7-8750B88BB973}" srcOrd="0" destOrd="0" presId="urn:microsoft.com/office/officeart/2005/8/layout/bProcess3"/>
    <dgm:cxn modelId="{CDC3715F-A533-4B78-A330-6DE99C8B1370}" type="presOf" srcId="{09F8199F-95A0-40D3-92F2-ABD44366C70A}" destId="{3C910001-7990-4E86-968F-4F4CF5519B39}" srcOrd="0" destOrd="0" presId="urn:microsoft.com/office/officeart/2005/8/layout/bProcess3"/>
    <dgm:cxn modelId="{710DE745-5581-4932-B6AE-2ACF23FF67F9}" type="presOf" srcId="{FE679664-FA09-4E81-AC47-CA88AF92EDE9}" destId="{9C537B6E-6C11-47A4-84E4-1395A68BF59B}" srcOrd="1" destOrd="0" presId="urn:microsoft.com/office/officeart/2005/8/layout/bProcess3"/>
    <dgm:cxn modelId="{B5F6AC49-7FFC-4C8C-B42B-76B4BACFA316}" type="presOf" srcId="{23B20373-A65E-43F9-9A4B-B5F94B158D46}" destId="{512038C3-E24B-4C68-8606-95B685251142}" srcOrd="0" destOrd="0" presId="urn:microsoft.com/office/officeart/2005/8/layout/bProcess3"/>
    <dgm:cxn modelId="{021C5651-A6F5-4924-9B94-8831487483F0}" type="presOf" srcId="{25B6C6CD-857B-4A53-9E2A-B2C32166B8BA}" destId="{AC618214-F08F-400F-B040-1F92EDBA9EB4}" srcOrd="0" destOrd="0" presId="urn:microsoft.com/office/officeart/2005/8/layout/bProcess3"/>
    <dgm:cxn modelId="{1CC54C74-B405-44AC-832B-93197DD31B86}" type="presOf" srcId="{351D1B9E-2FE9-4FE2-8407-CB58252B60C1}" destId="{5119FD96-60F0-41E3-B7A7-65AD695061CC}" srcOrd="0" destOrd="0" presId="urn:microsoft.com/office/officeart/2005/8/layout/bProcess3"/>
    <dgm:cxn modelId="{0C41FD8A-2E48-402E-B215-0FEA0530E60B}" type="presOf" srcId="{5B4793A1-00A5-4348-BC34-CD57C293C55D}" destId="{133BD74E-803B-4A03-B1C3-B68ED69A0A59}" srcOrd="1" destOrd="0" presId="urn:microsoft.com/office/officeart/2005/8/layout/bProcess3"/>
    <dgm:cxn modelId="{B076A294-BB7F-4807-90A9-5C1390DEA2BD}" srcId="{09F8199F-95A0-40D3-92F2-ABD44366C70A}" destId="{0AFA534B-BC29-4B03-BB20-22D961E401DA}" srcOrd="1" destOrd="0" parTransId="{5D938BE6-7D18-4320-BE49-424EF6DA4ED3}" sibTransId="{FE679664-FA09-4E81-AC47-CA88AF92EDE9}"/>
    <dgm:cxn modelId="{AB34B7BB-E987-4297-9298-62C8618325E6}" srcId="{09F8199F-95A0-40D3-92F2-ABD44366C70A}" destId="{25B6C6CD-857B-4A53-9E2A-B2C32166B8BA}" srcOrd="2" destOrd="0" parTransId="{BEED6292-91BF-4D24-94BF-73E42E148528}" sibTransId="{351D1B9E-2FE9-4FE2-8407-CB58252B60C1}"/>
    <dgm:cxn modelId="{3F11A5BC-5875-4046-BA95-3DC1F67D9057}" srcId="{09F8199F-95A0-40D3-92F2-ABD44366C70A}" destId="{23B20373-A65E-43F9-9A4B-B5F94B158D46}" srcOrd="3" destOrd="0" parTransId="{9D5201A5-973D-41B7-9FF1-998784C54702}" sibTransId="{806D18F7-9DAB-4DEF-9EA4-5506D78C1FB7}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D02330D8-E688-4447-8019-C51786EE4FA4}" type="presOf" srcId="{A2245CBF-85CB-43A1-B5BE-BA798688C128}" destId="{E198957B-2548-4E89-99B3-1914D51EF761}" srcOrd="0" destOrd="0" presId="urn:microsoft.com/office/officeart/2005/8/layout/bProcess3"/>
    <dgm:cxn modelId="{11D30CFF-4F10-4392-8643-CB9074C10601}" type="presOf" srcId="{351D1B9E-2FE9-4FE2-8407-CB58252B60C1}" destId="{AA31F245-B2AA-4A0B-86FF-5EB6B2AF46AA}" srcOrd="1" destOrd="0" presId="urn:microsoft.com/office/officeart/2005/8/layout/bProcess3"/>
    <dgm:cxn modelId="{327BCEF4-BB39-4FDE-AEDF-5A85BE1FD793}" type="presParOf" srcId="{3C910001-7990-4E86-968F-4F4CF5519B39}" destId="{E198957B-2548-4E89-99B3-1914D51EF761}" srcOrd="0" destOrd="0" presId="urn:microsoft.com/office/officeart/2005/8/layout/bProcess3"/>
    <dgm:cxn modelId="{881B216A-E9D4-4AB1-9DF4-FAEE1A44C4F7}" type="presParOf" srcId="{3C910001-7990-4E86-968F-4F4CF5519B39}" destId="{A85E46F3-25EC-4C72-9EE7-8750B88BB973}" srcOrd="1" destOrd="0" presId="urn:microsoft.com/office/officeart/2005/8/layout/bProcess3"/>
    <dgm:cxn modelId="{96476806-90C8-4AB5-B3BD-1365A54E0B35}" type="presParOf" srcId="{A85E46F3-25EC-4C72-9EE7-8750B88BB973}" destId="{133BD74E-803B-4A03-B1C3-B68ED69A0A59}" srcOrd="0" destOrd="0" presId="urn:microsoft.com/office/officeart/2005/8/layout/bProcess3"/>
    <dgm:cxn modelId="{F7648F79-1C8C-4B64-B672-F0F9AA1D58C2}" type="presParOf" srcId="{3C910001-7990-4E86-968F-4F4CF5519B39}" destId="{2A268B49-65D8-4BC9-9411-8E3254057780}" srcOrd="2" destOrd="0" presId="urn:microsoft.com/office/officeart/2005/8/layout/bProcess3"/>
    <dgm:cxn modelId="{FE4C9D40-9599-4FC4-93F0-864E38EDAD97}" type="presParOf" srcId="{3C910001-7990-4E86-968F-4F4CF5519B39}" destId="{5D35E08C-B065-4E12-A903-FE7F316B971E}" srcOrd="3" destOrd="0" presId="urn:microsoft.com/office/officeart/2005/8/layout/bProcess3"/>
    <dgm:cxn modelId="{C964B765-9296-4756-A567-4B69CD492339}" type="presParOf" srcId="{5D35E08C-B065-4E12-A903-FE7F316B971E}" destId="{9C537B6E-6C11-47A4-84E4-1395A68BF59B}" srcOrd="0" destOrd="0" presId="urn:microsoft.com/office/officeart/2005/8/layout/bProcess3"/>
    <dgm:cxn modelId="{D2E631BA-9161-4341-A829-F8627C52B11D}" type="presParOf" srcId="{3C910001-7990-4E86-968F-4F4CF5519B39}" destId="{AC618214-F08F-400F-B040-1F92EDBA9EB4}" srcOrd="4" destOrd="0" presId="urn:microsoft.com/office/officeart/2005/8/layout/bProcess3"/>
    <dgm:cxn modelId="{866C387E-91F6-4466-8780-BB69211CCE99}" type="presParOf" srcId="{3C910001-7990-4E86-968F-4F4CF5519B39}" destId="{5119FD96-60F0-41E3-B7A7-65AD695061CC}" srcOrd="5" destOrd="0" presId="urn:microsoft.com/office/officeart/2005/8/layout/bProcess3"/>
    <dgm:cxn modelId="{57D45014-4D0D-42D0-B727-FD3DD970D0E7}" type="presParOf" srcId="{5119FD96-60F0-41E3-B7A7-65AD695061CC}" destId="{AA31F245-B2AA-4A0B-86FF-5EB6B2AF46AA}" srcOrd="0" destOrd="0" presId="urn:microsoft.com/office/officeart/2005/8/layout/bProcess3"/>
    <dgm:cxn modelId="{1916D695-0F88-45AB-95D4-130DE28C8090}" type="presParOf" srcId="{3C910001-7990-4E86-968F-4F4CF5519B39}" destId="{512038C3-E24B-4C68-8606-95B685251142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dopustiti da kroz muku i tjeskobu doživimo preobraženje i promjenu 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4FFD7A48-FA2C-4260-8D40-D9E47776A20D}">
      <dgm:prSet/>
      <dgm:spPr/>
      <dgm:t>
        <a:bodyPr/>
        <a:lstStyle/>
        <a:p>
          <a:r>
            <a:rPr lang="hr-HR" dirty="0"/>
            <a:t>okrenuti se u novom pravcu koji ide prema Bogu</a:t>
          </a:r>
        </a:p>
      </dgm:t>
    </dgm:pt>
    <dgm:pt modelId="{96256DD7-EFB8-4943-9E3B-84FC591DEA1A}" type="parTrans" cxnId="{AFF95F2C-BC1E-4E5B-BE0B-93A8CA52B81C}">
      <dgm:prSet/>
      <dgm:spPr/>
      <dgm:t>
        <a:bodyPr/>
        <a:lstStyle/>
        <a:p>
          <a:endParaRPr lang="hr-HR"/>
        </a:p>
      </dgm:t>
    </dgm:pt>
    <dgm:pt modelId="{93F6D188-8422-4E8F-AD54-C8D00947707D}" type="sibTrans" cxnId="{AFF95F2C-BC1E-4E5B-BE0B-93A8CA52B81C}">
      <dgm:prSet/>
      <dgm:spPr/>
      <dgm:t>
        <a:bodyPr/>
        <a:lstStyle/>
        <a:p>
          <a:endParaRPr lang="hr-HR"/>
        </a:p>
      </dgm:t>
    </dgm:pt>
    <dgm:pt modelId="{01071AAF-D55C-4B25-B172-E5BFFB63B8D4}">
      <dgm:prSet/>
      <dgm:spPr/>
      <dgm:t>
        <a:bodyPr/>
        <a:lstStyle/>
        <a:p>
          <a:r>
            <a:rPr lang="hr-HR"/>
            <a:t>tim putem nastavljamo moliti i onda kad više ne budemo sposobni</a:t>
          </a:r>
        </a:p>
      </dgm:t>
    </dgm:pt>
    <dgm:pt modelId="{4BF3F8A8-6335-419F-8EA2-6FC751C672B2}" type="parTrans" cxnId="{BFD00358-EF68-4500-8D2B-7C18AB44C92D}">
      <dgm:prSet/>
      <dgm:spPr/>
      <dgm:t>
        <a:bodyPr/>
        <a:lstStyle/>
        <a:p>
          <a:endParaRPr lang="hr-HR"/>
        </a:p>
      </dgm:t>
    </dgm:pt>
    <dgm:pt modelId="{C42BC4FB-FD44-4788-AAA3-98A271F62E41}" type="sibTrans" cxnId="{BFD00358-EF68-4500-8D2B-7C18AB44C92D}">
      <dgm:prSet/>
      <dgm:spPr/>
      <dgm:t>
        <a:bodyPr/>
        <a:lstStyle/>
        <a:p>
          <a:endParaRPr lang="hr-HR"/>
        </a:p>
      </dgm:t>
    </dgm:pt>
    <dgm:pt modelId="{93C7F280-0F81-40F2-B888-DB764AF13A11}">
      <dgm:prSet/>
      <dgm:spPr/>
      <dgm:t>
        <a:bodyPr/>
        <a:lstStyle/>
        <a:p>
          <a:r>
            <a:rPr lang="hr-HR" dirty="0"/>
            <a:t>tada možemo u povjerenju i s ljubavlju uskliknuti: „</a:t>
          </a:r>
          <a:r>
            <a:rPr lang="hr-HR" dirty="0" err="1"/>
            <a:t>Abba</a:t>
          </a:r>
          <a:r>
            <a:rPr lang="hr-HR" dirty="0"/>
            <a:t>! Oče! Neka bude volja tvoja!“ </a:t>
          </a:r>
        </a:p>
      </dgm:t>
    </dgm:pt>
    <dgm:pt modelId="{D45CE98B-4610-498E-A43F-6C02E0D12661}" type="parTrans" cxnId="{A99E34BA-A3D6-412F-A554-047FD3E5B4B0}">
      <dgm:prSet/>
      <dgm:spPr/>
      <dgm:t>
        <a:bodyPr/>
        <a:lstStyle/>
        <a:p>
          <a:endParaRPr lang="hr-HR"/>
        </a:p>
      </dgm:t>
    </dgm:pt>
    <dgm:pt modelId="{589ABC7E-D61A-431A-ABD0-887242EC6883}" type="sibTrans" cxnId="{A99E34BA-A3D6-412F-A554-047FD3E5B4B0}">
      <dgm:prSet/>
      <dgm:spPr/>
      <dgm:t>
        <a:bodyPr/>
        <a:lstStyle/>
        <a:p>
          <a:endParaRPr lang="hr-HR"/>
        </a:p>
      </dgm:t>
    </dgm:pt>
    <dgm:pt modelId="{013EC3D2-6C20-4165-8854-42CA98DFE8A5}" type="pres">
      <dgm:prSet presAssocID="{09F8199F-95A0-40D3-92F2-ABD44366C70A}" presName="CompostProcess" presStyleCnt="0">
        <dgm:presLayoutVars>
          <dgm:dir/>
          <dgm:resizeHandles val="exact"/>
        </dgm:presLayoutVars>
      </dgm:prSet>
      <dgm:spPr/>
    </dgm:pt>
    <dgm:pt modelId="{8265E4CD-8016-4188-98EC-89700125B40E}" type="pres">
      <dgm:prSet presAssocID="{09F8199F-95A0-40D3-92F2-ABD44366C70A}" presName="arrow" presStyleLbl="bgShp" presStyleIdx="0" presStyleCnt="1"/>
      <dgm:spPr/>
    </dgm:pt>
    <dgm:pt modelId="{28B914E2-60E8-4CF2-B8B0-8DB619CB3145}" type="pres">
      <dgm:prSet presAssocID="{09F8199F-95A0-40D3-92F2-ABD44366C70A}" presName="linearProcess" presStyleCnt="0"/>
      <dgm:spPr/>
    </dgm:pt>
    <dgm:pt modelId="{DF92D318-F184-49ED-BC68-C017B7257E51}" type="pres">
      <dgm:prSet presAssocID="{A2245CBF-85CB-43A1-B5BE-BA798688C128}" presName="textNode" presStyleLbl="node1" presStyleIdx="0" presStyleCnt="4">
        <dgm:presLayoutVars>
          <dgm:bulletEnabled val="1"/>
        </dgm:presLayoutVars>
      </dgm:prSet>
      <dgm:spPr/>
    </dgm:pt>
    <dgm:pt modelId="{DB175927-B770-4D69-8C46-D6D580CE135D}" type="pres">
      <dgm:prSet presAssocID="{5B4793A1-00A5-4348-BC34-CD57C293C55D}" presName="sibTrans" presStyleCnt="0"/>
      <dgm:spPr/>
    </dgm:pt>
    <dgm:pt modelId="{7B8BA6E3-6938-4FB9-8542-9D1712A4D7A1}" type="pres">
      <dgm:prSet presAssocID="{4FFD7A48-FA2C-4260-8D40-D9E47776A20D}" presName="textNode" presStyleLbl="node1" presStyleIdx="1" presStyleCnt="4">
        <dgm:presLayoutVars>
          <dgm:bulletEnabled val="1"/>
        </dgm:presLayoutVars>
      </dgm:prSet>
      <dgm:spPr/>
    </dgm:pt>
    <dgm:pt modelId="{40C3967B-0730-45BA-B3B3-706471D78DDD}" type="pres">
      <dgm:prSet presAssocID="{93F6D188-8422-4E8F-AD54-C8D00947707D}" presName="sibTrans" presStyleCnt="0"/>
      <dgm:spPr/>
    </dgm:pt>
    <dgm:pt modelId="{195F409C-86B0-4924-ABCC-67746AA74534}" type="pres">
      <dgm:prSet presAssocID="{01071AAF-D55C-4B25-B172-E5BFFB63B8D4}" presName="textNode" presStyleLbl="node1" presStyleIdx="2" presStyleCnt="4">
        <dgm:presLayoutVars>
          <dgm:bulletEnabled val="1"/>
        </dgm:presLayoutVars>
      </dgm:prSet>
      <dgm:spPr/>
    </dgm:pt>
    <dgm:pt modelId="{F86BF4E7-DA59-4225-81DD-1EDA9BEE5B0B}" type="pres">
      <dgm:prSet presAssocID="{C42BC4FB-FD44-4788-AAA3-98A271F62E41}" presName="sibTrans" presStyleCnt="0"/>
      <dgm:spPr/>
    </dgm:pt>
    <dgm:pt modelId="{F0A8985A-2488-47CC-BCA2-A91385FDF80E}" type="pres">
      <dgm:prSet presAssocID="{93C7F280-0F81-40F2-B888-DB764AF13A11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FF95F2C-BC1E-4E5B-BE0B-93A8CA52B81C}" srcId="{09F8199F-95A0-40D3-92F2-ABD44366C70A}" destId="{4FFD7A48-FA2C-4260-8D40-D9E47776A20D}" srcOrd="1" destOrd="0" parTransId="{96256DD7-EFB8-4943-9E3B-84FC591DEA1A}" sibTransId="{93F6D188-8422-4E8F-AD54-C8D00947707D}"/>
    <dgm:cxn modelId="{1D02AB35-8567-4483-A220-FC757190F7F5}" type="presOf" srcId="{01071AAF-D55C-4B25-B172-E5BFFB63B8D4}" destId="{195F409C-86B0-4924-ABCC-67746AA74534}" srcOrd="0" destOrd="0" presId="urn:microsoft.com/office/officeart/2005/8/layout/hProcess9"/>
    <dgm:cxn modelId="{BFD00358-EF68-4500-8D2B-7C18AB44C92D}" srcId="{09F8199F-95A0-40D3-92F2-ABD44366C70A}" destId="{01071AAF-D55C-4B25-B172-E5BFFB63B8D4}" srcOrd="2" destOrd="0" parTransId="{4BF3F8A8-6335-419F-8EA2-6FC751C672B2}" sibTransId="{C42BC4FB-FD44-4788-AAA3-98A271F62E41}"/>
    <dgm:cxn modelId="{50E020A9-F398-48F8-8CEF-2C99F53E26B8}" type="presOf" srcId="{93C7F280-0F81-40F2-B888-DB764AF13A11}" destId="{F0A8985A-2488-47CC-BCA2-A91385FDF80E}" srcOrd="0" destOrd="0" presId="urn:microsoft.com/office/officeart/2005/8/layout/hProcess9"/>
    <dgm:cxn modelId="{B49AE3B0-C750-4C9C-8D83-EC14A33AFCAF}" type="presOf" srcId="{A2245CBF-85CB-43A1-B5BE-BA798688C128}" destId="{DF92D318-F184-49ED-BC68-C017B7257E51}" srcOrd="0" destOrd="0" presId="urn:microsoft.com/office/officeart/2005/8/layout/hProcess9"/>
    <dgm:cxn modelId="{A99E34BA-A3D6-412F-A554-047FD3E5B4B0}" srcId="{09F8199F-95A0-40D3-92F2-ABD44366C70A}" destId="{93C7F280-0F81-40F2-B888-DB764AF13A11}" srcOrd="3" destOrd="0" parTransId="{D45CE98B-4610-498E-A43F-6C02E0D12661}" sibTransId="{589ABC7E-D61A-431A-ABD0-887242EC6883}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85895EEF-E177-41ED-82D6-E2BD6EA39039}" type="presOf" srcId="{4FFD7A48-FA2C-4260-8D40-D9E47776A20D}" destId="{7B8BA6E3-6938-4FB9-8542-9D1712A4D7A1}" srcOrd="0" destOrd="0" presId="urn:microsoft.com/office/officeart/2005/8/layout/hProcess9"/>
    <dgm:cxn modelId="{7594F6F6-5832-4E41-B471-EFD242DB176F}" type="presOf" srcId="{09F8199F-95A0-40D3-92F2-ABD44366C70A}" destId="{013EC3D2-6C20-4165-8854-42CA98DFE8A5}" srcOrd="0" destOrd="0" presId="urn:microsoft.com/office/officeart/2005/8/layout/hProcess9"/>
    <dgm:cxn modelId="{296F80AF-8192-484F-AC37-234E2C72CFDB}" type="presParOf" srcId="{013EC3D2-6C20-4165-8854-42CA98DFE8A5}" destId="{8265E4CD-8016-4188-98EC-89700125B40E}" srcOrd="0" destOrd="0" presId="urn:microsoft.com/office/officeart/2005/8/layout/hProcess9"/>
    <dgm:cxn modelId="{5784109B-403F-4A0D-9701-D497CDC79EC4}" type="presParOf" srcId="{013EC3D2-6C20-4165-8854-42CA98DFE8A5}" destId="{28B914E2-60E8-4CF2-B8B0-8DB619CB3145}" srcOrd="1" destOrd="0" presId="urn:microsoft.com/office/officeart/2005/8/layout/hProcess9"/>
    <dgm:cxn modelId="{DE633673-3520-436A-B48D-8E4FDA80DE82}" type="presParOf" srcId="{28B914E2-60E8-4CF2-B8B0-8DB619CB3145}" destId="{DF92D318-F184-49ED-BC68-C017B7257E51}" srcOrd="0" destOrd="0" presId="urn:microsoft.com/office/officeart/2005/8/layout/hProcess9"/>
    <dgm:cxn modelId="{D4445D4D-EF1F-46A8-ACB5-94675C1D0243}" type="presParOf" srcId="{28B914E2-60E8-4CF2-B8B0-8DB619CB3145}" destId="{DB175927-B770-4D69-8C46-D6D580CE135D}" srcOrd="1" destOrd="0" presId="urn:microsoft.com/office/officeart/2005/8/layout/hProcess9"/>
    <dgm:cxn modelId="{5C387937-DB37-426B-80FA-037C62F35BAB}" type="presParOf" srcId="{28B914E2-60E8-4CF2-B8B0-8DB619CB3145}" destId="{7B8BA6E3-6938-4FB9-8542-9D1712A4D7A1}" srcOrd="2" destOrd="0" presId="urn:microsoft.com/office/officeart/2005/8/layout/hProcess9"/>
    <dgm:cxn modelId="{0AFAFCEE-6DED-4EF0-9687-BFDF6A420E47}" type="presParOf" srcId="{28B914E2-60E8-4CF2-B8B0-8DB619CB3145}" destId="{40C3967B-0730-45BA-B3B3-706471D78DDD}" srcOrd="3" destOrd="0" presId="urn:microsoft.com/office/officeart/2005/8/layout/hProcess9"/>
    <dgm:cxn modelId="{DD0696C4-AD86-491E-90FB-1BE89F9CDB6C}" type="presParOf" srcId="{28B914E2-60E8-4CF2-B8B0-8DB619CB3145}" destId="{195F409C-86B0-4924-ABCC-67746AA74534}" srcOrd="4" destOrd="0" presId="urn:microsoft.com/office/officeart/2005/8/layout/hProcess9"/>
    <dgm:cxn modelId="{C106ED7F-BBFC-464B-A7F3-D411E7876040}" type="presParOf" srcId="{28B914E2-60E8-4CF2-B8B0-8DB619CB3145}" destId="{F86BF4E7-DA59-4225-81DD-1EDA9BEE5B0B}" srcOrd="5" destOrd="0" presId="urn:microsoft.com/office/officeart/2005/8/layout/hProcess9"/>
    <dgm:cxn modelId="{CDF5BA4A-BFD5-4DA3-87C6-5230CBCD7C21}" type="presParOf" srcId="{28B914E2-60E8-4CF2-B8B0-8DB619CB3145}" destId="{F0A8985A-2488-47CC-BCA2-A91385FDF80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korizma se bliži kraju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D70CF250-A6BB-4C98-AF7C-B8ACEC68E3CB}">
      <dgm:prSet/>
      <dgm:spPr/>
      <dgm:t>
        <a:bodyPr/>
        <a:lstStyle/>
        <a:p>
          <a:r>
            <a:rPr lang="hr-HR"/>
            <a:t>nije vrijeme da se konačno odmaramo i zaspemo</a:t>
          </a:r>
        </a:p>
      </dgm:t>
    </dgm:pt>
    <dgm:pt modelId="{1DB06A5E-D50C-4A45-9818-E99B42A94BE6}" type="parTrans" cxnId="{6A42F245-C59F-45CE-92A5-880234CEB1C2}">
      <dgm:prSet/>
      <dgm:spPr/>
      <dgm:t>
        <a:bodyPr/>
        <a:lstStyle/>
        <a:p>
          <a:endParaRPr lang="hr-HR"/>
        </a:p>
      </dgm:t>
    </dgm:pt>
    <dgm:pt modelId="{EFE48900-0F84-4FC2-9E7E-71E22FB89B35}" type="sibTrans" cxnId="{6A42F245-C59F-45CE-92A5-880234CEB1C2}">
      <dgm:prSet/>
      <dgm:spPr/>
      <dgm:t>
        <a:bodyPr/>
        <a:lstStyle/>
        <a:p>
          <a:endParaRPr lang="hr-HR"/>
        </a:p>
      </dgm:t>
    </dgm:pt>
    <dgm:pt modelId="{2C17D0EA-3A95-491B-90A3-EDA5A0B74875}">
      <dgm:prSet/>
      <dgm:spPr/>
      <dgm:t>
        <a:bodyPr/>
        <a:lstStyle/>
        <a:p>
          <a:r>
            <a:rPr lang="hr-HR" dirty="0"/>
            <a:t>vrijeme je da pojačamo napore </a:t>
          </a:r>
          <a:br>
            <a:rPr lang="hr-HR" dirty="0"/>
          </a:br>
          <a:r>
            <a:rPr lang="hr-HR" dirty="0"/>
            <a:t>i ustrajemo kroz borbu </a:t>
          </a:r>
          <a:br>
            <a:rPr lang="hr-HR" dirty="0"/>
          </a:br>
          <a:r>
            <a:rPr lang="hr-HR" dirty="0"/>
            <a:t>i tjeskobu</a:t>
          </a:r>
        </a:p>
      </dgm:t>
    </dgm:pt>
    <dgm:pt modelId="{5971EABF-17C3-4819-9EF8-88B11B15ABE9}" type="parTrans" cxnId="{FC041069-3E80-467F-B9E2-C14E57D96B73}">
      <dgm:prSet/>
      <dgm:spPr/>
      <dgm:t>
        <a:bodyPr/>
        <a:lstStyle/>
        <a:p>
          <a:endParaRPr lang="hr-HR"/>
        </a:p>
      </dgm:t>
    </dgm:pt>
    <dgm:pt modelId="{6830E946-1E9D-41AC-88B1-664D4D05ECF3}" type="sibTrans" cxnId="{FC041069-3E80-467F-B9E2-C14E57D96B73}">
      <dgm:prSet/>
      <dgm:spPr/>
      <dgm:t>
        <a:bodyPr/>
        <a:lstStyle/>
        <a:p>
          <a:endParaRPr lang="hr-HR"/>
        </a:p>
      </dgm:t>
    </dgm:pt>
    <dgm:pt modelId="{464963A8-22A5-4451-AFF9-A941F8A17213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A3AC99E0-948C-47FE-B950-A59DE1F1E079}" type="pres">
      <dgm:prSet presAssocID="{A2245CBF-85CB-43A1-B5BE-BA798688C12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2069777-54CA-4390-8ED3-E33D6E18CBEF}" type="pres">
      <dgm:prSet presAssocID="{5B4793A1-00A5-4348-BC34-CD57C293C55D}" presName="spacer" presStyleCnt="0"/>
      <dgm:spPr/>
    </dgm:pt>
    <dgm:pt modelId="{19A02A7B-B2A5-466B-9FA5-6B68E51B4C6C}" type="pres">
      <dgm:prSet presAssocID="{D70CF250-A6BB-4C98-AF7C-B8ACEC68E3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4A3464-4D8F-4792-81F5-97917659CCD0}" type="pres">
      <dgm:prSet presAssocID="{EFE48900-0F84-4FC2-9E7E-71E22FB89B35}" presName="spacer" presStyleCnt="0"/>
      <dgm:spPr/>
    </dgm:pt>
    <dgm:pt modelId="{E156E84C-B395-4CD1-9FB3-08FA7B3E2201}" type="pres">
      <dgm:prSet presAssocID="{2C17D0EA-3A95-491B-90A3-EDA5A0B7487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7909902-AC26-488D-81D6-48D0C4D1368B}" type="presOf" srcId="{2C17D0EA-3A95-491B-90A3-EDA5A0B74875}" destId="{E156E84C-B395-4CD1-9FB3-08FA7B3E2201}" srcOrd="0" destOrd="0" presId="urn:microsoft.com/office/officeart/2005/8/layout/vList2"/>
    <dgm:cxn modelId="{6A42F245-C59F-45CE-92A5-880234CEB1C2}" srcId="{09F8199F-95A0-40D3-92F2-ABD44366C70A}" destId="{D70CF250-A6BB-4C98-AF7C-B8ACEC68E3CB}" srcOrd="1" destOrd="0" parTransId="{1DB06A5E-D50C-4A45-9818-E99B42A94BE6}" sibTransId="{EFE48900-0F84-4FC2-9E7E-71E22FB89B35}"/>
    <dgm:cxn modelId="{FC041069-3E80-467F-B9E2-C14E57D96B73}" srcId="{09F8199F-95A0-40D3-92F2-ABD44366C70A}" destId="{2C17D0EA-3A95-491B-90A3-EDA5A0B74875}" srcOrd="2" destOrd="0" parTransId="{5971EABF-17C3-4819-9EF8-88B11B15ABE9}" sibTransId="{6830E946-1E9D-41AC-88B1-664D4D05ECF3}"/>
    <dgm:cxn modelId="{8AB1657C-4E96-4C5B-8029-CC0110089947}" type="presOf" srcId="{09F8199F-95A0-40D3-92F2-ABD44366C70A}" destId="{464963A8-22A5-4451-AFF9-A941F8A17213}" srcOrd="0" destOrd="0" presId="urn:microsoft.com/office/officeart/2005/8/layout/vList2"/>
    <dgm:cxn modelId="{1AFD31A6-5B1A-456F-B42F-EA1103B7DF26}" type="presOf" srcId="{A2245CBF-85CB-43A1-B5BE-BA798688C128}" destId="{A3AC99E0-948C-47FE-B950-A59DE1F1E079}" srcOrd="0" destOrd="0" presId="urn:microsoft.com/office/officeart/2005/8/layout/vList2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6DA254F6-457C-4556-9BAD-6663F2D12171}" type="presOf" srcId="{D70CF250-A6BB-4C98-AF7C-B8ACEC68E3CB}" destId="{19A02A7B-B2A5-466B-9FA5-6B68E51B4C6C}" srcOrd="0" destOrd="0" presId="urn:microsoft.com/office/officeart/2005/8/layout/vList2"/>
    <dgm:cxn modelId="{47E150CE-C731-4A91-98BE-B4BE48F17490}" type="presParOf" srcId="{464963A8-22A5-4451-AFF9-A941F8A17213}" destId="{A3AC99E0-948C-47FE-B950-A59DE1F1E079}" srcOrd="0" destOrd="0" presId="urn:microsoft.com/office/officeart/2005/8/layout/vList2"/>
    <dgm:cxn modelId="{E633FA93-2A70-4242-AE57-511B12CF94EC}" type="presParOf" srcId="{464963A8-22A5-4451-AFF9-A941F8A17213}" destId="{62069777-54CA-4390-8ED3-E33D6E18CBEF}" srcOrd="1" destOrd="0" presId="urn:microsoft.com/office/officeart/2005/8/layout/vList2"/>
    <dgm:cxn modelId="{C56097EB-4254-4539-A9E0-27FB9A6E9A90}" type="presParOf" srcId="{464963A8-22A5-4451-AFF9-A941F8A17213}" destId="{19A02A7B-B2A5-466B-9FA5-6B68E51B4C6C}" srcOrd="2" destOrd="0" presId="urn:microsoft.com/office/officeart/2005/8/layout/vList2"/>
    <dgm:cxn modelId="{0619E55B-89D1-43C3-94B6-2C400927CD54}" type="presParOf" srcId="{464963A8-22A5-4451-AFF9-A941F8A17213}" destId="{2F4A3464-4D8F-4792-81F5-97917659CCD0}" srcOrd="3" destOrd="0" presId="urn:microsoft.com/office/officeart/2005/8/layout/vList2"/>
    <dgm:cxn modelId="{99C3BB69-CE6D-4883-BF40-70FB2769489A}" type="presParOf" srcId="{464963A8-22A5-4451-AFF9-A941F8A17213}" destId="{E156E84C-B395-4CD1-9FB3-08FA7B3E220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Bog nam šalje brojne prilike </a:t>
          </a:r>
          <a:br>
            <a:rPr lang="hr-HR" dirty="0"/>
          </a:br>
          <a:r>
            <a:rPr lang="hr-HR" dirty="0"/>
            <a:t>u kojima možemo rasti i preobražavati se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9601B506-C7D1-4C4F-9AE2-1261130EFE93}">
      <dgm:prSet/>
      <dgm:spPr/>
      <dgm:t>
        <a:bodyPr/>
        <a:lstStyle/>
        <a:p>
          <a:r>
            <a:rPr lang="hr-HR"/>
            <a:t>Bog i nas okružuje prijateljima</a:t>
          </a:r>
        </a:p>
      </dgm:t>
    </dgm:pt>
    <dgm:pt modelId="{EC852BA2-DCCB-417E-BA6C-CF606064F653}" type="parTrans" cxnId="{4117D3FD-6E4C-44F1-B40D-C4E37A7D8C1A}">
      <dgm:prSet/>
      <dgm:spPr/>
      <dgm:t>
        <a:bodyPr/>
        <a:lstStyle/>
        <a:p>
          <a:endParaRPr lang="hr-HR"/>
        </a:p>
      </dgm:t>
    </dgm:pt>
    <dgm:pt modelId="{0E32B1AD-DFB8-4A75-83AF-7A1D119DFF56}" type="sibTrans" cxnId="{4117D3FD-6E4C-44F1-B40D-C4E37A7D8C1A}">
      <dgm:prSet/>
      <dgm:spPr/>
      <dgm:t>
        <a:bodyPr/>
        <a:lstStyle/>
        <a:p>
          <a:endParaRPr lang="hr-HR"/>
        </a:p>
      </dgm:t>
    </dgm:pt>
    <dgm:pt modelId="{7B4A711A-EE10-43A2-B676-265B24C7F3B4}">
      <dgm:prSet/>
      <dgm:spPr/>
      <dgm:t>
        <a:bodyPr/>
        <a:lstStyle/>
        <a:p>
          <a:r>
            <a:rPr lang="hr-HR"/>
            <a:t>Bog nas poziva da jedni druge podržavamo</a:t>
          </a:r>
        </a:p>
      </dgm:t>
    </dgm:pt>
    <dgm:pt modelId="{22C09D7C-18B8-4A61-A69C-215B8764D61D}" type="parTrans" cxnId="{6F3D0544-9B36-497A-8ADF-6981C532FBA3}">
      <dgm:prSet/>
      <dgm:spPr/>
      <dgm:t>
        <a:bodyPr/>
        <a:lstStyle/>
        <a:p>
          <a:endParaRPr lang="hr-HR"/>
        </a:p>
      </dgm:t>
    </dgm:pt>
    <dgm:pt modelId="{BD2D0AFB-6759-4E04-BA79-3648DB63472D}" type="sibTrans" cxnId="{6F3D0544-9B36-497A-8ADF-6981C532FBA3}">
      <dgm:prSet/>
      <dgm:spPr/>
      <dgm:t>
        <a:bodyPr/>
        <a:lstStyle/>
        <a:p>
          <a:endParaRPr lang="hr-HR"/>
        </a:p>
      </dgm:t>
    </dgm:pt>
    <dgm:pt modelId="{CEA97448-F2B0-4A9F-913A-535D7096EAF1}">
      <dgm:prSet/>
      <dgm:spPr/>
      <dgm:t>
        <a:bodyPr/>
        <a:lstStyle/>
        <a:p>
          <a:r>
            <a:rPr lang="hr-HR"/>
            <a:t>Bog nam šalje i pokojega nama nepoznatog učenika, poput domaćina svratišta, na kojega se možemo osloniti u tom zajedničkom hodu</a:t>
          </a:r>
        </a:p>
      </dgm:t>
    </dgm:pt>
    <dgm:pt modelId="{8B1B2294-F6DB-44AF-95EA-81C77645B105}" type="parTrans" cxnId="{436D97EB-EE17-42C8-A196-94977C410CED}">
      <dgm:prSet/>
      <dgm:spPr/>
      <dgm:t>
        <a:bodyPr/>
        <a:lstStyle/>
        <a:p>
          <a:endParaRPr lang="hr-HR"/>
        </a:p>
      </dgm:t>
    </dgm:pt>
    <dgm:pt modelId="{CE7AF07D-0AC8-4705-93C1-96282ABD462D}" type="sibTrans" cxnId="{436D97EB-EE17-42C8-A196-94977C410CED}">
      <dgm:prSet/>
      <dgm:spPr/>
      <dgm:t>
        <a:bodyPr/>
        <a:lstStyle/>
        <a:p>
          <a:endParaRPr lang="hr-HR"/>
        </a:p>
      </dgm:t>
    </dgm:pt>
    <dgm:pt modelId="{464963A8-22A5-4451-AFF9-A941F8A17213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A3AC99E0-948C-47FE-B950-A59DE1F1E079}" type="pres">
      <dgm:prSet presAssocID="{A2245CBF-85CB-43A1-B5BE-BA798688C12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2069777-54CA-4390-8ED3-E33D6E18CBEF}" type="pres">
      <dgm:prSet presAssocID="{5B4793A1-00A5-4348-BC34-CD57C293C55D}" presName="spacer" presStyleCnt="0"/>
      <dgm:spPr/>
    </dgm:pt>
    <dgm:pt modelId="{CCEC5FC7-5C35-47DB-A36C-18DA5B520D0B}" type="pres">
      <dgm:prSet presAssocID="{9601B506-C7D1-4C4F-9AE2-1261130EFE9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5FB95E7-27F1-4764-A1D0-0DCD6B5EB338}" type="pres">
      <dgm:prSet presAssocID="{0E32B1AD-DFB8-4A75-83AF-7A1D119DFF56}" presName="spacer" presStyleCnt="0"/>
      <dgm:spPr/>
    </dgm:pt>
    <dgm:pt modelId="{68BC04AD-6979-44D9-BC83-6B0D5570EFB9}" type="pres">
      <dgm:prSet presAssocID="{7B4A711A-EE10-43A2-B676-265B24C7F3B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21A8B6D-51AB-4008-8882-A62ED3E74903}" type="pres">
      <dgm:prSet presAssocID="{BD2D0AFB-6759-4E04-BA79-3648DB63472D}" presName="spacer" presStyleCnt="0"/>
      <dgm:spPr/>
    </dgm:pt>
    <dgm:pt modelId="{B9AB6B90-247C-4591-8604-B6E9BF3E48FB}" type="pres">
      <dgm:prSet presAssocID="{CEA97448-F2B0-4A9F-913A-535D7096EAF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F3D0544-9B36-497A-8ADF-6981C532FBA3}" srcId="{09F8199F-95A0-40D3-92F2-ABD44366C70A}" destId="{7B4A711A-EE10-43A2-B676-265B24C7F3B4}" srcOrd="2" destOrd="0" parTransId="{22C09D7C-18B8-4A61-A69C-215B8764D61D}" sibTransId="{BD2D0AFB-6759-4E04-BA79-3648DB63472D}"/>
    <dgm:cxn modelId="{85509352-CDFE-4D82-AE22-F60D69443C83}" type="presOf" srcId="{CEA97448-F2B0-4A9F-913A-535D7096EAF1}" destId="{B9AB6B90-247C-4591-8604-B6E9BF3E48FB}" srcOrd="0" destOrd="0" presId="urn:microsoft.com/office/officeart/2005/8/layout/vList2"/>
    <dgm:cxn modelId="{8AB1657C-4E96-4C5B-8029-CC0110089947}" type="presOf" srcId="{09F8199F-95A0-40D3-92F2-ABD44366C70A}" destId="{464963A8-22A5-4451-AFF9-A941F8A17213}" srcOrd="0" destOrd="0" presId="urn:microsoft.com/office/officeart/2005/8/layout/vList2"/>
    <dgm:cxn modelId="{1AFD31A6-5B1A-456F-B42F-EA1103B7DF26}" type="presOf" srcId="{A2245CBF-85CB-43A1-B5BE-BA798688C128}" destId="{A3AC99E0-948C-47FE-B950-A59DE1F1E079}" srcOrd="0" destOrd="0" presId="urn:microsoft.com/office/officeart/2005/8/layout/vList2"/>
    <dgm:cxn modelId="{416F13AD-A9D3-41D5-8964-674EB566E882}" type="presOf" srcId="{9601B506-C7D1-4C4F-9AE2-1261130EFE93}" destId="{CCEC5FC7-5C35-47DB-A36C-18DA5B520D0B}" srcOrd="0" destOrd="0" presId="urn:microsoft.com/office/officeart/2005/8/layout/vList2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B9F5FDE8-6E1E-4065-A9A0-11D0F64C4959}" type="presOf" srcId="{7B4A711A-EE10-43A2-B676-265B24C7F3B4}" destId="{68BC04AD-6979-44D9-BC83-6B0D5570EFB9}" srcOrd="0" destOrd="0" presId="urn:microsoft.com/office/officeart/2005/8/layout/vList2"/>
    <dgm:cxn modelId="{436D97EB-EE17-42C8-A196-94977C410CED}" srcId="{09F8199F-95A0-40D3-92F2-ABD44366C70A}" destId="{CEA97448-F2B0-4A9F-913A-535D7096EAF1}" srcOrd="3" destOrd="0" parTransId="{8B1B2294-F6DB-44AF-95EA-81C77645B105}" sibTransId="{CE7AF07D-0AC8-4705-93C1-96282ABD462D}"/>
    <dgm:cxn modelId="{4117D3FD-6E4C-44F1-B40D-C4E37A7D8C1A}" srcId="{09F8199F-95A0-40D3-92F2-ABD44366C70A}" destId="{9601B506-C7D1-4C4F-9AE2-1261130EFE93}" srcOrd="1" destOrd="0" parTransId="{EC852BA2-DCCB-417E-BA6C-CF606064F653}" sibTransId="{0E32B1AD-DFB8-4A75-83AF-7A1D119DFF56}"/>
    <dgm:cxn modelId="{47E150CE-C731-4A91-98BE-B4BE48F17490}" type="presParOf" srcId="{464963A8-22A5-4451-AFF9-A941F8A17213}" destId="{A3AC99E0-948C-47FE-B950-A59DE1F1E079}" srcOrd="0" destOrd="0" presId="urn:microsoft.com/office/officeart/2005/8/layout/vList2"/>
    <dgm:cxn modelId="{E633FA93-2A70-4242-AE57-511B12CF94EC}" type="presParOf" srcId="{464963A8-22A5-4451-AFF9-A941F8A17213}" destId="{62069777-54CA-4390-8ED3-E33D6E18CBEF}" srcOrd="1" destOrd="0" presId="urn:microsoft.com/office/officeart/2005/8/layout/vList2"/>
    <dgm:cxn modelId="{C938F745-B8B5-4E39-9E31-C79D4133BC70}" type="presParOf" srcId="{464963A8-22A5-4451-AFF9-A941F8A17213}" destId="{CCEC5FC7-5C35-47DB-A36C-18DA5B520D0B}" srcOrd="2" destOrd="0" presId="urn:microsoft.com/office/officeart/2005/8/layout/vList2"/>
    <dgm:cxn modelId="{BAFBC6BD-9801-447D-850B-59C1D452B0AC}" type="presParOf" srcId="{464963A8-22A5-4451-AFF9-A941F8A17213}" destId="{35FB95E7-27F1-4764-A1D0-0DCD6B5EB338}" srcOrd="3" destOrd="0" presId="urn:microsoft.com/office/officeart/2005/8/layout/vList2"/>
    <dgm:cxn modelId="{0BC215C1-BC94-490B-A3F4-61D38C3A3E88}" type="presParOf" srcId="{464963A8-22A5-4451-AFF9-A941F8A17213}" destId="{68BC04AD-6979-44D9-BC83-6B0D5570EFB9}" srcOrd="4" destOrd="0" presId="urn:microsoft.com/office/officeart/2005/8/layout/vList2"/>
    <dgm:cxn modelId="{1CC6C161-4060-4E2D-B920-4D8EFC87DF39}" type="presParOf" srcId="{464963A8-22A5-4451-AFF9-A941F8A17213}" destId="{521A8B6D-51AB-4008-8882-A62ED3E74903}" srcOrd="5" destOrd="0" presId="urn:microsoft.com/office/officeart/2005/8/layout/vList2"/>
    <dgm:cxn modelId="{F69EE2A2-E719-4225-AD35-060A8EC70ECE}" type="presParOf" srcId="{464963A8-22A5-4451-AFF9-A941F8A17213}" destId="{B9AB6B90-247C-4591-8604-B6E9BF3E48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266E12-7EC5-408B-BAE3-CEE0AC15C916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3378759-8EA2-4AB6-8FB8-E3560595F485}">
      <dgm:prSet phldrT="[Tekst]"/>
      <dgm:spPr/>
      <dgm:t>
        <a:bodyPr/>
        <a:lstStyle/>
        <a:p>
          <a:r>
            <a:rPr lang="hr-HR" dirty="0"/>
            <a:t>Moli Boga </a:t>
          </a:r>
          <a:br>
            <a:rPr lang="hr-HR" dirty="0"/>
          </a:br>
          <a:r>
            <a:rPr lang="hr-HR" dirty="0"/>
            <a:t>da naučiš moliti </a:t>
          </a:r>
          <a:br>
            <a:rPr lang="hr-HR" dirty="0"/>
          </a:br>
          <a:r>
            <a:rPr lang="hr-HR" dirty="0"/>
            <a:t>i svojim dobrim djelima ustrajno slijediti Isusa </a:t>
          </a:r>
          <a:br>
            <a:rPr lang="hr-HR" dirty="0"/>
          </a:br>
          <a:r>
            <a:rPr lang="hr-HR" dirty="0"/>
            <a:t>na njegovu putu! </a:t>
          </a:r>
        </a:p>
      </dgm:t>
    </dgm:pt>
    <dgm:pt modelId="{1EED3752-F6DF-409F-A54B-693ABC4FDB10}" type="parTrans" cxnId="{C2A25B0D-3A75-46C9-A31D-50E63AEF2FEE}">
      <dgm:prSet/>
      <dgm:spPr/>
      <dgm:t>
        <a:bodyPr/>
        <a:lstStyle/>
        <a:p>
          <a:endParaRPr lang="hr-HR"/>
        </a:p>
      </dgm:t>
    </dgm:pt>
    <dgm:pt modelId="{EF6B0E4C-D926-453C-987F-C85E786121CC}" type="sibTrans" cxnId="{C2A25B0D-3A75-46C9-A31D-50E63AEF2FEE}">
      <dgm:prSet/>
      <dgm:spPr/>
      <dgm:t>
        <a:bodyPr/>
        <a:lstStyle/>
        <a:p>
          <a:endParaRPr lang="hr-HR"/>
        </a:p>
      </dgm:t>
    </dgm:pt>
    <dgm:pt modelId="{7D322EA9-7135-4C59-9648-68217FD6D41C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Vježbaj se </a:t>
          </a:r>
          <a:br>
            <a:rPr lang="hr-HR" dirty="0"/>
          </a:br>
          <a:r>
            <a:rPr lang="hr-HR" dirty="0"/>
            <a:t>u krepostima </a:t>
          </a:r>
          <a:br>
            <a:rPr lang="hr-HR" dirty="0"/>
          </a:br>
          <a:r>
            <a:rPr lang="hr-HR" dirty="0"/>
            <a:t>i odricanjima </a:t>
          </a:r>
          <a:br>
            <a:rPr lang="hr-HR" dirty="0"/>
          </a:br>
          <a:r>
            <a:rPr lang="hr-HR" dirty="0"/>
            <a:t>i nakon </a:t>
          </a:r>
          <a:br>
            <a:rPr lang="hr-HR" dirty="0"/>
          </a:br>
          <a:r>
            <a:rPr lang="hr-HR" dirty="0"/>
            <a:t>korizme! </a:t>
          </a:r>
        </a:p>
      </dgm:t>
    </dgm:pt>
    <dgm:pt modelId="{A01F2BE0-E7AE-4524-84D6-0D15E282EA36}" type="parTrans" cxnId="{EB4954B1-C176-4549-9117-357271EFBA6F}">
      <dgm:prSet/>
      <dgm:spPr/>
      <dgm:t>
        <a:bodyPr/>
        <a:lstStyle/>
        <a:p>
          <a:endParaRPr lang="hr-HR"/>
        </a:p>
      </dgm:t>
    </dgm:pt>
    <dgm:pt modelId="{9218EE97-8FC9-483C-BCCF-6DE836CA2D42}" type="sibTrans" cxnId="{EB4954B1-C176-4549-9117-357271EFBA6F}">
      <dgm:prSet/>
      <dgm:spPr/>
      <dgm:t>
        <a:bodyPr/>
        <a:lstStyle/>
        <a:p>
          <a:endParaRPr lang="hr-HR"/>
        </a:p>
      </dgm:t>
    </dgm:pt>
    <dgm:pt modelId="{48AA8C07-FF45-416B-93B3-44D55F25F891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Okruži se </a:t>
          </a:r>
          <a:br>
            <a:rPr lang="hr-HR" dirty="0"/>
          </a:br>
          <a:r>
            <a:rPr lang="hr-HR" dirty="0"/>
            <a:t>prijateljima </a:t>
          </a:r>
          <a:br>
            <a:rPr lang="hr-HR" dirty="0"/>
          </a:br>
          <a:r>
            <a:rPr lang="hr-HR" dirty="0"/>
            <a:t>s kojima </a:t>
          </a:r>
          <a:br>
            <a:rPr lang="hr-HR" dirty="0"/>
          </a:br>
          <a:r>
            <a:rPr lang="hr-HR" dirty="0"/>
            <a:t>možeš bdjeti, </a:t>
          </a:r>
          <a:br>
            <a:rPr lang="hr-HR" dirty="0"/>
          </a:br>
          <a:r>
            <a:rPr lang="hr-HR" dirty="0"/>
            <a:t>moliti i činiti </a:t>
          </a:r>
          <a:br>
            <a:rPr lang="hr-HR" dirty="0"/>
          </a:br>
          <a:r>
            <a:rPr lang="hr-HR" dirty="0"/>
            <a:t>dobra djela! </a:t>
          </a:r>
        </a:p>
      </dgm:t>
    </dgm:pt>
    <dgm:pt modelId="{928362D4-901A-4894-8168-4A9E3D99DB75}" type="parTrans" cxnId="{115DFAF0-6295-4C8A-B3B3-B06E3A1D852B}">
      <dgm:prSet/>
      <dgm:spPr/>
      <dgm:t>
        <a:bodyPr/>
        <a:lstStyle/>
        <a:p>
          <a:endParaRPr lang="hr-HR"/>
        </a:p>
      </dgm:t>
    </dgm:pt>
    <dgm:pt modelId="{11C4FE6C-A856-4FE5-BDA0-5C2377618A9A}" type="sibTrans" cxnId="{115DFAF0-6295-4C8A-B3B3-B06E3A1D852B}">
      <dgm:prSet/>
      <dgm:spPr/>
      <dgm:t>
        <a:bodyPr/>
        <a:lstStyle/>
        <a:p>
          <a:endParaRPr lang="hr-HR"/>
        </a:p>
      </dgm:t>
    </dgm:pt>
    <dgm:pt modelId="{8941FB74-34C6-4BAB-BECB-254907F9A1D6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Vazmeno vrijeme provedi u pobožnosti i zahvalnosti Kristu koji nas izvodi iz ropstva grijeha u slobodu djece Božje! </a:t>
          </a:r>
        </a:p>
      </dgm:t>
    </dgm:pt>
    <dgm:pt modelId="{52A602A3-E2AC-4AD4-B4BF-350A18D3224C}" type="parTrans" cxnId="{4B00450F-2790-494E-BA97-E02FAAF937BA}">
      <dgm:prSet/>
      <dgm:spPr/>
      <dgm:t>
        <a:bodyPr/>
        <a:lstStyle/>
        <a:p>
          <a:endParaRPr lang="hr-HR"/>
        </a:p>
      </dgm:t>
    </dgm:pt>
    <dgm:pt modelId="{71602340-0B71-412E-B76B-4F8ECF17449A}" type="sibTrans" cxnId="{4B00450F-2790-494E-BA97-E02FAAF937BA}">
      <dgm:prSet/>
      <dgm:spPr/>
      <dgm:t>
        <a:bodyPr/>
        <a:lstStyle/>
        <a:p>
          <a:endParaRPr lang="hr-HR"/>
        </a:p>
      </dgm:t>
    </dgm:pt>
    <dgm:pt modelId="{F04ED7DB-E21B-4376-B6BD-383545D7FCD1}" type="pres">
      <dgm:prSet presAssocID="{C0266E12-7EC5-408B-BAE3-CEE0AC15C916}" presName="Name0" presStyleCnt="0">
        <dgm:presLayoutVars>
          <dgm:dir/>
          <dgm:resizeHandles val="exact"/>
        </dgm:presLayoutVars>
      </dgm:prSet>
      <dgm:spPr/>
    </dgm:pt>
    <dgm:pt modelId="{191EC696-5586-4677-9933-C8C275182778}" type="pres">
      <dgm:prSet presAssocID="{C0266E12-7EC5-408B-BAE3-CEE0AC15C916}" presName="fgShape" presStyleLbl="fgShp" presStyleIdx="0" presStyleCnt="1"/>
      <dgm:spPr/>
    </dgm:pt>
    <dgm:pt modelId="{5285910A-9A97-410E-8D0E-488EF7FB11F3}" type="pres">
      <dgm:prSet presAssocID="{C0266E12-7EC5-408B-BAE3-CEE0AC15C916}" presName="linComp" presStyleCnt="0"/>
      <dgm:spPr/>
    </dgm:pt>
    <dgm:pt modelId="{F21F2734-3736-4061-BC58-1FA5B4E4DE6D}" type="pres">
      <dgm:prSet presAssocID="{13378759-8EA2-4AB6-8FB8-E3560595F485}" presName="compNode" presStyleCnt="0"/>
      <dgm:spPr/>
    </dgm:pt>
    <dgm:pt modelId="{818F7DB9-ED59-4102-A4B1-C71BAB9187BB}" type="pres">
      <dgm:prSet presAssocID="{13378759-8EA2-4AB6-8FB8-E3560595F485}" presName="bkgdShape" presStyleLbl="node1" presStyleIdx="0" presStyleCnt="4"/>
      <dgm:spPr/>
    </dgm:pt>
    <dgm:pt modelId="{76189D2F-D788-4B5C-B48F-2CB7CAB8915A}" type="pres">
      <dgm:prSet presAssocID="{13378759-8EA2-4AB6-8FB8-E3560595F485}" presName="nodeTx" presStyleLbl="node1" presStyleIdx="0" presStyleCnt="4">
        <dgm:presLayoutVars>
          <dgm:bulletEnabled val="1"/>
        </dgm:presLayoutVars>
      </dgm:prSet>
      <dgm:spPr/>
    </dgm:pt>
    <dgm:pt modelId="{D73F3225-AADE-40AB-BEC4-22490E69AA05}" type="pres">
      <dgm:prSet presAssocID="{13378759-8EA2-4AB6-8FB8-E3560595F485}" presName="invisiNode" presStyleLbl="node1" presStyleIdx="0" presStyleCnt="4"/>
      <dgm:spPr/>
    </dgm:pt>
    <dgm:pt modelId="{9E63AD6C-89AD-404F-AED9-E34D089C1B87}" type="pres">
      <dgm:prSet presAssocID="{13378759-8EA2-4AB6-8FB8-E3560595F485}" presName="imagNode" presStyleLbl="fgImgPlac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1CAD929-591F-4072-8C65-7F1F9A71745D}" type="pres">
      <dgm:prSet presAssocID="{EF6B0E4C-D926-453C-987F-C85E786121CC}" presName="sibTrans" presStyleLbl="sibTrans2D1" presStyleIdx="0" presStyleCnt="0"/>
      <dgm:spPr/>
    </dgm:pt>
    <dgm:pt modelId="{7F6E3F94-8C94-471D-81B6-95461C2C849A}" type="pres">
      <dgm:prSet presAssocID="{7D322EA9-7135-4C59-9648-68217FD6D41C}" presName="compNode" presStyleCnt="0"/>
      <dgm:spPr/>
    </dgm:pt>
    <dgm:pt modelId="{2A87A0DE-0B07-48CA-9EF0-B5D93591E8C9}" type="pres">
      <dgm:prSet presAssocID="{7D322EA9-7135-4C59-9648-68217FD6D41C}" presName="bkgdShape" presStyleLbl="node1" presStyleIdx="1" presStyleCnt="4"/>
      <dgm:spPr/>
    </dgm:pt>
    <dgm:pt modelId="{CBAD5083-A3B7-4B99-8CAA-46CAA202B807}" type="pres">
      <dgm:prSet presAssocID="{7D322EA9-7135-4C59-9648-68217FD6D41C}" presName="nodeTx" presStyleLbl="node1" presStyleIdx="1" presStyleCnt="4">
        <dgm:presLayoutVars>
          <dgm:bulletEnabled val="1"/>
        </dgm:presLayoutVars>
      </dgm:prSet>
      <dgm:spPr/>
    </dgm:pt>
    <dgm:pt modelId="{D849C618-C9DB-40E5-8376-B4BBF234A4E9}" type="pres">
      <dgm:prSet presAssocID="{7D322EA9-7135-4C59-9648-68217FD6D41C}" presName="invisiNode" presStyleLbl="node1" presStyleIdx="1" presStyleCnt="4"/>
      <dgm:spPr/>
    </dgm:pt>
    <dgm:pt modelId="{700C974E-8E76-45E4-BE8E-F35ACB03EDDF}" type="pres">
      <dgm:prSet presAssocID="{7D322EA9-7135-4C59-9648-68217FD6D41C}" presName="imagNode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203120-8B19-4CCD-98E3-6DA9BAED69F3}" type="pres">
      <dgm:prSet presAssocID="{9218EE97-8FC9-483C-BCCF-6DE836CA2D42}" presName="sibTrans" presStyleLbl="sibTrans2D1" presStyleIdx="0" presStyleCnt="0"/>
      <dgm:spPr/>
    </dgm:pt>
    <dgm:pt modelId="{680FA063-67CE-4B20-B57E-6DE6B345AF57}" type="pres">
      <dgm:prSet presAssocID="{48AA8C07-FF45-416B-93B3-44D55F25F891}" presName="compNode" presStyleCnt="0"/>
      <dgm:spPr/>
    </dgm:pt>
    <dgm:pt modelId="{A5DE736F-C056-4E1A-AB31-8BF201A89A21}" type="pres">
      <dgm:prSet presAssocID="{48AA8C07-FF45-416B-93B3-44D55F25F891}" presName="bkgdShape" presStyleLbl="node1" presStyleIdx="2" presStyleCnt="4"/>
      <dgm:spPr/>
    </dgm:pt>
    <dgm:pt modelId="{7E25916F-6B71-4F3E-A559-F72D6AC56A44}" type="pres">
      <dgm:prSet presAssocID="{48AA8C07-FF45-416B-93B3-44D55F25F891}" presName="nodeTx" presStyleLbl="node1" presStyleIdx="2" presStyleCnt="4">
        <dgm:presLayoutVars>
          <dgm:bulletEnabled val="1"/>
        </dgm:presLayoutVars>
      </dgm:prSet>
      <dgm:spPr/>
    </dgm:pt>
    <dgm:pt modelId="{005B9645-AE32-40D9-907D-B022B1F6BF5E}" type="pres">
      <dgm:prSet presAssocID="{48AA8C07-FF45-416B-93B3-44D55F25F891}" presName="invisiNode" presStyleLbl="node1" presStyleIdx="2" presStyleCnt="4"/>
      <dgm:spPr/>
    </dgm:pt>
    <dgm:pt modelId="{48BE7417-B0CB-47B3-9C51-097A6650A72E}" type="pres">
      <dgm:prSet presAssocID="{48AA8C07-FF45-416B-93B3-44D55F25F891}" presName="imagNode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64898F-665D-4E88-A46C-94575BC2B797}" type="pres">
      <dgm:prSet presAssocID="{11C4FE6C-A856-4FE5-BDA0-5C2377618A9A}" presName="sibTrans" presStyleLbl="sibTrans2D1" presStyleIdx="0" presStyleCnt="0"/>
      <dgm:spPr/>
    </dgm:pt>
    <dgm:pt modelId="{B5BFF1A6-F02C-47F6-BFCC-C44547959A29}" type="pres">
      <dgm:prSet presAssocID="{8941FB74-34C6-4BAB-BECB-254907F9A1D6}" presName="compNode" presStyleCnt="0"/>
      <dgm:spPr/>
    </dgm:pt>
    <dgm:pt modelId="{D59B2DCB-4325-41F5-9DF8-C3F940969B57}" type="pres">
      <dgm:prSet presAssocID="{8941FB74-34C6-4BAB-BECB-254907F9A1D6}" presName="bkgdShape" presStyleLbl="node1" presStyleIdx="3" presStyleCnt="4"/>
      <dgm:spPr/>
    </dgm:pt>
    <dgm:pt modelId="{555B14E9-E9C4-440A-A9FE-65CBB6720776}" type="pres">
      <dgm:prSet presAssocID="{8941FB74-34C6-4BAB-BECB-254907F9A1D6}" presName="nodeTx" presStyleLbl="node1" presStyleIdx="3" presStyleCnt="4">
        <dgm:presLayoutVars>
          <dgm:bulletEnabled val="1"/>
        </dgm:presLayoutVars>
      </dgm:prSet>
      <dgm:spPr/>
    </dgm:pt>
    <dgm:pt modelId="{8E05FD64-D3EA-4505-9D0C-F374AA5BE70C}" type="pres">
      <dgm:prSet presAssocID="{8941FB74-34C6-4BAB-BECB-254907F9A1D6}" presName="invisiNode" presStyleLbl="node1" presStyleIdx="3" presStyleCnt="4"/>
      <dgm:spPr/>
    </dgm:pt>
    <dgm:pt modelId="{0409554F-0FCE-437D-A9E3-1C69CAC37CA8}" type="pres">
      <dgm:prSet presAssocID="{8941FB74-34C6-4BAB-BECB-254907F9A1D6}" presName="imagNode" presStyleLbl="fgImgPlace1" presStyleIdx="3" presStyleCnt="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52CBE406-3AE8-423A-8B39-FBFC60A12C03}" type="presOf" srcId="{13378759-8EA2-4AB6-8FB8-E3560595F485}" destId="{818F7DB9-ED59-4102-A4B1-C71BAB9187BB}" srcOrd="0" destOrd="0" presId="urn:microsoft.com/office/officeart/2005/8/layout/hList7"/>
    <dgm:cxn modelId="{1669840B-4975-4012-ACE8-63C59547F544}" type="presOf" srcId="{48AA8C07-FF45-416B-93B3-44D55F25F891}" destId="{7E25916F-6B71-4F3E-A559-F72D6AC56A44}" srcOrd="1" destOrd="0" presId="urn:microsoft.com/office/officeart/2005/8/layout/hList7"/>
    <dgm:cxn modelId="{C2A25B0D-3A75-46C9-A31D-50E63AEF2FEE}" srcId="{C0266E12-7EC5-408B-BAE3-CEE0AC15C916}" destId="{13378759-8EA2-4AB6-8FB8-E3560595F485}" srcOrd="0" destOrd="0" parTransId="{1EED3752-F6DF-409F-A54B-693ABC4FDB10}" sibTransId="{EF6B0E4C-D926-453C-987F-C85E786121CC}"/>
    <dgm:cxn modelId="{4B00450F-2790-494E-BA97-E02FAAF937BA}" srcId="{C0266E12-7EC5-408B-BAE3-CEE0AC15C916}" destId="{8941FB74-34C6-4BAB-BECB-254907F9A1D6}" srcOrd="3" destOrd="0" parTransId="{52A602A3-E2AC-4AD4-B4BF-350A18D3224C}" sibTransId="{71602340-0B71-412E-B76B-4F8ECF17449A}"/>
    <dgm:cxn modelId="{E8551D34-BCCE-4C8E-A725-8CD0826949E8}" type="presOf" srcId="{C0266E12-7EC5-408B-BAE3-CEE0AC15C916}" destId="{F04ED7DB-E21B-4376-B6BD-383545D7FCD1}" srcOrd="0" destOrd="0" presId="urn:microsoft.com/office/officeart/2005/8/layout/hList7"/>
    <dgm:cxn modelId="{EB772E38-19A9-4854-AF00-24F207E71D18}" type="presOf" srcId="{7D322EA9-7135-4C59-9648-68217FD6D41C}" destId="{CBAD5083-A3B7-4B99-8CAA-46CAA202B807}" srcOrd="1" destOrd="0" presId="urn:microsoft.com/office/officeart/2005/8/layout/hList7"/>
    <dgm:cxn modelId="{DDFF5738-CD2A-4357-9B07-6ED8A06A4F1B}" type="presOf" srcId="{EF6B0E4C-D926-453C-987F-C85E786121CC}" destId="{D1CAD929-591F-4072-8C65-7F1F9A71745D}" srcOrd="0" destOrd="0" presId="urn:microsoft.com/office/officeart/2005/8/layout/hList7"/>
    <dgm:cxn modelId="{0F069E40-3D1E-4FF1-96B9-39AB3411F71F}" type="presOf" srcId="{9218EE97-8FC9-483C-BCCF-6DE836CA2D42}" destId="{51203120-8B19-4CCD-98E3-6DA9BAED69F3}" srcOrd="0" destOrd="0" presId="urn:microsoft.com/office/officeart/2005/8/layout/hList7"/>
    <dgm:cxn modelId="{5212C887-550C-47B0-BAAC-884665D77DC2}" type="presOf" srcId="{7D322EA9-7135-4C59-9648-68217FD6D41C}" destId="{2A87A0DE-0B07-48CA-9EF0-B5D93591E8C9}" srcOrd="0" destOrd="0" presId="urn:microsoft.com/office/officeart/2005/8/layout/hList7"/>
    <dgm:cxn modelId="{19872489-1E9A-45BA-807F-FEA643059461}" type="presOf" srcId="{11C4FE6C-A856-4FE5-BDA0-5C2377618A9A}" destId="{A764898F-665D-4E88-A46C-94575BC2B797}" srcOrd="0" destOrd="0" presId="urn:microsoft.com/office/officeart/2005/8/layout/hList7"/>
    <dgm:cxn modelId="{EB4954B1-C176-4549-9117-357271EFBA6F}" srcId="{C0266E12-7EC5-408B-BAE3-CEE0AC15C916}" destId="{7D322EA9-7135-4C59-9648-68217FD6D41C}" srcOrd="1" destOrd="0" parTransId="{A01F2BE0-E7AE-4524-84D6-0D15E282EA36}" sibTransId="{9218EE97-8FC9-483C-BCCF-6DE836CA2D42}"/>
    <dgm:cxn modelId="{C9C281C8-FE56-4254-AA55-39614DAE461F}" type="presOf" srcId="{8941FB74-34C6-4BAB-BECB-254907F9A1D6}" destId="{D59B2DCB-4325-41F5-9DF8-C3F940969B57}" srcOrd="0" destOrd="0" presId="urn:microsoft.com/office/officeart/2005/8/layout/hList7"/>
    <dgm:cxn modelId="{50D38FD9-0D99-4696-B6A5-2C952FE4804C}" type="presOf" srcId="{13378759-8EA2-4AB6-8FB8-E3560595F485}" destId="{76189D2F-D788-4B5C-B48F-2CB7CAB8915A}" srcOrd="1" destOrd="0" presId="urn:microsoft.com/office/officeart/2005/8/layout/hList7"/>
    <dgm:cxn modelId="{CD3DE5DA-0106-4F60-B948-F580C087AB66}" type="presOf" srcId="{48AA8C07-FF45-416B-93B3-44D55F25F891}" destId="{A5DE736F-C056-4E1A-AB31-8BF201A89A21}" srcOrd="0" destOrd="0" presId="urn:microsoft.com/office/officeart/2005/8/layout/hList7"/>
    <dgm:cxn modelId="{115DFAF0-6295-4C8A-B3B3-B06E3A1D852B}" srcId="{C0266E12-7EC5-408B-BAE3-CEE0AC15C916}" destId="{48AA8C07-FF45-416B-93B3-44D55F25F891}" srcOrd="2" destOrd="0" parTransId="{928362D4-901A-4894-8168-4A9E3D99DB75}" sibTransId="{11C4FE6C-A856-4FE5-BDA0-5C2377618A9A}"/>
    <dgm:cxn modelId="{45B1CDF8-32F0-4169-B792-C877B63C37DA}" type="presOf" srcId="{8941FB74-34C6-4BAB-BECB-254907F9A1D6}" destId="{555B14E9-E9C4-440A-A9FE-65CBB6720776}" srcOrd="1" destOrd="0" presId="urn:microsoft.com/office/officeart/2005/8/layout/hList7"/>
    <dgm:cxn modelId="{D3E7E513-B038-465D-836D-51CF18ADD148}" type="presParOf" srcId="{F04ED7DB-E21B-4376-B6BD-383545D7FCD1}" destId="{191EC696-5586-4677-9933-C8C275182778}" srcOrd="0" destOrd="0" presId="urn:microsoft.com/office/officeart/2005/8/layout/hList7"/>
    <dgm:cxn modelId="{DA50FBD2-3A5D-4BBF-AF73-CB2F43677876}" type="presParOf" srcId="{F04ED7DB-E21B-4376-B6BD-383545D7FCD1}" destId="{5285910A-9A97-410E-8D0E-488EF7FB11F3}" srcOrd="1" destOrd="0" presId="urn:microsoft.com/office/officeart/2005/8/layout/hList7"/>
    <dgm:cxn modelId="{36C04B52-C8D7-4BAC-B7FD-4453CA879CCC}" type="presParOf" srcId="{5285910A-9A97-410E-8D0E-488EF7FB11F3}" destId="{F21F2734-3736-4061-BC58-1FA5B4E4DE6D}" srcOrd="0" destOrd="0" presId="urn:microsoft.com/office/officeart/2005/8/layout/hList7"/>
    <dgm:cxn modelId="{321F6496-7FC0-46F6-8D98-61A4F4867F88}" type="presParOf" srcId="{F21F2734-3736-4061-BC58-1FA5B4E4DE6D}" destId="{818F7DB9-ED59-4102-A4B1-C71BAB9187BB}" srcOrd="0" destOrd="0" presId="urn:microsoft.com/office/officeart/2005/8/layout/hList7"/>
    <dgm:cxn modelId="{5BBF9EE5-ECDB-4A37-BBB3-43EB5DAC45D5}" type="presParOf" srcId="{F21F2734-3736-4061-BC58-1FA5B4E4DE6D}" destId="{76189D2F-D788-4B5C-B48F-2CB7CAB8915A}" srcOrd="1" destOrd="0" presId="urn:microsoft.com/office/officeart/2005/8/layout/hList7"/>
    <dgm:cxn modelId="{857C1BAF-9A9F-40EB-B446-9A60DBA8327F}" type="presParOf" srcId="{F21F2734-3736-4061-BC58-1FA5B4E4DE6D}" destId="{D73F3225-AADE-40AB-BEC4-22490E69AA05}" srcOrd="2" destOrd="0" presId="urn:microsoft.com/office/officeart/2005/8/layout/hList7"/>
    <dgm:cxn modelId="{73B54EA1-6109-48A0-A575-389238E34F60}" type="presParOf" srcId="{F21F2734-3736-4061-BC58-1FA5B4E4DE6D}" destId="{9E63AD6C-89AD-404F-AED9-E34D089C1B87}" srcOrd="3" destOrd="0" presId="urn:microsoft.com/office/officeart/2005/8/layout/hList7"/>
    <dgm:cxn modelId="{4FB2E7A6-4A7F-4E9A-B758-B4E3E07DE127}" type="presParOf" srcId="{5285910A-9A97-410E-8D0E-488EF7FB11F3}" destId="{D1CAD929-591F-4072-8C65-7F1F9A71745D}" srcOrd="1" destOrd="0" presId="urn:microsoft.com/office/officeart/2005/8/layout/hList7"/>
    <dgm:cxn modelId="{40790C51-E471-4D45-9436-99306F009284}" type="presParOf" srcId="{5285910A-9A97-410E-8D0E-488EF7FB11F3}" destId="{7F6E3F94-8C94-471D-81B6-95461C2C849A}" srcOrd="2" destOrd="0" presId="urn:microsoft.com/office/officeart/2005/8/layout/hList7"/>
    <dgm:cxn modelId="{9C4F5547-C660-4191-8221-0BBB704939CB}" type="presParOf" srcId="{7F6E3F94-8C94-471D-81B6-95461C2C849A}" destId="{2A87A0DE-0B07-48CA-9EF0-B5D93591E8C9}" srcOrd="0" destOrd="0" presId="urn:microsoft.com/office/officeart/2005/8/layout/hList7"/>
    <dgm:cxn modelId="{ED24E2A9-922C-4323-989F-88F544C032B4}" type="presParOf" srcId="{7F6E3F94-8C94-471D-81B6-95461C2C849A}" destId="{CBAD5083-A3B7-4B99-8CAA-46CAA202B807}" srcOrd="1" destOrd="0" presId="urn:microsoft.com/office/officeart/2005/8/layout/hList7"/>
    <dgm:cxn modelId="{21D51B4C-5AC9-44A2-889B-5AF5D0EB2229}" type="presParOf" srcId="{7F6E3F94-8C94-471D-81B6-95461C2C849A}" destId="{D849C618-C9DB-40E5-8376-B4BBF234A4E9}" srcOrd="2" destOrd="0" presId="urn:microsoft.com/office/officeart/2005/8/layout/hList7"/>
    <dgm:cxn modelId="{379CC750-E2DB-4B23-8DB4-F5E4D7C879DA}" type="presParOf" srcId="{7F6E3F94-8C94-471D-81B6-95461C2C849A}" destId="{700C974E-8E76-45E4-BE8E-F35ACB03EDDF}" srcOrd="3" destOrd="0" presId="urn:microsoft.com/office/officeart/2005/8/layout/hList7"/>
    <dgm:cxn modelId="{B776EC9A-DF70-474E-8E2D-ED0245ADF24E}" type="presParOf" srcId="{5285910A-9A97-410E-8D0E-488EF7FB11F3}" destId="{51203120-8B19-4CCD-98E3-6DA9BAED69F3}" srcOrd="3" destOrd="0" presId="urn:microsoft.com/office/officeart/2005/8/layout/hList7"/>
    <dgm:cxn modelId="{E2646C02-474C-4173-9C43-1304DBC8919C}" type="presParOf" srcId="{5285910A-9A97-410E-8D0E-488EF7FB11F3}" destId="{680FA063-67CE-4B20-B57E-6DE6B345AF57}" srcOrd="4" destOrd="0" presId="urn:microsoft.com/office/officeart/2005/8/layout/hList7"/>
    <dgm:cxn modelId="{746573C3-2ECF-4256-9903-6642BBE9A463}" type="presParOf" srcId="{680FA063-67CE-4B20-B57E-6DE6B345AF57}" destId="{A5DE736F-C056-4E1A-AB31-8BF201A89A21}" srcOrd="0" destOrd="0" presId="urn:microsoft.com/office/officeart/2005/8/layout/hList7"/>
    <dgm:cxn modelId="{534AE7E4-AE8A-48AB-9B2C-5BA5C97403DE}" type="presParOf" srcId="{680FA063-67CE-4B20-B57E-6DE6B345AF57}" destId="{7E25916F-6B71-4F3E-A559-F72D6AC56A44}" srcOrd="1" destOrd="0" presId="urn:microsoft.com/office/officeart/2005/8/layout/hList7"/>
    <dgm:cxn modelId="{3C458D6E-AA8B-4810-B8B2-6459B4AD3077}" type="presParOf" srcId="{680FA063-67CE-4B20-B57E-6DE6B345AF57}" destId="{005B9645-AE32-40D9-907D-B022B1F6BF5E}" srcOrd="2" destOrd="0" presId="urn:microsoft.com/office/officeart/2005/8/layout/hList7"/>
    <dgm:cxn modelId="{A0299961-5545-48DD-A057-43A4AD237803}" type="presParOf" srcId="{680FA063-67CE-4B20-B57E-6DE6B345AF57}" destId="{48BE7417-B0CB-47B3-9C51-097A6650A72E}" srcOrd="3" destOrd="0" presId="urn:microsoft.com/office/officeart/2005/8/layout/hList7"/>
    <dgm:cxn modelId="{B3302C52-6277-45ED-BA2E-B408E1F6A028}" type="presParOf" srcId="{5285910A-9A97-410E-8D0E-488EF7FB11F3}" destId="{A764898F-665D-4E88-A46C-94575BC2B797}" srcOrd="5" destOrd="0" presId="urn:microsoft.com/office/officeart/2005/8/layout/hList7"/>
    <dgm:cxn modelId="{6C1167F1-4D37-473C-929D-31944E4BD30E}" type="presParOf" srcId="{5285910A-9A97-410E-8D0E-488EF7FB11F3}" destId="{B5BFF1A6-F02C-47F6-BFCC-C44547959A29}" srcOrd="6" destOrd="0" presId="urn:microsoft.com/office/officeart/2005/8/layout/hList7"/>
    <dgm:cxn modelId="{F2926827-6F79-4ACC-BA31-6203A5CF237E}" type="presParOf" srcId="{B5BFF1A6-F02C-47F6-BFCC-C44547959A29}" destId="{D59B2DCB-4325-41F5-9DF8-C3F940969B57}" srcOrd="0" destOrd="0" presId="urn:microsoft.com/office/officeart/2005/8/layout/hList7"/>
    <dgm:cxn modelId="{A8A2817D-541A-41F7-BA58-D816F3392130}" type="presParOf" srcId="{B5BFF1A6-F02C-47F6-BFCC-C44547959A29}" destId="{555B14E9-E9C4-440A-A9FE-65CBB6720776}" srcOrd="1" destOrd="0" presId="urn:microsoft.com/office/officeart/2005/8/layout/hList7"/>
    <dgm:cxn modelId="{94D873D5-9757-4268-8606-9B5FFAAFE59A}" type="presParOf" srcId="{B5BFF1A6-F02C-47F6-BFCC-C44547959A29}" destId="{8E05FD64-D3EA-4505-9D0C-F374AA5BE70C}" srcOrd="2" destOrd="0" presId="urn:microsoft.com/office/officeart/2005/8/layout/hList7"/>
    <dgm:cxn modelId="{5AD7E8F7-655F-4710-AD2A-6E259AD5DE13}" type="presParOf" srcId="{B5BFF1A6-F02C-47F6-BFCC-C44547959A29}" destId="{0409554F-0FCE-437D-A9E3-1C69CAC37C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Zavjera protiv Isusa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143CA564-7F9D-4BE0-B234-2701D560F653}">
      <dgm:prSet/>
      <dgm:spPr/>
      <dgm:t>
        <a:bodyPr/>
        <a:lstStyle/>
        <a:p>
          <a:r>
            <a:rPr lang="hr-HR"/>
            <a:t>Pomazanje u Betaniji</a:t>
          </a:r>
        </a:p>
      </dgm:t>
    </dgm:pt>
    <dgm:pt modelId="{40740C78-5DC7-4917-8E6B-5A17544BFE54}" type="parTrans" cxnId="{3615DDC8-C56E-451F-82F7-6C25540BB4F1}">
      <dgm:prSet/>
      <dgm:spPr/>
      <dgm:t>
        <a:bodyPr/>
        <a:lstStyle/>
        <a:p>
          <a:endParaRPr lang="hr-HR"/>
        </a:p>
      </dgm:t>
    </dgm:pt>
    <dgm:pt modelId="{D284E179-E194-4D18-93BC-769949888F8A}" type="sibTrans" cxnId="{3615DDC8-C56E-451F-82F7-6C25540BB4F1}">
      <dgm:prSet/>
      <dgm:spPr/>
      <dgm:t>
        <a:bodyPr/>
        <a:lstStyle/>
        <a:p>
          <a:endParaRPr lang="hr-HR"/>
        </a:p>
      </dgm:t>
    </dgm:pt>
    <dgm:pt modelId="{C0F36EAF-39AC-47B2-99A5-7C0387C3DE90}">
      <dgm:prSet/>
      <dgm:spPr/>
      <dgm:t>
        <a:bodyPr/>
        <a:lstStyle/>
        <a:p>
          <a:r>
            <a:rPr lang="hr-HR"/>
            <a:t>Judina izdaja</a:t>
          </a:r>
        </a:p>
      </dgm:t>
    </dgm:pt>
    <dgm:pt modelId="{7CA64DED-F363-429C-A775-92601C6D238E}" type="parTrans" cxnId="{EB402711-AF25-4DA0-A0E5-9962C0DE1674}">
      <dgm:prSet/>
      <dgm:spPr/>
      <dgm:t>
        <a:bodyPr/>
        <a:lstStyle/>
        <a:p>
          <a:endParaRPr lang="hr-HR"/>
        </a:p>
      </dgm:t>
    </dgm:pt>
    <dgm:pt modelId="{881B787C-77E0-4ADF-BC00-BE7AB2B06F43}" type="sibTrans" cxnId="{EB402711-AF25-4DA0-A0E5-9962C0DE1674}">
      <dgm:prSet/>
      <dgm:spPr/>
      <dgm:t>
        <a:bodyPr/>
        <a:lstStyle/>
        <a:p>
          <a:endParaRPr lang="hr-HR"/>
        </a:p>
      </dgm:t>
    </dgm:pt>
    <dgm:pt modelId="{6F200ECE-B298-40D7-B6FF-D4DE8AA222A1}">
      <dgm:prSet/>
      <dgm:spPr/>
      <dgm:t>
        <a:bodyPr/>
        <a:lstStyle/>
        <a:p>
          <a:r>
            <a:rPr lang="hr-HR"/>
            <a:t>Pashalna večera</a:t>
          </a:r>
        </a:p>
      </dgm:t>
    </dgm:pt>
    <dgm:pt modelId="{9B1A5F63-C8E8-4249-B850-0061D4D716E5}" type="parTrans" cxnId="{BD58C8C6-F5A8-4C0A-89C8-8FE0EE7401AD}">
      <dgm:prSet/>
      <dgm:spPr/>
      <dgm:t>
        <a:bodyPr/>
        <a:lstStyle/>
        <a:p>
          <a:endParaRPr lang="hr-HR"/>
        </a:p>
      </dgm:t>
    </dgm:pt>
    <dgm:pt modelId="{1D854CEC-ECDF-4862-9103-5DEC7C1EFDA5}" type="sibTrans" cxnId="{BD58C8C6-F5A8-4C0A-89C8-8FE0EE7401AD}">
      <dgm:prSet/>
      <dgm:spPr/>
      <dgm:t>
        <a:bodyPr/>
        <a:lstStyle/>
        <a:p>
          <a:endParaRPr lang="hr-HR"/>
        </a:p>
      </dgm:t>
    </dgm:pt>
    <dgm:pt modelId="{D4EF4F88-A0B5-4582-B12D-FD058F60492F}">
      <dgm:prSet/>
      <dgm:spPr/>
      <dgm:t>
        <a:bodyPr/>
        <a:lstStyle/>
        <a:p>
          <a:r>
            <a:rPr lang="hr-HR"/>
            <a:t>Ustanovljenje euharistije</a:t>
          </a:r>
        </a:p>
      </dgm:t>
    </dgm:pt>
    <dgm:pt modelId="{EF004BB4-2A02-4D71-B1BA-3B05AD46BE79}" type="parTrans" cxnId="{7EDC5821-6ADE-426B-8819-8C5D98854B40}">
      <dgm:prSet/>
      <dgm:spPr/>
      <dgm:t>
        <a:bodyPr/>
        <a:lstStyle/>
        <a:p>
          <a:endParaRPr lang="hr-HR"/>
        </a:p>
      </dgm:t>
    </dgm:pt>
    <dgm:pt modelId="{CBDB69D3-F5F7-4E5E-9987-E5AF8419AAB7}" type="sibTrans" cxnId="{7EDC5821-6ADE-426B-8819-8C5D98854B40}">
      <dgm:prSet/>
      <dgm:spPr/>
      <dgm:t>
        <a:bodyPr/>
        <a:lstStyle/>
        <a:p>
          <a:endParaRPr lang="hr-HR"/>
        </a:p>
      </dgm:t>
    </dgm:pt>
    <dgm:pt modelId="{F63A4DFD-FB84-49AC-AE70-A17524651092}">
      <dgm:prSet/>
      <dgm:spPr/>
      <dgm:t>
        <a:bodyPr/>
        <a:lstStyle/>
        <a:p>
          <a:r>
            <a:rPr lang="hr-HR"/>
            <a:t>Proroštvo o Petrovoj zataji</a:t>
          </a:r>
        </a:p>
      </dgm:t>
    </dgm:pt>
    <dgm:pt modelId="{FD7CE610-02D0-441F-8A9E-27F4C278F0FA}" type="parTrans" cxnId="{F822FE8D-C010-4202-A1B9-60EDB1FB69FC}">
      <dgm:prSet/>
      <dgm:spPr/>
      <dgm:t>
        <a:bodyPr/>
        <a:lstStyle/>
        <a:p>
          <a:endParaRPr lang="hr-HR"/>
        </a:p>
      </dgm:t>
    </dgm:pt>
    <dgm:pt modelId="{276E7935-B278-4B6F-AB93-4502C824D1E9}" type="sibTrans" cxnId="{F822FE8D-C010-4202-A1B9-60EDB1FB69FC}">
      <dgm:prSet/>
      <dgm:spPr/>
      <dgm:t>
        <a:bodyPr/>
        <a:lstStyle/>
        <a:p>
          <a:endParaRPr lang="hr-HR"/>
        </a:p>
      </dgm:t>
    </dgm:pt>
    <dgm:pt modelId="{6D488BF7-4312-4406-A528-E8A11DD12946}">
      <dgm:prSet/>
      <dgm:spPr/>
      <dgm:t>
        <a:bodyPr/>
        <a:lstStyle/>
        <a:p>
          <a:r>
            <a:rPr lang="hr-HR"/>
            <a:t>Molitva u Getsemanskom vrtu</a:t>
          </a:r>
        </a:p>
      </dgm:t>
    </dgm:pt>
    <dgm:pt modelId="{A15B7D63-ABF8-4AF5-A736-DB89DB77BBB5}" type="parTrans" cxnId="{36137004-9236-4E21-9595-F4F89B4B5570}">
      <dgm:prSet/>
      <dgm:spPr/>
      <dgm:t>
        <a:bodyPr/>
        <a:lstStyle/>
        <a:p>
          <a:endParaRPr lang="hr-HR"/>
        </a:p>
      </dgm:t>
    </dgm:pt>
    <dgm:pt modelId="{11A7DE0F-B336-48C7-8451-A0D36DE92FF3}" type="sibTrans" cxnId="{36137004-9236-4E21-9595-F4F89B4B5570}">
      <dgm:prSet/>
      <dgm:spPr/>
      <dgm:t>
        <a:bodyPr/>
        <a:lstStyle/>
        <a:p>
          <a:endParaRPr lang="hr-HR"/>
        </a:p>
      </dgm:t>
    </dgm:pt>
    <dgm:pt modelId="{F78737E2-5DF4-42F6-8D60-86764185BF8D}">
      <dgm:prSet/>
      <dgm:spPr/>
      <dgm:t>
        <a:bodyPr/>
        <a:lstStyle/>
        <a:p>
          <a:r>
            <a:rPr lang="hr-HR"/>
            <a:t>Isus uhvaćen</a:t>
          </a:r>
        </a:p>
      </dgm:t>
    </dgm:pt>
    <dgm:pt modelId="{E88CB977-9452-4DBA-891E-8ACA3E661681}" type="parTrans" cxnId="{33545852-0595-45D7-9602-9B080F3875A6}">
      <dgm:prSet/>
      <dgm:spPr/>
      <dgm:t>
        <a:bodyPr/>
        <a:lstStyle/>
        <a:p>
          <a:endParaRPr lang="hr-HR"/>
        </a:p>
      </dgm:t>
    </dgm:pt>
    <dgm:pt modelId="{60F9E521-1700-4538-A163-EBEB645DC765}" type="sibTrans" cxnId="{33545852-0595-45D7-9602-9B080F3875A6}">
      <dgm:prSet/>
      <dgm:spPr/>
      <dgm:t>
        <a:bodyPr/>
        <a:lstStyle/>
        <a:p>
          <a:endParaRPr lang="hr-HR"/>
        </a:p>
      </dgm:t>
    </dgm:pt>
    <dgm:pt modelId="{7076CF35-0CFA-4658-870C-DD563A81E01B}">
      <dgm:prSet/>
      <dgm:spPr/>
      <dgm:t>
        <a:bodyPr/>
        <a:lstStyle/>
        <a:p>
          <a:r>
            <a:rPr lang="hr-HR"/>
            <a:t>Pred židovskim Vijećem</a:t>
          </a:r>
        </a:p>
      </dgm:t>
    </dgm:pt>
    <dgm:pt modelId="{563A60FA-947B-43DE-8F85-AA9132A53719}" type="parTrans" cxnId="{6AA36C89-DECD-4E79-9D44-782286D49619}">
      <dgm:prSet/>
      <dgm:spPr/>
      <dgm:t>
        <a:bodyPr/>
        <a:lstStyle/>
        <a:p>
          <a:endParaRPr lang="hr-HR"/>
        </a:p>
      </dgm:t>
    </dgm:pt>
    <dgm:pt modelId="{054EAC55-F7A5-4B2C-9D10-D8A02E57D1E4}" type="sibTrans" cxnId="{6AA36C89-DECD-4E79-9D44-782286D49619}">
      <dgm:prSet/>
      <dgm:spPr/>
      <dgm:t>
        <a:bodyPr/>
        <a:lstStyle/>
        <a:p>
          <a:endParaRPr lang="hr-HR"/>
        </a:p>
      </dgm:t>
    </dgm:pt>
    <dgm:pt modelId="{DE99DDCA-8014-47CD-85B2-564888839A89}">
      <dgm:prSet/>
      <dgm:spPr/>
      <dgm:t>
        <a:bodyPr/>
        <a:lstStyle/>
        <a:p>
          <a:r>
            <a:rPr lang="hr-HR"/>
            <a:t>Petar se odriče Isusa</a:t>
          </a:r>
        </a:p>
      </dgm:t>
    </dgm:pt>
    <dgm:pt modelId="{84A42EF8-3A12-43B7-A72A-93F3941A0D88}" type="parTrans" cxnId="{1B9E25A4-7DA4-4DF4-915D-28300CA6ADC2}">
      <dgm:prSet/>
      <dgm:spPr/>
      <dgm:t>
        <a:bodyPr/>
        <a:lstStyle/>
        <a:p>
          <a:endParaRPr lang="hr-HR"/>
        </a:p>
      </dgm:t>
    </dgm:pt>
    <dgm:pt modelId="{76B323C1-D76E-49D0-A0F1-18253BE8CB7F}" type="sibTrans" cxnId="{1B9E25A4-7DA4-4DF4-915D-28300CA6ADC2}">
      <dgm:prSet/>
      <dgm:spPr/>
      <dgm:t>
        <a:bodyPr/>
        <a:lstStyle/>
        <a:p>
          <a:endParaRPr lang="hr-HR"/>
        </a:p>
      </dgm:t>
    </dgm:pt>
    <dgm:pt modelId="{13FF916F-D21B-49F9-902C-63A928BF92E5}">
      <dgm:prSet/>
      <dgm:spPr/>
      <dgm:t>
        <a:bodyPr/>
        <a:lstStyle/>
        <a:p>
          <a:r>
            <a:rPr lang="hr-HR"/>
            <a:t>Pred Pilatom</a:t>
          </a:r>
        </a:p>
      </dgm:t>
    </dgm:pt>
    <dgm:pt modelId="{DD0712C0-CBFC-412A-BEAA-F1850C28EDC4}" type="parTrans" cxnId="{DC01BA83-517D-45B4-B219-BA941451AD7B}">
      <dgm:prSet/>
      <dgm:spPr/>
      <dgm:t>
        <a:bodyPr/>
        <a:lstStyle/>
        <a:p>
          <a:endParaRPr lang="hr-HR"/>
        </a:p>
      </dgm:t>
    </dgm:pt>
    <dgm:pt modelId="{D0FACF41-CA6D-4FF5-AD58-A8C660A9D8FA}" type="sibTrans" cxnId="{DC01BA83-517D-45B4-B219-BA941451AD7B}">
      <dgm:prSet/>
      <dgm:spPr/>
      <dgm:t>
        <a:bodyPr/>
        <a:lstStyle/>
        <a:p>
          <a:endParaRPr lang="hr-HR"/>
        </a:p>
      </dgm:t>
    </dgm:pt>
    <dgm:pt modelId="{565B3DF6-142E-45A1-BBC1-53E7C0135B6D}">
      <dgm:prSet/>
      <dgm:spPr/>
      <dgm:t>
        <a:bodyPr/>
        <a:lstStyle/>
        <a:p>
          <a:r>
            <a:rPr lang="hr-HR"/>
            <a:t>Trnov vijenac</a:t>
          </a:r>
        </a:p>
      </dgm:t>
    </dgm:pt>
    <dgm:pt modelId="{2D1671D9-129E-4543-AF83-D2DC7A2C0C5D}" type="parTrans" cxnId="{2694110F-694A-4D56-83CC-5A43671F988C}">
      <dgm:prSet/>
      <dgm:spPr/>
      <dgm:t>
        <a:bodyPr/>
        <a:lstStyle/>
        <a:p>
          <a:endParaRPr lang="hr-HR"/>
        </a:p>
      </dgm:t>
    </dgm:pt>
    <dgm:pt modelId="{FB7173B3-7146-476C-95FD-D1BA5D3EB8D1}" type="sibTrans" cxnId="{2694110F-694A-4D56-83CC-5A43671F988C}">
      <dgm:prSet/>
      <dgm:spPr/>
      <dgm:t>
        <a:bodyPr/>
        <a:lstStyle/>
        <a:p>
          <a:endParaRPr lang="hr-HR"/>
        </a:p>
      </dgm:t>
    </dgm:pt>
    <dgm:pt modelId="{C31C4627-66A3-4CB8-86A7-A0766A4816B4}">
      <dgm:prSet/>
      <dgm:spPr/>
      <dgm:t>
        <a:bodyPr/>
        <a:lstStyle/>
        <a:p>
          <a:r>
            <a:rPr lang="hr-HR"/>
            <a:t>Raspeće </a:t>
          </a:r>
        </a:p>
      </dgm:t>
    </dgm:pt>
    <dgm:pt modelId="{8DA755EF-C501-4D64-A37A-4E179CCEBB1D}" type="parTrans" cxnId="{DCC8D16E-E81C-4269-A39D-313BBD3A4C91}">
      <dgm:prSet/>
      <dgm:spPr/>
      <dgm:t>
        <a:bodyPr/>
        <a:lstStyle/>
        <a:p>
          <a:endParaRPr lang="hr-HR"/>
        </a:p>
      </dgm:t>
    </dgm:pt>
    <dgm:pt modelId="{9C7D82E9-27FE-439F-894C-04E82CF19300}" type="sibTrans" cxnId="{DCC8D16E-E81C-4269-A39D-313BBD3A4C91}">
      <dgm:prSet/>
      <dgm:spPr/>
      <dgm:t>
        <a:bodyPr/>
        <a:lstStyle/>
        <a:p>
          <a:endParaRPr lang="hr-HR"/>
        </a:p>
      </dgm:t>
    </dgm:pt>
    <dgm:pt modelId="{C19AF41E-4A83-4854-934A-22C5EE87418B}">
      <dgm:prSet/>
      <dgm:spPr/>
      <dgm:t>
        <a:bodyPr/>
        <a:lstStyle/>
        <a:p>
          <a:r>
            <a:rPr lang="hr-HR"/>
            <a:t>Isusova smrt</a:t>
          </a:r>
        </a:p>
      </dgm:t>
    </dgm:pt>
    <dgm:pt modelId="{FCC13ABB-83E5-4347-B929-4C6F3446AE72}" type="parTrans" cxnId="{A89DA6EC-2C7F-41A5-AD6B-ABBE2E55CAE7}">
      <dgm:prSet/>
      <dgm:spPr/>
      <dgm:t>
        <a:bodyPr/>
        <a:lstStyle/>
        <a:p>
          <a:endParaRPr lang="hr-HR"/>
        </a:p>
      </dgm:t>
    </dgm:pt>
    <dgm:pt modelId="{ECC8D771-E6B9-44D1-A022-831374EB2ABC}" type="sibTrans" cxnId="{A89DA6EC-2C7F-41A5-AD6B-ABBE2E55CAE7}">
      <dgm:prSet/>
      <dgm:spPr/>
      <dgm:t>
        <a:bodyPr/>
        <a:lstStyle/>
        <a:p>
          <a:endParaRPr lang="hr-HR"/>
        </a:p>
      </dgm:t>
    </dgm:pt>
    <dgm:pt modelId="{1B3CACD2-58BA-45AA-B136-332CF062F37E}">
      <dgm:prSet/>
      <dgm:spPr/>
      <dgm:t>
        <a:bodyPr/>
        <a:lstStyle/>
        <a:p>
          <a:r>
            <a:rPr lang="hr-HR" dirty="0"/>
            <a:t>Isusov ukop</a:t>
          </a:r>
        </a:p>
      </dgm:t>
    </dgm:pt>
    <dgm:pt modelId="{C7ADE307-EB96-4E31-88B0-405C56F66B9C}" type="parTrans" cxnId="{0CFC8482-6411-4BB2-AA78-53662292C7BE}">
      <dgm:prSet/>
      <dgm:spPr/>
      <dgm:t>
        <a:bodyPr/>
        <a:lstStyle/>
        <a:p>
          <a:endParaRPr lang="hr-HR"/>
        </a:p>
      </dgm:t>
    </dgm:pt>
    <dgm:pt modelId="{37B66630-D230-4B45-8D1C-3A60696652BF}" type="sibTrans" cxnId="{0CFC8482-6411-4BB2-AA78-53662292C7BE}">
      <dgm:prSet/>
      <dgm:spPr/>
      <dgm:t>
        <a:bodyPr/>
        <a:lstStyle/>
        <a:p>
          <a:endParaRPr lang="hr-HR"/>
        </a:p>
      </dgm:t>
    </dgm:pt>
    <dgm:pt modelId="{E40EA724-85A1-4418-ACD6-6E55AF310B78}" type="pres">
      <dgm:prSet presAssocID="{09F8199F-95A0-40D3-92F2-ABD44366C70A}" presName="Name0" presStyleCnt="0">
        <dgm:presLayoutVars>
          <dgm:dir/>
          <dgm:resizeHandles val="exact"/>
        </dgm:presLayoutVars>
      </dgm:prSet>
      <dgm:spPr/>
    </dgm:pt>
    <dgm:pt modelId="{24C655E5-6D20-41BA-9C44-339511161F26}" type="pres">
      <dgm:prSet presAssocID="{A2245CBF-85CB-43A1-B5BE-BA798688C128}" presName="node" presStyleLbl="node1" presStyleIdx="0" presStyleCnt="15">
        <dgm:presLayoutVars>
          <dgm:bulletEnabled val="1"/>
        </dgm:presLayoutVars>
      </dgm:prSet>
      <dgm:spPr/>
    </dgm:pt>
    <dgm:pt modelId="{DB303008-B331-45C1-8F2A-A11F08DE7161}" type="pres">
      <dgm:prSet presAssocID="{5B4793A1-00A5-4348-BC34-CD57C293C55D}" presName="sibTrans" presStyleLbl="sibTrans1D1" presStyleIdx="0" presStyleCnt="14"/>
      <dgm:spPr/>
    </dgm:pt>
    <dgm:pt modelId="{30DE568C-D315-47C6-9E7E-593C17B91AD8}" type="pres">
      <dgm:prSet presAssocID="{5B4793A1-00A5-4348-BC34-CD57C293C55D}" presName="connectorText" presStyleLbl="sibTrans1D1" presStyleIdx="0" presStyleCnt="14"/>
      <dgm:spPr/>
    </dgm:pt>
    <dgm:pt modelId="{4D06CDAE-A6B4-4AC7-B71F-F45B05232C85}" type="pres">
      <dgm:prSet presAssocID="{143CA564-7F9D-4BE0-B234-2701D560F653}" presName="node" presStyleLbl="node1" presStyleIdx="1" presStyleCnt="15">
        <dgm:presLayoutVars>
          <dgm:bulletEnabled val="1"/>
        </dgm:presLayoutVars>
      </dgm:prSet>
      <dgm:spPr/>
    </dgm:pt>
    <dgm:pt modelId="{EF5B7170-0A3E-45FD-AA84-2945E0E0B3CC}" type="pres">
      <dgm:prSet presAssocID="{D284E179-E194-4D18-93BC-769949888F8A}" presName="sibTrans" presStyleLbl="sibTrans1D1" presStyleIdx="1" presStyleCnt="14"/>
      <dgm:spPr/>
    </dgm:pt>
    <dgm:pt modelId="{EB0D1147-8E40-4FDF-9AC7-898244A40031}" type="pres">
      <dgm:prSet presAssocID="{D284E179-E194-4D18-93BC-769949888F8A}" presName="connectorText" presStyleLbl="sibTrans1D1" presStyleIdx="1" presStyleCnt="14"/>
      <dgm:spPr/>
    </dgm:pt>
    <dgm:pt modelId="{525372A7-5029-492D-8599-2F042346F87E}" type="pres">
      <dgm:prSet presAssocID="{C0F36EAF-39AC-47B2-99A5-7C0387C3DE90}" presName="node" presStyleLbl="node1" presStyleIdx="2" presStyleCnt="15">
        <dgm:presLayoutVars>
          <dgm:bulletEnabled val="1"/>
        </dgm:presLayoutVars>
      </dgm:prSet>
      <dgm:spPr/>
    </dgm:pt>
    <dgm:pt modelId="{D6FB2FCC-3370-4945-8BB3-15867C29B9F3}" type="pres">
      <dgm:prSet presAssocID="{881B787C-77E0-4ADF-BC00-BE7AB2B06F43}" presName="sibTrans" presStyleLbl="sibTrans1D1" presStyleIdx="2" presStyleCnt="14"/>
      <dgm:spPr/>
    </dgm:pt>
    <dgm:pt modelId="{87F7F01A-BF08-4A10-97F8-4AE7A89A488F}" type="pres">
      <dgm:prSet presAssocID="{881B787C-77E0-4ADF-BC00-BE7AB2B06F43}" presName="connectorText" presStyleLbl="sibTrans1D1" presStyleIdx="2" presStyleCnt="14"/>
      <dgm:spPr/>
    </dgm:pt>
    <dgm:pt modelId="{05DB4A7D-CCBA-4BB3-AF4A-3F69ED8E4874}" type="pres">
      <dgm:prSet presAssocID="{6F200ECE-B298-40D7-B6FF-D4DE8AA222A1}" presName="node" presStyleLbl="node1" presStyleIdx="3" presStyleCnt="15">
        <dgm:presLayoutVars>
          <dgm:bulletEnabled val="1"/>
        </dgm:presLayoutVars>
      </dgm:prSet>
      <dgm:spPr/>
    </dgm:pt>
    <dgm:pt modelId="{DC459820-42C4-4096-A834-2E4FA1E4F0BC}" type="pres">
      <dgm:prSet presAssocID="{1D854CEC-ECDF-4862-9103-5DEC7C1EFDA5}" presName="sibTrans" presStyleLbl="sibTrans1D1" presStyleIdx="3" presStyleCnt="14"/>
      <dgm:spPr/>
    </dgm:pt>
    <dgm:pt modelId="{E6FF5B3E-4E82-49FA-9A30-EC52A7980421}" type="pres">
      <dgm:prSet presAssocID="{1D854CEC-ECDF-4862-9103-5DEC7C1EFDA5}" presName="connectorText" presStyleLbl="sibTrans1D1" presStyleIdx="3" presStyleCnt="14"/>
      <dgm:spPr/>
    </dgm:pt>
    <dgm:pt modelId="{40C605DB-46BC-4C97-85D7-7702E5DCD1B1}" type="pres">
      <dgm:prSet presAssocID="{D4EF4F88-A0B5-4582-B12D-FD058F60492F}" presName="node" presStyleLbl="node1" presStyleIdx="4" presStyleCnt="15">
        <dgm:presLayoutVars>
          <dgm:bulletEnabled val="1"/>
        </dgm:presLayoutVars>
      </dgm:prSet>
      <dgm:spPr/>
    </dgm:pt>
    <dgm:pt modelId="{9B631FF6-AAC5-4CCB-8FDE-C9FAD0658908}" type="pres">
      <dgm:prSet presAssocID="{CBDB69D3-F5F7-4E5E-9987-E5AF8419AAB7}" presName="sibTrans" presStyleLbl="sibTrans1D1" presStyleIdx="4" presStyleCnt="14"/>
      <dgm:spPr/>
    </dgm:pt>
    <dgm:pt modelId="{C3C6994B-BD01-4E27-9B05-5189F7A251E1}" type="pres">
      <dgm:prSet presAssocID="{CBDB69D3-F5F7-4E5E-9987-E5AF8419AAB7}" presName="connectorText" presStyleLbl="sibTrans1D1" presStyleIdx="4" presStyleCnt="14"/>
      <dgm:spPr/>
    </dgm:pt>
    <dgm:pt modelId="{ABEA030B-C4AE-4C28-9373-9C17A48B651D}" type="pres">
      <dgm:prSet presAssocID="{F63A4DFD-FB84-49AC-AE70-A17524651092}" presName="node" presStyleLbl="node1" presStyleIdx="5" presStyleCnt="15">
        <dgm:presLayoutVars>
          <dgm:bulletEnabled val="1"/>
        </dgm:presLayoutVars>
      </dgm:prSet>
      <dgm:spPr/>
    </dgm:pt>
    <dgm:pt modelId="{4E2A0DB9-6FE7-4578-BAE4-C52CCAA2F428}" type="pres">
      <dgm:prSet presAssocID="{276E7935-B278-4B6F-AB93-4502C824D1E9}" presName="sibTrans" presStyleLbl="sibTrans1D1" presStyleIdx="5" presStyleCnt="14"/>
      <dgm:spPr/>
    </dgm:pt>
    <dgm:pt modelId="{A1598209-F080-431C-837D-A93BEC0CA871}" type="pres">
      <dgm:prSet presAssocID="{276E7935-B278-4B6F-AB93-4502C824D1E9}" presName="connectorText" presStyleLbl="sibTrans1D1" presStyleIdx="5" presStyleCnt="14"/>
      <dgm:spPr/>
    </dgm:pt>
    <dgm:pt modelId="{1E950499-4430-4F6F-AF88-AFF5E85BBA50}" type="pres">
      <dgm:prSet presAssocID="{6D488BF7-4312-4406-A528-E8A11DD12946}" presName="node" presStyleLbl="node1" presStyleIdx="6" presStyleCnt="15">
        <dgm:presLayoutVars>
          <dgm:bulletEnabled val="1"/>
        </dgm:presLayoutVars>
      </dgm:prSet>
      <dgm:spPr/>
    </dgm:pt>
    <dgm:pt modelId="{F2FF14E5-F7BE-456D-B812-76D234D39C9D}" type="pres">
      <dgm:prSet presAssocID="{11A7DE0F-B336-48C7-8451-A0D36DE92FF3}" presName="sibTrans" presStyleLbl="sibTrans1D1" presStyleIdx="6" presStyleCnt="14"/>
      <dgm:spPr/>
    </dgm:pt>
    <dgm:pt modelId="{330F0337-8887-4A63-8DCF-53BF057F0315}" type="pres">
      <dgm:prSet presAssocID="{11A7DE0F-B336-48C7-8451-A0D36DE92FF3}" presName="connectorText" presStyleLbl="sibTrans1D1" presStyleIdx="6" presStyleCnt="14"/>
      <dgm:spPr/>
    </dgm:pt>
    <dgm:pt modelId="{1CAEF819-93B5-4B85-9B2F-198615CB673F}" type="pres">
      <dgm:prSet presAssocID="{F78737E2-5DF4-42F6-8D60-86764185BF8D}" presName="node" presStyleLbl="node1" presStyleIdx="7" presStyleCnt="15">
        <dgm:presLayoutVars>
          <dgm:bulletEnabled val="1"/>
        </dgm:presLayoutVars>
      </dgm:prSet>
      <dgm:spPr/>
    </dgm:pt>
    <dgm:pt modelId="{D1609D4D-3BA4-46BA-B166-D31D463C425D}" type="pres">
      <dgm:prSet presAssocID="{60F9E521-1700-4538-A163-EBEB645DC765}" presName="sibTrans" presStyleLbl="sibTrans1D1" presStyleIdx="7" presStyleCnt="14"/>
      <dgm:spPr/>
    </dgm:pt>
    <dgm:pt modelId="{F9D59ECF-F7F9-4D7C-BBF4-35D588BD2983}" type="pres">
      <dgm:prSet presAssocID="{60F9E521-1700-4538-A163-EBEB645DC765}" presName="connectorText" presStyleLbl="sibTrans1D1" presStyleIdx="7" presStyleCnt="14"/>
      <dgm:spPr/>
    </dgm:pt>
    <dgm:pt modelId="{C060E693-5E11-4233-A11B-4FD89ABCD45A}" type="pres">
      <dgm:prSet presAssocID="{7076CF35-0CFA-4658-870C-DD563A81E01B}" presName="node" presStyleLbl="node1" presStyleIdx="8" presStyleCnt="15">
        <dgm:presLayoutVars>
          <dgm:bulletEnabled val="1"/>
        </dgm:presLayoutVars>
      </dgm:prSet>
      <dgm:spPr/>
    </dgm:pt>
    <dgm:pt modelId="{D96FD930-8B97-4F38-80A4-5496F82A6107}" type="pres">
      <dgm:prSet presAssocID="{054EAC55-F7A5-4B2C-9D10-D8A02E57D1E4}" presName="sibTrans" presStyleLbl="sibTrans1D1" presStyleIdx="8" presStyleCnt="14"/>
      <dgm:spPr/>
    </dgm:pt>
    <dgm:pt modelId="{DF08B0F3-6B6D-4199-9C01-B855BA153D7C}" type="pres">
      <dgm:prSet presAssocID="{054EAC55-F7A5-4B2C-9D10-D8A02E57D1E4}" presName="connectorText" presStyleLbl="sibTrans1D1" presStyleIdx="8" presStyleCnt="14"/>
      <dgm:spPr/>
    </dgm:pt>
    <dgm:pt modelId="{62C96543-79EE-4183-BE2B-AF50347A196C}" type="pres">
      <dgm:prSet presAssocID="{DE99DDCA-8014-47CD-85B2-564888839A89}" presName="node" presStyleLbl="node1" presStyleIdx="9" presStyleCnt="15">
        <dgm:presLayoutVars>
          <dgm:bulletEnabled val="1"/>
        </dgm:presLayoutVars>
      </dgm:prSet>
      <dgm:spPr/>
    </dgm:pt>
    <dgm:pt modelId="{4F9F7F8D-E50E-4AAF-B416-29063E9EBE5E}" type="pres">
      <dgm:prSet presAssocID="{76B323C1-D76E-49D0-A0F1-18253BE8CB7F}" presName="sibTrans" presStyleLbl="sibTrans1D1" presStyleIdx="9" presStyleCnt="14"/>
      <dgm:spPr/>
    </dgm:pt>
    <dgm:pt modelId="{52A8452D-07F9-4BF7-85CA-6F75BFA4CBB3}" type="pres">
      <dgm:prSet presAssocID="{76B323C1-D76E-49D0-A0F1-18253BE8CB7F}" presName="connectorText" presStyleLbl="sibTrans1D1" presStyleIdx="9" presStyleCnt="14"/>
      <dgm:spPr/>
    </dgm:pt>
    <dgm:pt modelId="{81977583-5A4E-4215-AD3D-59B8E5F33E19}" type="pres">
      <dgm:prSet presAssocID="{13FF916F-D21B-49F9-902C-63A928BF92E5}" presName="node" presStyleLbl="node1" presStyleIdx="10" presStyleCnt="15">
        <dgm:presLayoutVars>
          <dgm:bulletEnabled val="1"/>
        </dgm:presLayoutVars>
      </dgm:prSet>
      <dgm:spPr/>
    </dgm:pt>
    <dgm:pt modelId="{CDF073A5-2312-42D1-BA3F-052E2A4D7FB3}" type="pres">
      <dgm:prSet presAssocID="{D0FACF41-CA6D-4FF5-AD58-A8C660A9D8FA}" presName="sibTrans" presStyleLbl="sibTrans1D1" presStyleIdx="10" presStyleCnt="14"/>
      <dgm:spPr/>
    </dgm:pt>
    <dgm:pt modelId="{112F1B23-F9BD-4E32-8C68-601B2733957D}" type="pres">
      <dgm:prSet presAssocID="{D0FACF41-CA6D-4FF5-AD58-A8C660A9D8FA}" presName="connectorText" presStyleLbl="sibTrans1D1" presStyleIdx="10" presStyleCnt="14"/>
      <dgm:spPr/>
    </dgm:pt>
    <dgm:pt modelId="{56601D78-2B46-4D0C-A2C6-ADB838152AFE}" type="pres">
      <dgm:prSet presAssocID="{565B3DF6-142E-45A1-BBC1-53E7C0135B6D}" presName="node" presStyleLbl="node1" presStyleIdx="11" presStyleCnt="15">
        <dgm:presLayoutVars>
          <dgm:bulletEnabled val="1"/>
        </dgm:presLayoutVars>
      </dgm:prSet>
      <dgm:spPr/>
    </dgm:pt>
    <dgm:pt modelId="{409F6AB8-6720-473F-B265-71C6FE46DBFB}" type="pres">
      <dgm:prSet presAssocID="{FB7173B3-7146-476C-95FD-D1BA5D3EB8D1}" presName="sibTrans" presStyleLbl="sibTrans1D1" presStyleIdx="11" presStyleCnt="14"/>
      <dgm:spPr/>
    </dgm:pt>
    <dgm:pt modelId="{DCDDCAEE-E5F0-4069-8C41-2CC03BC63E2F}" type="pres">
      <dgm:prSet presAssocID="{FB7173B3-7146-476C-95FD-D1BA5D3EB8D1}" presName="connectorText" presStyleLbl="sibTrans1D1" presStyleIdx="11" presStyleCnt="14"/>
      <dgm:spPr/>
    </dgm:pt>
    <dgm:pt modelId="{6E8C84C6-21FA-49DF-955C-8DADC034FB8C}" type="pres">
      <dgm:prSet presAssocID="{C31C4627-66A3-4CB8-86A7-A0766A4816B4}" presName="node" presStyleLbl="node1" presStyleIdx="12" presStyleCnt="15">
        <dgm:presLayoutVars>
          <dgm:bulletEnabled val="1"/>
        </dgm:presLayoutVars>
      </dgm:prSet>
      <dgm:spPr/>
    </dgm:pt>
    <dgm:pt modelId="{69832566-3397-42A2-86AF-B1165BAFC645}" type="pres">
      <dgm:prSet presAssocID="{9C7D82E9-27FE-439F-894C-04E82CF19300}" presName="sibTrans" presStyleLbl="sibTrans1D1" presStyleIdx="12" presStyleCnt="14"/>
      <dgm:spPr/>
    </dgm:pt>
    <dgm:pt modelId="{08A5D845-07F6-4F91-8AB0-5AB98E6839FE}" type="pres">
      <dgm:prSet presAssocID="{9C7D82E9-27FE-439F-894C-04E82CF19300}" presName="connectorText" presStyleLbl="sibTrans1D1" presStyleIdx="12" presStyleCnt="14"/>
      <dgm:spPr/>
    </dgm:pt>
    <dgm:pt modelId="{2EB2391D-10EA-444B-B77F-4D572D284CD6}" type="pres">
      <dgm:prSet presAssocID="{C19AF41E-4A83-4854-934A-22C5EE87418B}" presName="node" presStyleLbl="node1" presStyleIdx="13" presStyleCnt="15">
        <dgm:presLayoutVars>
          <dgm:bulletEnabled val="1"/>
        </dgm:presLayoutVars>
      </dgm:prSet>
      <dgm:spPr/>
    </dgm:pt>
    <dgm:pt modelId="{2A1B8931-AF99-4F55-B5F7-8E8F9F78B3B8}" type="pres">
      <dgm:prSet presAssocID="{ECC8D771-E6B9-44D1-A022-831374EB2ABC}" presName="sibTrans" presStyleLbl="sibTrans1D1" presStyleIdx="13" presStyleCnt="14"/>
      <dgm:spPr/>
    </dgm:pt>
    <dgm:pt modelId="{8457D800-F0A0-433F-833E-F28C360A43D4}" type="pres">
      <dgm:prSet presAssocID="{ECC8D771-E6B9-44D1-A022-831374EB2ABC}" presName="connectorText" presStyleLbl="sibTrans1D1" presStyleIdx="13" presStyleCnt="14"/>
      <dgm:spPr/>
    </dgm:pt>
    <dgm:pt modelId="{DF13F2C0-0491-4EAD-BA6A-4A487EF3AE8C}" type="pres">
      <dgm:prSet presAssocID="{1B3CACD2-58BA-45AA-B136-332CF062F37E}" presName="node" presStyleLbl="node1" presStyleIdx="14" presStyleCnt="15">
        <dgm:presLayoutVars>
          <dgm:bulletEnabled val="1"/>
        </dgm:presLayoutVars>
      </dgm:prSet>
      <dgm:spPr/>
    </dgm:pt>
  </dgm:ptLst>
  <dgm:cxnLst>
    <dgm:cxn modelId="{93D43E02-BE57-4F4B-9BF9-1165080F2F7A}" type="presOf" srcId="{D0FACF41-CA6D-4FF5-AD58-A8C660A9D8FA}" destId="{112F1B23-F9BD-4E32-8C68-601B2733957D}" srcOrd="1" destOrd="0" presId="urn:microsoft.com/office/officeart/2005/8/layout/bProcess3"/>
    <dgm:cxn modelId="{36137004-9236-4E21-9595-F4F89B4B5570}" srcId="{09F8199F-95A0-40D3-92F2-ABD44366C70A}" destId="{6D488BF7-4312-4406-A528-E8A11DD12946}" srcOrd="6" destOrd="0" parTransId="{A15B7D63-ABF8-4AF5-A736-DB89DB77BBB5}" sibTransId="{11A7DE0F-B336-48C7-8451-A0D36DE92FF3}"/>
    <dgm:cxn modelId="{2694110F-694A-4D56-83CC-5A43671F988C}" srcId="{09F8199F-95A0-40D3-92F2-ABD44366C70A}" destId="{565B3DF6-142E-45A1-BBC1-53E7C0135B6D}" srcOrd="11" destOrd="0" parTransId="{2D1671D9-129E-4543-AF83-D2DC7A2C0C5D}" sibTransId="{FB7173B3-7146-476C-95FD-D1BA5D3EB8D1}"/>
    <dgm:cxn modelId="{EB402711-AF25-4DA0-A0E5-9962C0DE1674}" srcId="{09F8199F-95A0-40D3-92F2-ABD44366C70A}" destId="{C0F36EAF-39AC-47B2-99A5-7C0387C3DE90}" srcOrd="2" destOrd="0" parTransId="{7CA64DED-F363-429C-A775-92601C6D238E}" sibTransId="{881B787C-77E0-4ADF-BC00-BE7AB2B06F43}"/>
    <dgm:cxn modelId="{4F98D114-535D-426F-A63A-6930E1BF362B}" type="presOf" srcId="{276E7935-B278-4B6F-AB93-4502C824D1E9}" destId="{4E2A0DB9-6FE7-4578-BAE4-C52CCAA2F428}" srcOrd="0" destOrd="0" presId="urn:microsoft.com/office/officeart/2005/8/layout/bProcess3"/>
    <dgm:cxn modelId="{B2FFFB18-4193-48C3-8BA4-07FAAD31DA52}" type="presOf" srcId="{FB7173B3-7146-476C-95FD-D1BA5D3EB8D1}" destId="{409F6AB8-6720-473F-B265-71C6FE46DBFB}" srcOrd="0" destOrd="0" presId="urn:microsoft.com/office/officeart/2005/8/layout/bProcess3"/>
    <dgm:cxn modelId="{6C451A1E-DC6A-4501-890F-33D5A01BC14C}" type="presOf" srcId="{CBDB69D3-F5F7-4E5E-9987-E5AF8419AAB7}" destId="{9B631FF6-AAC5-4CCB-8FDE-C9FAD0658908}" srcOrd="0" destOrd="0" presId="urn:microsoft.com/office/officeart/2005/8/layout/bProcess3"/>
    <dgm:cxn modelId="{7EDC5821-6ADE-426B-8819-8C5D98854B40}" srcId="{09F8199F-95A0-40D3-92F2-ABD44366C70A}" destId="{D4EF4F88-A0B5-4582-B12D-FD058F60492F}" srcOrd="4" destOrd="0" parTransId="{EF004BB4-2A02-4D71-B1BA-3B05AD46BE79}" sibTransId="{CBDB69D3-F5F7-4E5E-9987-E5AF8419AAB7}"/>
    <dgm:cxn modelId="{2BAD4523-E798-40DA-93D7-FCB3E6DB21B7}" type="presOf" srcId="{6F200ECE-B298-40D7-B6FF-D4DE8AA222A1}" destId="{05DB4A7D-CCBA-4BB3-AF4A-3F69ED8E4874}" srcOrd="0" destOrd="0" presId="urn:microsoft.com/office/officeart/2005/8/layout/bProcess3"/>
    <dgm:cxn modelId="{D7D49224-7200-4B2C-A3E3-1F9E2C7AF9BA}" type="presOf" srcId="{11A7DE0F-B336-48C7-8451-A0D36DE92FF3}" destId="{F2FF14E5-F7BE-456D-B812-76D234D39C9D}" srcOrd="0" destOrd="0" presId="urn:microsoft.com/office/officeart/2005/8/layout/bProcess3"/>
    <dgm:cxn modelId="{CCFD472B-4239-47C7-90AF-300517EDD84A}" type="presOf" srcId="{D284E179-E194-4D18-93BC-769949888F8A}" destId="{EF5B7170-0A3E-45FD-AA84-2945E0E0B3CC}" srcOrd="0" destOrd="0" presId="urn:microsoft.com/office/officeart/2005/8/layout/bProcess3"/>
    <dgm:cxn modelId="{A8DFDB2D-5561-4399-84BA-83CF78AD053D}" type="presOf" srcId="{FB7173B3-7146-476C-95FD-D1BA5D3EB8D1}" destId="{DCDDCAEE-E5F0-4069-8C41-2CC03BC63E2F}" srcOrd="1" destOrd="0" presId="urn:microsoft.com/office/officeart/2005/8/layout/bProcess3"/>
    <dgm:cxn modelId="{8923CF33-D083-4ED2-98BB-782391A88B15}" type="presOf" srcId="{76B323C1-D76E-49D0-A0F1-18253BE8CB7F}" destId="{4F9F7F8D-E50E-4AAF-B416-29063E9EBE5E}" srcOrd="0" destOrd="0" presId="urn:microsoft.com/office/officeart/2005/8/layout/bProcess3"/>
    <dgm:cxn modelId="{35A0A934-20C7-4557-BAD1-85E851C4E5B5}" type="presOf" srcId="{CBDB69D3-F5F7-4E5E-9987-E5AF8419AAB7}" destId="{C3C6994B-BD01-4E27-9B05-5189F7A251E1}" srcOrd="1" destOrd="0" presId="urn:microsoft.com/office/officeart/2005/8/layout/bProcess3"/>
    <dgm:cxn modelId="{456ABA38-3345-4489-924C-F9657A936A29}" type="presOf" srcId="{ECC8D771-E6B9-44D1-A022-831374EB2ABC}" destId="{8457D800-F0A0-433F-833E-F28C360A43D4}" srcOrd="1" destOrd="0" presId="urn:microsoft.com/office/officeart/2005/8/layout/bProcess3"/>
    <dgm:cxn modelId="{71DB6239-D4E2-4FAE-BB48-4A028BFB2B1E}" type="presOf" srcId="{C31C4627-66A3-4CB8-86A7-A0766A4816B4}" destId="{6E8C84C6-21FA-49DF-955C-8DADC034FB8C}" srcOrd="0" destOrd="0" presId="urn:microsoft.com/office/officeart/2005/8/layout/bProcess3"/>
    <dgm:cxn modelId="{4B307940-4844-4E83-9BAE-30771B11F0C3}" type="presOf" srcId="{054EAC55-F7A5-4B2C-9D10-D8A02E57D1E4}" destId="{DF08B0F3-6B6D-4199-9C01-B855BA153D7C}" srcOrd="1" destOrd="0" presId="urn:microsoft.com/office/officeart/2005/8/layout/bProcess3"/>
    <dgm:cxn modelId="{80E48B5B-1B52-4925-B110-527C16FB7C25}" type="presOf" srcId="{276E7935-B278-4B6F-AB93-4502C824D1E9}" destId="{A1598209-F080-431C-837D-A93BEC0CA871}" srcOrd="1" destOrd="0" presId="urn:microsoft.com/office/officeart/2005/8/layout/bProcess3"/>
    <dgm:cxn modelId="{1B4AAD61-67CA-41FB-BD84-B66E5D580F18}" type="presOf" srcId="{7076CF35-0CFA-4658-870C-DD563A81E01B}" destId="{C060E693-5E11-4233-A11B-4FD89ABCD45A}" srcOrd="0" destOrd="0" presId="urn:microsoft.com/office/officeart/2005/8/layout/bProcess3"/>
    <dgm:cxn modelId="{8C9D2E46-966B-4749-B1E9-66776627A7FC}" type="presOf" srcId="{6D488BF7-4312-4406-A528-E8A11DD12946}" destId="{1E950499-4430-4F6F-AF88-AFF5E85BBA50}" srcOrd="0" destOrd="0" presId="urn:microsoft.com/office/officeart/2005/8/layout/bProcess3"/>
    <dgm:cxn modelId="{DCC8D16E-E81C-4269-A39D-313BBD3A4C91}" srcId="{09F8199F-95A0-40D3-92F2-ABD44366C70A}" destId="{C31C4627-66A3-4CB8-86A7-A0766A4816B4}" srcOrd="12" destOrd="0" parTransId="{8DA755EF-C501-4D64-A37A-4E179CCEBB1D}" sibTransId="{9C7D82E9-27FE-439F-894C-04E82CF19300}"/>
    <dgm:cxn modelId="{FA23F86F-4A7C-47A1-96DF-FCEFCB626E25}" type="presOf" srcId="{D4EF4F88-A0B5-4582-B12D-FD058F60492F}" destId="{40C605DB-46BC-4C97-85D7-7702E5DCD1B1}" srcOrd="0" destOrd="0" presId="urn:microsoft.com/office/officeart/2005/8/layout/bProcess3"/>
    <dgm:cxn modelId="{00872F51-7548-4172-9814-49E6144019F7}" type="presOf" srcId="{C19AF41E-4A83-4854-934A-22C5EE87418B}" destId="{2EB2391D-10EA-444B-B77F-4D572D284CD6}" srcOrd="0" destOrd="0" presId="urn:microsoft.com/office/officeart/2005/8/layout/bProcess3"/>
    <dgm:cxn modelId="{45E15C52-4F11-499C-B82D-0F7CD01520B0}" type="presOf" srcId="{DE99DDCA-8014-47CD-85B2-564888839A89}" destId="{62C96543-79EE-4183-BE2B-AF50347A196C}" srcOrd="0" destOrd="0" presId="urn:microsoft.com/office/officeart/2005/8/layout/bProcess3"/>
    <dgm:cxn modelId="{33545852-0595-45D7-9602-9B080F3875A6}" srcId="{09F8199F-95A0-40D3-92F2-ABD44366C70A}" destId="{F78737E2-5DF4-42F6-8D60-86764185BF8D}" srcOrd="7" destOrd="0" parTransId="{E88CB977-9452-4DBA-891E-8ACA3E661681}" sibTransId="{60F9E521-1700-4538-A163-EBEB645DC765}"/>
    <dgm:cxn modelId="{84611974-948B-4DDE-B6DC-A3A3088F3DA5}" type="presOf" srcId="{5B4793A1-00A5-4348-BC34-CD57C293C55D}" destId="{DB303008-B331-45C1-8F2A-A11F08DE7161}" srcOrd="0" destOrd="0" presId="urn:microsoft.com/office/officeart/2005/8/layout/bProcess3"/>
    <dgm:cxn modelId="{5A20BC75-B0D6-42F3-A7AB-AFBA3CAF95A6}" type="presOf" srcId="{D284E179-E194-4D18-93BC-769949888F8A}" destId="{EB0D1147-8E40-4FDF-9AC7-898244A40031}" srcOrd="1" destOrd="0" presId="urn:microsoft.com/office/officeart/2005/8/layout/bProcess3"/>
    <dgm:cxn modelId="{0DC54556-553B-4F08-9654-0A3BA4989CEA}" type="presOf" srcId="{ECC8D771-E6B9-44D1-A022-831374EB2ABC}" destId="{2A1B8931-AF99-4F55-B5F7-8E8F9F78B3B8}" srcOrd="0" destOrd="0" presId="urn:microsoft.com/office/officeart/2005/8/layout/bProcess3"/>
    <dgm:cxn modelId="{C3920877-9FAE-4E1C-A776-4FC9791BE6E6}" type="presOf" srcId="{60F9E521-1700-4538-A163-EBEB645DC765}" destId="{F9D59ECF-F7F9-4D7C-BBF4-35D588BD2983}" srcOrd="1" destOrd="0" presId="urn:microsoft.com/office/officeart/2005/8/layout/bProcess3"/>
    <dgm:cxn modelId="{0CFC8482-6411-4BB2-AA78-53662292C7BE}" srcId="{09F8199F-95A0-40D3-92F2-ABD44366C70A}" destId="{1B3CACD2-58BA-45AA-B136-332CF062F37E}" srcOrd="14" destOrd="0" parTransId="{C7ADE307-EB96-4E31-88B0-405C56F66B9C}" sibTransId="{37B66630-D230-4B45-8D1C-3A60696652BF}"/>
    <dgm:cxn modelId="{9E0EB682-498C-4B31-8A34-111E16153F4B}" type="presOf" srcId="{F63A4DFD-FB84-49AC-AE70-A17524651092}" destId="{ABEA030B-C4AE-4C28-9373-9C17A48B651D}" srcOrd="0" destOrd="0" presId="urn:microsoft.com/office/officeart/2005/8/layout/bProcess3"/>
    <dgm:cxn modelId="{2AEA9983-515D-4859-817F-97BE79FE1206}" type="presOf" srcId="{565B3DF6-142E-45A1-BBC1-53E7C0135B6D}" destId="{56601D78-2B46-4D0C-A2C6-ADB838152AFE}" srcOrd="0" destOrd="0" presId="urn:microsoft.com/office/officeart/2005/8/layout/bProcess3"/>
    <dgm:cxn modelId="{DC01BA83-517D-45B4-B219-BA941451AD7B}" srcId="{09F8199F-95A0-40D3-92F2-ABD44366C70A}" destId="{13FF916F-D21B-49F9-902C-63A928BF92E5}" srcOrd="10" destOrd="0" parTransId="{DD0712C0-CBFC-412A-BEAA-F1850C28EDC4}" sibTransId="{D0FACF41-CA6D-4FF5-AD58-A8C660A9D8FA}"/>
    <dgm:cxn modelId="{6AA36C89-DECD-4E79-9D44-782286D49619}" srcId="{09F8199F-95A0-40D3-92F2-ABD44366C70A}" destId="{7076CF35-0CFA-4658-870C-DD563A81E01B}" srcOrd="8" destOrd="0" parTransId="{563A60FA-947B-43DE-8F85-AA9132A53719}" sibTransId="{054EAC55-F7A5-4B2C-9D10-D8A02E57D1E4}"/>
    <dgm:cxn modelId="{04E6C889-5592-41F0-A6D5-DD78573FD8E7}" type="presOf" srcId="{60F9E521-1700-4538-A163-EBEB645DC765}" destId="{D1609D4D-3BA4-46BA-B166-D31D463C425D}" srcOrd="0" destOrd="0" presId="urn:microsoft.com/office/officeart/2005/8/layout/bProcess3"/>
    <dgm:cxn modelId="{F822FE8D-C010-4202-A1B9-60EDB1FB69FC}" srcId="{09F8199F-95A0-40D3-92F2-ABD44366C70A}" destId="{F63A4DFD-FB84-49AC-AE70-A17524651092}" srcOrd="5" destOrd="0" parTransId="{FD7CE610-02D0-441F-8A9E-27F4C278F0FA}" sibTransId="{276E7935-B278-4B6F-AB93-4502C824D1E9}"/>
    <dgm:cxn modelId="{901B7395-365F-41E5-88EB-9C10ECC6710E}" type="presOf" srcId="{9C7D82E9-27FE-439F-894C-04E82CF19300}" destId="{69832566-3397-42A2-86AF-B1165BAFC645}" srcOrd="0" destOrd="0" presId="urn:microsoft.com/office/officeart/2005/8/layout/bProcess3"/>
    <dgm:cxn modelId="{83CDED98-D532-4C37-B9A4-49B1A1235A23}" type="presOf" srcId="{143CA564-7F9D-4BE0-B234-2701D560F653}" destId="{4D06CDAE-A6B4-4AC7-B71F-F45B05232C85}" srcOrd="0" destOrd="0" presId="urn:microsoft.com/office/officeart/2005/8/layout/bProcess3"/>
    <dgm:cxn modelId="{8A5C82A3-06D9-4B4E-9D46-EAA1E9DC8827}" type="presOf" srcId="{5B4793A1-00A5-4348-BC34-CD57C293C55D}" destId="{30DE568C-D315-47C6-9E7E-593C17B91AD8}" srcOrd="1" destOrd="0" presId="urn:microsoft.com/office/officeart/2005/8/layout/bProcess3"/>
    <dgm:cxn modelId="{1B9E25A4-7DA4-4DF4-915D-28300CA6ADC2}" srcId="{09F8199F-95A0-40D3-92F2-ABD44366C70A}" destId="{DE99DDCA-8014-47CD-85B2-564888839A89}" srcOrd="9" destOrd="0" parTransId="{84A42EF8-3A12-43B7-A72A-93F3941A0D88}" sibTransId="{76B323C1-D76E-49D0-A0F1-18253BE8CB7F}"/>
    <dgm:cxn modelId="{3DC1F8A7-A043-42DA-91C8-48B003198CD2}" type="presOf" srcId="{1D854CEC-ECDF-4862-9103-5DEC7C1EFDA5}" destId="{E6FF5B3E-4E82-49FA-9A30-EC52A7980421}" srcOrd="1" destOrd="0" presId="urn:microsoft.com/office/officeart/2005/8/layout/bProcess3"/>
    <dgm:cxn modelId="{AFB094AE-F8D7-435D-8036-F3682906A1B2}" type="presOf" srcId="{1D854CEC-ECDF-4862-9103-5DEC7C1EFDA5}" destId="{DC459820-42C4-4096-A834-2E4FA1E4F0BC}" srcOrd="0" destOrd="0" presId="urn:microsoft.com/office/officeart/2005/8/layout/bProcess3"/>
    <dgm:cxn modelId="{A25BA6B1-2088-4703-ACCC-9F86FFD7AFA6}" type="presOf" srcId="{11A7DE0F-B336-48C7-8451-A0D36DE92FF3}" destId="{330F0337-8887-4A63-8DCF-53BF057F0315}" srcOrd="1" destOrd="0" presId="urn:microsoft.com/office/officeart/2005/8/layout/bProcess3"/>
    <dgm:cxn modelId="{6C154BB2-4FAD-4006-8CA4-8AD316F4947D}" type="presOf" srcId="{C0F36EAF-39AC-47B2-99A5-7C0387C3DE90}" destId="{525372A7-5029-492D-8599-2F042346F87E}" srcOrd="0" destOrd="0" presId="urn:microsoft.com/office/officeart/2005/8/layout/bProcess3"/>
    <dgm:cxn modelId="{EF6004B8-EA65-4B92-B21E-078AA5F5A64C}" type="presOf" srcId="{1B3CACD2-58BA-45AA-B136-332CF062F37E}" destId="{DF13F2C0-0491-4EAD-BA6A-4A487EF3AE8C}" srcOrd="0" destOrd="0" presId="urn:microsoft.com/office/officeart/2005/8/layout/bProcess3"/>
    <dgm:cxn modelId="{267DC4B8-9359-4C99-A274-FF6912AD46A3}" type="presOf" srcId="{9C7D82E9-27FE-439F-894C-04E82CF19300}" destId="{08A5D845-07F6-4F91-8AB0-5AB98E6839FE}" srcOrd="1" destOrd="0" presId="urn:microsoft.com/office/officeart/2005/8/layout/bProcess3"/>
    <dgm:cxn modelId="{756DA5C6-12C0-4D9F-B7B1-9EF29B2F60ED}" type="presOf" srcId="{881B787C-77E0-4ADF-BC00-BE7AB2B06F43}" destId="{87F7F01A-BF08-4A10-97F8-4AE7A89A488F}" srcOrd="1" destOrd="0" presId="urn:microsoft.com/office/officeart/2005/8/layout/bProcess3"/>
    <dgm:cxn modelId="{BD58C8C6-F5A8-4C0A-89C8-8FE0EE7401AD}" srcId="{09F8199F-95A0-40D3-92F2-ABD44366C70A}" destId="{6F200ECE-B298-40D7-B6FF-D4DE8AA222A1}" srcOrd="3" destOrd="0" parTransId="{9B1A5F63-C8E8-4249-B850-0061D4D716E5}" sibTransId="{1D854CEC-ECDF-4862-9103-5DEC7C1EFDA5}"/>
    <dgm:cxn modelId="{0159F1C7-786D-4607-9FC2-5EB97A1E104E}" type="presOf" srcId="{13FF916F-D21B-49F9-902C-63A928BF92E5}" destId="{81977583-5A4E-4215-AD3D-59B8E5F33E19}" srcOrd="0" destOrd="0" presId="urn:microsoft.com/office/officeart/2005/8/layout/bProcess3"/>
    <dgm:cxn modelId="{A40F43C8-E4CA-46B6-AB4C-80878A7CABD4}" type="presOf" srcId="{D0FACF41-CA6D-4FF5-AD58-A8C660A9D8FA}" destId="{CDF073A5-2312-42D1-BA3F-052E2A4D7FB3}" srcOrd="0" destOrd="0" presId="urn:microsoft.com/office/officeart/2005/8/layout/bProcess3"/>
    <dgm:cxn modelId="{3615DDC8-C56E-451F-82F7-6C25540BB4F1}" srcId="{09F8199F-95A0-40D3-92F2-ABD44366C70A}" destId="{143CA564-7F9D-4BE0-B234-2701D560F653}" srcOrd="1" destOrd="0" parTransId="{40740C78-5DC7-4917-8E6B-5A17544BFE54}" sibTransId="{D284E179-E194-4D18-93BC-769949888F8A}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C6F868D1-1268-4AEE-A102-B9C802359671}" type="presOf" srcId="{A2245CBF-85CB-43A1-B5BE-BA798688C128}" destId="{24C655E5-6D20-41BA-9C44-339511161F26}" srcOrd="0" destOrd="0" presId="urn:microsoft.com/office/officeart/2005/8/layout/bProcess3"/>
    <dgm:cxn modelId="{A3FE29D8-7CCB-41F3-93C1-A4CFE8418C63}" type="presOf" srcId="{881B787C-77E0-4ADF-BC00-BE7AB2B06F43}" destId="{D6FB2FCC-3370-4945-8BB3-15867C29B9F3}" srcOrd="0" destOrd="0" presId="urn:microsoft.com/office/officeart/2005/8/layout/bProcess3"/>
    <dgm:cxn modelId="{4F8688D8-E394-4F99-A50B-EE83BD978517}" type="presOf" srcId="{F78737E2-5DF4-42F6-8D60-86764185BF8D}" destId="{1CAEF819-93B5-4B85-9B2F-198615CB673F}" srcOrd="0" destOrd="0" presId="urn:microsoft.com/office/officeart/2005/8/layout/bProcess3"/>
    <dgm:cxn modelId="{C0EBE5DD-538D-4039-8A30-F022C350FD60}" type="presOf" srcId="{76B323C1-D76E-49D0-A0F1-18253BE8CB7F}" destId="{52A8452D-07F9-4BF7-85CA-6F75BFA4CBB3}" srcOrd="1" destOrd="0" presId="urn:microsoft.com/office/officeart/2005/8/layout/bProcess3"/>
    <dgm:cxn modelId="{11274CEC-9AA8-4127-834B-D5DBF4BEBB28}" type="presOf" srcId="{09F8199F-95A0-40D3-92F2-ABD44366C70A}" destId="{E40EA724-85A1-4418-ACD6-6E55AF310B78}" srcOrd="0" destOrd="0" presId="urn:microsoft.com/office/officeart/2005/8/layout/bProcess3"/>
    <dgm:cxn modelId="{A89DA6EC-2C7F-41A5-AD6B-ABBE2E55CAE7}" srcId="{09F8199F-95A0-40D3-92F2-ABD44366C70A}" destId="{C19AF41E-4A83-4854-934A-22C5EE87418B}" srcOrd="13" destOrd="0" parTransId="{FCC13ABB-83E5-4347-B929-4C6F3446AE72}" sibTransId="{ECC8D771-E6B9-44D1-A022-831374EB2ABC}"/>
    <dgm:cxn modelId="{E57380F9-9F9B-4F98-A1D0-49AE6956932A}" type="presOf" srcId="{054EAC55-F7A5-4B2C-9D10-D8A02E57D1E4}" destId="{D96FD930-8B97-4F38-80A4-5496F82A6107}" srcOrd="0" destOrd="0" presId="urn:microsoft.com/office/officeart/2005/8/layout/bProcess3"/>
    <dgm:cxn modelId="{4671DB99-B99E-4A09-A9B9-6308D84EECBC}" type="presParOf" srcId="{E40EA724-85A1-4418-ACD6-6E55AF310B78}" destId="{24C655E5-6D20-41BA-9C44-339511161F26}" srcOrd="0" destOrd="0" presId="urn:microsoft.com/office/officeart/2005/8/layout/bProcess3"/>
    <dgm:cxn modelId="{AE7FCB6F-BECD-476D-9A05-D63E2C30A611}" type="presParOf" srcId="{E40EA724-85A1-4418-ACD6-6E55AF310B78}" destId="{DB303008-B331-45C1-8F2A-A11F08DE7161}" srcOrd="1" destOrd="0" presId="urn:microsoft.com/office/officeart/2005/8/layout/bProcess3"/>
    <dgm:cxn modelId="{6CA81E27-A971-49E8-AC79-607A5E467445}" type="presParOf" srcId="{DB303008-B331-45C1-8F2A-A11F08DE7161}" destId="{30DE568C-D315-47C6-9E7E-593C17B91AD8}" srcOrd="0" destOrd="0" presId="urn:microsoft.com/office/officeart/2005/8/layout/bProcess3"/>
    <dgm:cxn modelId="{6DDB6D54-5F6D-4103-B16D-4B7028A5959E}" type="presParOf" srcId="{E40EA724-85A1-4418-ACD6-6E55AF310B78}" destId="{4D06CDAE-A6B4-4AC7-B71F-F45B05232C85}" srcOrd="2" destOrd="0" presId="urn:microsoft.com/office/officeart/2005/8/layout/bProcess3"/>
    <dgm:cxn modelId="{AE08BE45-341B-4773-84F3-2C3906B92161}" type="presParOf" srcId="{E40EA724-85A1-4418-ACD6-6E55AF310B78}" destId="{EF5B7170-0A3E-45FD-AA84-2945E0E0B3CC}" srcOrd="3" destOrd="0" presId="urn:microsoft.com/office/officeart/2005/8/layout/bProcess3"/>
    <dgm:cxn modelId="{277077A6-17B7-4C44-87E7-297210FEF08A}" type="presParOf" srcId="{EF5B7170-0A3E-45FD-AA84-2945E0E0B3CC}" destId="{EB0D1147-8E40-4FDF-9AC7-898244A40031}" srcOrd="0" destOrd="0" presId="urn:microsoft.com/office/officeart/2005/8/layout/bProcess3"/>
    <dgm:cxn modelId="{F67E4340-F39A-4F1A-8789-18A06D66CBAF}" type="presParOf" srcId="{E40EA724-85A1-4418-ACD6-6E55AF310B78}" destId="{525372A7-5029-492D-8599-2F042346F87E}" srcOrd="4" destOrd="0" presId="urn:microsoft.com/office/officeart/2005/8/layout/bProcess3"/>
    <dgm:cxn modelId="{6492244F-C7B2-4379-86CF-0E7183A1EFD9}" type="presParOf" srcId="{E40EA724-85A1-4418-ACD6-6E55AF310B78}" destId="{D6FB2FCC-3370-4945-8BB3-15867C29B9F3}" srcOrd="5" destOrd="0" presId="urn:microsoft.com/office/officeart/2005/8/layout/bProcess3"/>
    <dgm:cxn modelId="{CF15DFFA-A6BB-4DAA-BC89-477B08013CDA}" type="presParOf" srcId="{D6FB2FCC-3370-4945-8BB3-15867C29B9F3}" destId="{87F7F01A-BF08-4A10-97F8-4AE7A89A488F}" srcOrd="0" destOrd="0" presId="urn:microsoft.com/office/officeart/2005/8/layout/bProcess3"/>
    <dgm:cxn modelId="{B52AD0AA-CAD9-4DEB-B280-60FD30791AA6}" type="presParOf" srcId="{E40EA724-85A1-4418-ACD6-6E55AF310B78}" destId="{05DB4A7D-CCBA-4BB3-AF4A-3F69ED8E4874}" srcOrd="6" destOrd="0" presId="urn:microsoft.com/office/officeart/2005/8/layout/bProcess3"/>
    <dgm:cxn modelId="{C9BB83CC-45CA-4B30-AB02-3F136C81991E}" type="presParOf" srcId="{E40EA724-85A1-4418-ACD6-6E55AF310B78}" destId="{DC459820-42C4-4096-A834-2E4FA1E4F0BC}" srcOrd="7" destOrd="0" presId="urn:microsoft.com/office/officeart/2005/8/layout/bProcess3"/>
    <dgm:cxn modelId="{C1EB0A66-A02D-4268-95AA-A6EB7E5BBCBA}" type="presParOf" srcId="{DC459820-42C4-4096-A834-2E4FA1E4F0BC}" destId="{E6FF5B3E-4E82-49FA-9A30-EC52A7980421}" srcOrd="0" destOrd="0" presId="urn:microsoft.com/office/officeart/2005/8/layout/bProcess3"/>
    <dgm:cxn modelId="{90E9DAC4-A9CC-4AB6-9E05-6BED5DB6F1C9}" type="presParOf" srcId="{E40EA724-85A1-4418-ACD6-6E55AF310B78}" destId="{40C605DB-46BC-4C97-85D7-7702E5DCD1B1}" srcOrd="8" destOrd="0" presId="urn:microsoft.com/office/officeart/2005/8/layout/bProcess3"/>
    <dgm:cxn modelId="{1081DA6E-685B-420B-B431-75C117C0503D}" type="presParOf" srcId="{E40EA724-85A1-4418-ACD6-6E55AF310B78}" destId="{9B631FF6-AAC5-4CCB-8FDE-C9FAD0658908}" srcOrd="9" destOrd="0" presId="urn:microsoft.com/office/officeart/2005/8/layout/bProcess3"/>
    <dgm:cxn modelId="{439FA51A-F634-4EE1-9E96-EAA29FBE6944}" type="presParOf" srcId="{9B631FF6-AAC5-4CCB-8FDE-C9FAD0658908}" destId="{C3C6994B-BD01-4E27-9B05-5189F7A251E1}" srcOrd="0" destOrd="0" presId="urn:microsoft.com/office/officeart/2005/8/layout/bProcess3"/>
    <dgm:cxn modelId="{89AF0142-EE1C-4F96-80B3-0B2F124DE9AA}" type="presParOf" srcId="{E40EA724-85A1-4418-ACD6-6E55AF310B78}" destId="{ABEA030B-C4AE-4C28-9373-9C17A48B651D}" srcOrd="10" destOrd="0" presId="urn:microsoft.com/office/officeart/2005/8/layout/bProcess3"/>
    <dgm:cxn modelId="{A143616C-1BE5-4F91-AA3A-43B536D62B65}" type="presParOf" srcId="{E40EA724-85A1-4418-ACD6-6E55AF310B78}" destId="{4E2A0DB9-6FE7-4578-BAE4-C52CCAA2F428}" srcOrd="11" destOrd="0" presId="urn:microsoft.com/office/officeart/2005/8/layout/bProcess3"/>
    <dgm:cxn modelId="{23259B76-A093-40AD-97BB-639CBAEA1962}" type="presParOf" srcId="{4E2A0DB9-6FE7-4578-BAE4-C52CCAA2F428}" destId="{A1598209-F080-431C-837D-A93BEC0CA871}" srcOrd="0" destOrd="0" presId="urn:microsoft.com/office/officeart/2005/8/layout/bProcess3"/>
    <dgm:cxn modelId="{4DCC7EA5-EE25-4999-AC1F-9263DD2519ED}" type="presParOf" srcId="{E40EA724-85A1-4418-ACD6-6E55AF310B78}" destId="{1E950499-4430-4F6F-AF88-AFF5E85BBA50}" srcOrd="12" destOrd="0" presId="urn:microsoft.com/office/officeart/2005/8/layout/bProcess3"/>
    <dgm:cxn modelId="{31F50AC9-FF82-48C6-B5A9-FE50E132463E}" type="presParOf" srcId="{E40EA724-85A1-4418-ACD6-6E55AF310B78}" destId="{F2FF14E5-F7BE-456D-B812-76D234D39C9D}" srcOrd="13" destOrd="0" presId="urn:microsoft.com/office/officeart/2005/8/layout/bProcess3"/>
    <dgm:cxn modelId="{5031DFEF-7BE6-4124-BD6F-E6B2B6DE0390}" type="presParOf" srcId="{F2FF14E5-F7BE-456D-B812-76D234D39C9D}" destId="{330F0337-8887-4A63-8DCF-53BF057F0315}" srcOrd="0" destOrd="0" presId="urn:microsoft.com/office/officeart/2005/8/layout/bProcess3"/>
    <dgm:cxn modelId="{E0D08759-611D-4994-94A3-0A4304257B8C}" type="presParOf" srcId="{E40EA724-85A1-4418-ACD6-6E55AF310B78}" destId="{1CAEF819-93B5-4B85-9B2F-198615CB673F}" srcOrd="14" destOrd="0" presId="urn:microsoft.com/office/officeart/2005/8/layout/bProcess3"/>
    <dgm:cxn modelId="{B6C9B153-642B-484E-831B-684F6D3AD5EC}" type="presParOf" srcId="{E40EA724-85A1-4418-ACD6-6E55AF310B78}" destId="{D1609D4D-3BA4-46BA-B166-D31D463C425D}" srcOrd="15" destOrd="0" presId="urn:microsoft.com/office/officeart/2005/8/layout/bProcess3"/>
    <dgm:cxn modelId="{12DFF393-8C20-4E4F-B768-43DECDCC37B4}" type="presParOf" srcId="{D1609D4D-3BA4-46BA-B166-D31D463C425D}" destId="{F9D59ECF-F7F9-4D7C-BBF4-35D588BD2983}" srcOrd="0" destOrd="0" presId="urn:microsoft.com/office/officeart/2005/8/layout/bProcess3"/>
    <dgm:cxn modelId="{3F97A11C-A8F2-4BDF-B0BD-BFF951612D50}" type="presParOf" srcId="{E40EA724-85A1-4418-ACD6-6E55AF310B78}" destId="{C060E693-5E11-4233-A11B-4FD89ABCD45A}" srcOrd="16" destOrd="0" presId="urn:microsoft.com/office/officeart/2005/8/layout/bProcess3"/>
    <dgm:cxn modelId="{443C5FE6-1661-4D07-B47A-ED047FC70BFE}" type="presParOf" srcId="{E40EA724-85A1-4418-ACD6-6E55AF310B78}" destId="{D96FD930-8B97-4F38-80A4-5496F82A6107}" srcOrd="17" destOrd="0" presId="urn:microsoft.com/office/officeart/2005/8/layout/bProcess3"/>
    <dgm:cxn modelId="{94CFFE96-9992-438B-A390-7B799CED6763}" type="presParOf" srcId="{D96FD930-8B97-4F38-80A4-5496F82A6107}" destId="{DF08B0F3-6B6D-4199-9C01-B855BA153D7C}" srcOrd="0" destOrd="0" presId="urn:microsoft.com/office/officeart/2005/8/layout/bProcess3"/>
    <dgm:cxn modelId="{7D1419EF-A669-4C75-997B-B8E0C0D29DBA}" type="presParOf" srcId="{E40EA724-85A1-4418-ACD6-6E55AF310B78}" destId="{62C96543-79EE-4183-BE2B-AF50347A196C}" srcOrd="18" destOrd="0" presId="urn:microsoft.com/office/officeart/2005/8/layout/bProcess3"/>
    <dgm:cxn modelId="{F91794FF-20A6-45A8-8B87-14E2E9007BEA}" type="presParOf" srcId="{E40EA724-85A1-4418-ACD6-6E55AF310B78}" destId="{4F9F7F8D-E50E-4AAF-B416-29063E9EBE5E}" srcOrd="19" destOrd="0" presId="urn:microsoft.com/office/officeart/2005/8/layout/bProcess3"/>
    <dgm:cxn modelId="{1C984529-910F-4D3E-867C-E6F43C48489B}" type="presParOf" srcId="{4F9F7F8D-E50E-4AAF-B416-29063E9EBE5E}" destId="{52A8452D-07F9-4BF7-85CA-6F75BFA4CBB3}" srcOrd="0" destOrd="0" presId="urn:microsoft.com/office/officeart/2005/8/layout/bProcess3"/>
    <dgm:cxn modelId="{49B8DFB8-4922-4685-A97C-C9E4FD1C1884}" type="presParOf" srcId="{E40EA724-85A1-4418-ACD6-6E55AF310B78}" destId="{81977583-5A4E-4215-AD3D-59B8E5F33E19}" srcOrd="20" destOrd="0" presId="urn:microsoft.com/office/officeart/2005/8/layout/bProcess3"/>
    <dgm:cxn modelId="{FC8CF111-CCAD-4A9E-B57D-30048C3305E9}" type="presParOf" srcId="{E40EA724-85A1-4418-ACD6-6E55AF310B78}" destId="{CDF073A5-2312-42D1-BA3F-052E2A4D7FB3}" srcOrd="21" destOrd="0" presId="urn:microsoft.com/office/officeart/2005/8/layout/bProcess3"/>
    <dgm:cxn modelId="{85CAA32F-5E1B-4676-86D8-2648702FDA87}" type="presParOf" srcId="{CDF073A5-2312-42D1-BA3F-052E2A4D7FB3}" destId="{112F1B23-F9BD-4E32-8C68-601B2733957D}" srcOrd="0" destOrd="0" presId="urn:microsoft.com/office/officeart/2005/8/layout/bProcess3"/>
    <dgm:cxn modelId="{C2DB3E24-3EE5-4A52-A8DE-FB9BFADFFBDD}" type="presParOf" srcId="{E40EA724-85A1-4418-ACD6-6E55AF310B78}" destId="{56601D78-2B46-4D0C-A2C6-ADB838152AFE}" srcOrd="22" destOrd="0" presId="urn:microsoft.com/office/officeart/2005/8/layout/bProcess3"/>
    <dgm:cxn modelId="{1B98DFFE-46E6-4385-AC0D-6F4E9D1665CE}" type="presParOf" srcId="{E40EA724-85A1-4418-ACD6-6E55AF310B78}" destId="{409F6AB8-6720-473F-B265-71C6FE46DBFB}" srcOrd="23" destOrd="0" presId="urn:microsoft.com/office/officeart/2005/8/layout/bProcess3"/>
    <dgm:cxn modelId="{0F86A847-7184-4303-A8EB-20B022403A9F}" type="presParOf" srcId="{409F6AB8-6720-473F-B265-71C6FE46DBFB}" destId="{DCDDCAEE-E5F0-4069-8C41-2CC03BC63E2F}" srcOrd="0" destOrd="0" presId="urn:microsoft.com/office/officeart/2005/8/layout/bProcess3"/>
    <dgm:cxn modelId="{B2543320-35C9-4B22-B103-A0DBF8FE9A99}" type="presParOf" srcId="{E40EA724-85A1-4418-ACD6-6E55AF310B78}" destId="{6E8C84C6-21FA-49DF-955C-8DADC034FB8C}" srcOrd="24" destOrd="0" presId="urn:microsoft.com/office/officeart/2005/8/layout/bProcess3"/>
    <dgm:cxn modelId="{E0A1DB3C-3C03-487C-A7BC-F4E86E8B1210}" type="presParOf" srcId="{E40EA724-85A1-4418-ACD6-6E55AF310B78}" destId="{69832566-3397-42A2-86AF-B1165BAFC645}" srcOrd="25" destOrd="0" presId="urn:microsoft.com/office/officeart/2005/8/layout/bProcess3"/>
    <dgm:cxn modelId="{A54D0774-BE75-4C07-9630-01BFB9F1CE02}" type="presParOf" srcId="{69832566-3397-42A2-86AF-B1165BAFC645}" destId="{08A5D845-07F6-4F91-8AB0-5AB98E6839FE}" srcOrd="0" destOrd="0" presId="urn:microsoft.com/office/officeart/2005/8/layout/bProcess3"/>
    <dgm:cxn modelId="{A77988D9-35D2-4685-915E-F8B0B4005B7E}" type="presParOf" srcId="{E40EA724-85A1-4418-ACD6-6E55AF310B78}" destId="{2EB2391D-10EA-444B-B77F-4D572D284CD6}" srcOrd="26" destOrd="0" presId="urn:microsoft.com/office/officeart/2005/8/layout/bProcess3"/>
    <dgm:cxn modelId="{5A5CD296-0EC8-406F-A9D2-F89D2A46B7A8}" type="presParOf" srcId="{E40EA724-85A1-4418-ACD6-6E55AF310B78}" destId="{2A1B8931-AF99-4F55-B5F7-8E8F9F78B3B8}" srcOrd="27" destOrd="0" presId="urn:microsoft.com/office/officeart/2005/8/layout/bProcess3"/>
    <dgm:cxn modelId="{D6FC995A-3B1A-4135-966A-81C89B7AD80A}" type="presParOf" srcId="{2A1B8931-AF99-4F55-B5F7-8E8F9F78B3B8}" destId="{8457D800-F0A0-433F-833E-F28C360A43D4}" srcOrd="0" destOrd="0" presId="urn:microsoft.com/office/officeart/2005/8/layout/bProcess3"/>
    <dgm:cxn modelId="{F183F617-5753-4310-B2E0-BAD374E3A0B2}" type="presParOf" srcId="{E40EA724-85A1-4418-ACD6-6E55AF310B78}" destId="{DF13F2C0-0491-4EAD-BA6A-4A487EF3AE8C}" srcOrd="2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židovski blagdan 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FE19A65F-81EB-4576-8BEE-C4F6D6482665}">
      <dgm:prSet/>
      <dgm:spPr/>
      <dgm:t>
        <a:bodyPr/>
        <a:lstStyle/>
        <a:p>
          <a:r>
            <a:rPr lang="hr-HR" dirty="0"/>
            <a:t>spomen oslobođenja iz egipatskoga sužanjstva </a:t>
          </a:r>
        </a:p>
      </dgm:t>
    </dgm:pt>
    <dgm:pt modelId="{40AE646F-F0AC-43CD-9920-5FBFC3345ABE}" type="parTrans" cxnId="{97A3A155-E547-4363-B225-AB39854DEF95}">
      <dgm:prSet/>
      <dgm:spPr/>
      <dgm:t>
        <a:bodyPr/>
        <a:lstStyle/>
        <a:p>
          <a:endParaRPr lang="hr-HR"/>
        </a:p>
      </dgm:t>
    </dgm:pt>
    <dgm:pt modelId="{3812BB74-E1C8-42AD-8235-0EE2F7BE53B6}" type="sibTrans" cxnId="{97A3A155-E547-4363-B225-AB39854DEF95}">
      <dgm:prSet/>
      <dgm:spPr/>
      <dgm:t>
        <a:bodyPr/>
        <a:lstStyle/>
        <a:p>
          <a:endParaRPr lang="hr-HR"/>
        </a:p>
      </dgm:t>
    </dgm:pt>
    <dgm:pt modelId="{ED05E4B3-1317-48E5-86E2-441767DAEBB1}">
      <dgm:prSet/>
      <dgm:spPr/>
      <dgm:t>
        <a:bodyPr/>
        <a:lstStyle/>
        <a:p>
          <a:r>
            <a:rPr lang="hr-HR" dirty="0"/>
            <a:t>spomen prijelaza </a:t>
          </a:r>
          <a:br>
            <a:rPr lang="hr-HR" dirty="0"/>
          </a:br>
          <a:r>
            <a:rPr lang="hr-HR" dirty="0"/>
            <a:t>iz ropstva u slobodu</a:t>
          </a:r>
        </a:p>
      </dgm:t>
    </dgm:pt>
    <dgm:pt modelId="{825E01DE-B7D8-4D0D-98D5-B94E79026817}" type="parTrans" cxnId="{39FE7A1C-C61C-4937-954D-6858CB56F712}">
      <dgm:prSet/>
      <dgm:spPr/>
      <dgm:t>
        <a:bodyPr/>
        <a:lstStyle/>
        <a:p>
          <a:endParaRPr lang="hr-HR"/>
        </a:p>
      </dgm:t>
    </dgm:pt>
    <dgm:pt modelId="{C10FE030-CFB1-4C67-939D-0EB1DAF3D81D}" type="sibTrans" cxnId="{39FE7A1C-C61C-4937-954D-6858CB56F712}">
      <dgm:prSet/>
      <dgm:spPr/>
      <dgm:t>
        <a:bodyPr/>
        <a:lstStyle/>
        <a:p>
          <a:endParaRPr lang="hr-HR"/>
        </a:p>
      </dgm:t>
    </dgm:pt>
    <dgm:pt modelId="{B055013C-212E-4243-AD8E-59AF43E54BC6}">
      <dgm:prSet/>
      <dgm:spPr/>
      <dgm:t>
        <a:bodyPr/>
        <a:lstStyle/>
        <a:p>
          <a:r>
            <a:rPr lang="hr-HR" dirty="0"/>
            <a:t>blaguje se janje, beskvasni kruh </a:t>
          </a:r>
          <a:br>
            <a:rPr lang="hr-HR" dirty="0"/>
          </a:br>
          <a:r>
            <a:rPr lang="hr-HR" dirty="0"/>
            <a:t>i gorko zelje</a:t>
          </a:r>
        </a:p>
      </dgm:t>
    </dgm:pt>
    <dgm:pt modelId="{2312CD0A-8A27-4941-AA56-A400FDAA0FDC}" type="parTrans" cxnId="{F2C90AE6-F6E4-4048-BBBF-4400CBD55DAF}">
      <dgm:prSet/>
      <dgm:spPr/>
      <dgm:t>
        <a:bodyPr/>
        <a:lstStyle/>
        <a:p>
          <a:endParaRPr lang="hr-HR"/>
        </a:p>
      </dgm:t>
    </dgm:pt>
    <dgm:pt modelId="{60BF22C5-5012-41A4-96C7-8593B6A9A79B}" type="sibTrans" cxnId="{F2C90AE6-F6E4-4048-BBBF-4400CBD55DAF}">
      <dgm:prSet/>
      <dgm:spPr/>
      <dgm:t>
        <a:bodyPr/>
        <a:lstStyle/>
        <a:p>
          <a:endParaRPr lang="hr-HR"/>
        </a:p>
      </dgm:t>
    </dgm:pt>
    <dgm:pt modelId="{1BA7AC3B-9A44-43D1-8FAD-2CCCE3517F15}" type="pres">
      <dgm:prSet presAssocID="{09F8199F-95A0-40D3-92F2-ABD44366C70A}" presName="Name0" presStyleCnt="0">
        <dgm:presLayoutVars>
          <dgm:chMax val="7"/>
          <dgm:chPref val="7"/>
          <dgm:dir/>
        </dgm:presLayoutVars>
      </dgm:prSet>
      <dgm:spPr/>
    </dgm:pt>
    <dgm:pt modelId="{B28E2B3C-043E-44CE-A959-57E20EE35C4D}" type="pres">
      <dgm:prSet presAssocID="{09F8199F-95A0-40D3-92F2-ABD44366C70A}" presName="Name1" presStyleCnt="0"/>
      <dgm:spPr/>
    </dgm:pt>
    <dgm:pt modelId="{C4AA5C47-8C4B-4829-9BD4-3663A3AF7E5C}" type="pres">
      <dgm:prSet presAssocID="{09F8199F-95A0-40D3-92F2-ABD44366C70A}" presName="cycle" presStyleCnt="0"/>
      <dgm:spPr/>
    </dgm:pt>
    <dgm:pt modelId="{49612860-668C-49D8-A854-9B910E21FD7E}" type="pres">
      <dgm:prSet presAssocID="{09F8199F-95A0-40D3-92F2-ABD44366C70A}" presName="srcNode" presStyleLbl="node1" presStyleIdx="0" presStyleCnt="4"/>
      <dgm:spPr/>
    </dgm:pt>
    <dgm:pt modelId="{260857A2-6321-40BF-8EDC-02997FA747AC}" type="pres">
      <dgm:prSet presAssocID="{09F8199F-95A0-40D3-92F2-ABD44366C70A}" presName="conn" presStyleLbl="parChTrans1D2" presStyleIdx="0" presStyleCnt="1"/>
      <dgm:spPr/>
    </dgm:pt>
    <dgm:pt modelId="{40D8831A-A8BA-4182-8DC1-A4E3D77F017F}" type="pres">
      <dgm:prSet presAssocID="{09F8199F-95A0-40D3-92F2-ABD44366C70A}" presName="extraNode" presStyleLbl="node1" presStyleIdx="0" presStyleCnt="4"/>
      <dgm:spPr/>
    </dgm:pt>
    <dgm:pt modelId="{4A7DF8D1-ECA7-4A93-BE44-6AB678AA59BB}" type="pres">
      <dgm:prSet presAssocID="{09F8199F-95A0-40D3-92F2-ABD44366C70A}" presName="dstNode" presStyleLbl="node1" presStyleIdx="0" presStyleCnt="4"/>
      <dgm:spPr/>
    </dgm:pt>
    <dgm:pt modelId="{B4B34BFD-F76C-4F56-B942-7B5542B42D5F}" type="pres">
      <dgm:prSet presAssocID="{A2245CBF-85CB-43A1-B5BE-BA798688C128}" presName="text_1" presStyleLbl="node1" presStyleIdx="0" presStyleCnt="4">
        <dgm:presLayoutVars>
          <dgm:bulletEnabled val="1"/>
        </dgm:presLayoutVars>
      </dgm:prSet>
      <dgm:spPr/>
    </dgm:pt>
    <dgm:pt modelId="{5D836274-038A-465A-B471-2C72AA0DF07A}" type="pres">
      <dgm:prSet presAssocID="{A2245CBF-85CB-43A1-B5BE-BA798688C128}" presName="accent_1" presStyleCnt="0"/>
      <dgm:spPr/>
    </dgm:pt>
    <dgm:pt modelId="{4D35C4B1-976F-4149-A914-8607EB0972F0}" type="pres">
      <dgm:prSet presAssocID="{A2245CBF-85CB-43A1-B5BE-BA798688C128}" presName="accentRepeatNode" presStyleLbl="solidFgAcc1" presStyleIdx="0" presStyleCnt="4"/>
      <dgm:spPr/>
    </dgm:pt>
    <dgm:pt modelId="{23050C31-0F53-4B2A-BB10-623BD55265A9}" type="pres">
      <dgm:prSet presAssocID="{FE19A65F-81EB-4576-8BEE-C4F6D6482665}" presName="text_2" presStyleLbl="node1" presStyleIdx="1" presStyleCnt="4">
        <dgm:presLayoutVars>
          <dgm:bulletEnabled val="1"/>
        </dgm:presLayoutVars>
      </dgm:prSet>
      <dgm:spPr/>
    </dgm:pt>
    <dgm:pt modelId="{F2247BEB-17FE-441D-BA41-58EBB9171F40}" type="pres">
      <dgm:prSet presAssocID="{FE19A65F-81EB-4576-8BEE-C4F6D6482665}" presName="accent_2" presStyleCnt="0"/>
      <dgm:spPr/>
    </dgm:pt>
    <dgm:pt modelId="{3C530BBC-3E5A-4039-BDFA-C5BC979AFF56}" type="pres">
      <dgm:prSet presAssocID="{FE19A65F-81EB-4576-8BEE-C4F6D6482665}" presName="accentRepeatNode" presStyleLbl="solidFgAcc1" presStyleIdx="1" presStyleCnt="4"/>
      <dgm:spPr/>
    </dgm:pt>
    <dgm:pt modelId="{053A71D0-0EF3-48A1-919E-F3D45721256C}" type="pres">
      <dgm:prSet presAssocID="{ED05E4B3-1317-48E5-86E2-441767DAEBB1}" presName="text_3" presStyleLbl="node1" presStyleIdx="2" presStyleCnt="4">
        <dgm:presLayoutVars>
          <dgm:bulletEnabled val="1"/>
        </dgm:presLayoutVars>
      </dgm:prSet>
      <dgm:spPr/>
    </dgm:pt>
    <dgm:pt modelId="{C480A7F7-EB50-4BC5-8250-2B89052F978A}" type="pres">
      <dgm:prSet presAssocID="{ED05E4B3-1317-48E5-86E2-441767DAEBB1}" presName="accent_3" presStyleCnt="0"/>
      <dgm:spPr/>
    </dgm:pt>
    <dgm:pt modelId="{95CA3899-2E76-4935-99F5-CC2BDC606E12}" type="pres">
      <dgm:prSet presAssocID="{ED05E4B3-1317-48E5-86E2-441767DAEBB1}" presName="accentRepeatNode" presStyleLbl="solidFgAcc1" presStyleIdx="2" presStyleCnt="4"/>
      <dgm:spPr/>
    </dgm:pt>
    <dgm:pt modelId="{2C710942-CB26-40FE-8FED-4E2F5F3C571B}" type="pres">
      <dgm:prSet presAssocID="{B055013C-212E-4243-AD8E-59AF43E54BC6}" presName="text_4" presStyleLbl="node1" presStyleIdx="3" presStyleCnt="4">
        <dgm:presLayoutVars>
          <dgm:bulletEnabled val="1"/>
        </dgm:presLayoutVars>
      </dgm:prSet>
      <dgm:spPr/>
    </dgm:pt>
    <dgm:pt modelId="{7FF968B6-87D4-403C-806D-A8B5826AB081}" type="pres">
      <dgm:prSet presAssocID="{B055013C-212E-4243-AD8E-59AF43E54BC6}" presName="accent_4" presStyleCnt="0"/>
      <dgm:spPr/>
    </dgm:pt>
    <dgm:pt modelId="{BB6DA144-55AC-4CCF-91B6-FD2FA1542419}" type="pres">
      <dgm:prSet presAssocID="{B055013C-212E-4243-AD8E-59AF43E54BC6}" presName="accentRepeatNode" presStyleLbl="solidFgAcc1" presStyleIdx="3" presStyleCnt="4"/>
      <dgm:spPr/>
    </dgm:pt>
  </dgm:ptLst>
  <dgm:cxnLst>
    <dgm:cxn modelId="{39FE7A1C-C61C-4937-954D-6858CB56F712}" srcId="{09F8199F-95A0-40D3-92F2-ABD44366C70A}" destId="{ED05E4B3-1317-48E5-86E2-441767DAEBB1}" srcOrd="2" destOrd="0" parTransId="{825E01DE-B7D8-4D0D-98D5-B94E79026817}" sibTransId="{C10FE030-CFB1-4C67-939D-0EB1DAF3D81D}"/>
    <dgm:cxn modelId="{1A107D20-21CA-4ACC-8614-098555EE0105}" type="presOf" srcId="{09F8199F-95A0-40D3-92F2-ABD44366C70A}" destId="{1BA7AC3B-9A44-43D1-8FAD-2CCCE3517F15}" srcOrd="0" destOrd="0" presId="urn:microsoft.com/office/officeart/2008/layout/VerticalCurvedList"/>
    <dgm:cxn modelId="{1B6BFD5D-B917-4ACE-9B7D-82E67679AC74}" type="presOf" srcId="{B055013C-212E-4243-AD8E-59AF43E54BC6}" destId="{2C710942-CB26-40FE-8FED-4E2F5F3C571B}" srcOrd="0" destOrd="0" presId="urn:microsoft.com/office/officeart/2008/layout/VerticalCurvedList"/>
    <dgm:cxn modelId="{97A3A155-E547-4363-B225-AB39854DEF95}" srcId="{09F8199F-95A0-40D3-92F2-ABD44366C70A}" destId="{FE19A65F-81EB-4576-8BEE-C4F6D6482665}" srcOrd="1" destOrd="0" parTransId="{40AE646F-F0AC-43CD-9920-5FBFC3345ABE}" sibTransId="{3812BB74-E1C8-42AD-8235-0EE2F7BE53B6}"/>
    <dgm:cxn modelId="{248EEE80-790E-4B2F-89DC-347ED0355900}" type="presOf" srcId="{A2245CBF-85CB-43A1-B5BE-BA798688C128}" destId="{B4B34BFD-F76C-4F56-B942-7B5542B42D5F}" srcOrd="0" destOrd="0" presId="urn:microsoft.com/office/officeart/2008/layout/VerticalCurvedList"/>
    <dgm:cxn modelId="{A658B6C9-E784-4A48-B8A4-09713AEEE41C}" type="presOf" srcId="{ED05E4B3-1317-48E5-86E2-441767DAEBB1}" destId="{053A71D0-0EF3-48A1-919E-F3D45721256C}" srcOrd="0" destOrd="0" presId="urn:microsoft.com/office/officeart/2008/layout/VerticalCurvedList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F2C90AE6-F6E4-4048-BBBF-4400CBD55DAF}" srcId="{09F8199F-95A0-40D3-92F2-ABD44366C70A}" destId="{B055013C-212E-4243-AD8E-59AF43E54BC6}" srcOrd="3" destOrd="0" parTransId="{2312CD0A-8A27-4941-AA56-A400FDAA0FDC}" sibTransId="{60BF22C5-5012-41A4-96C7-8593B6A9A79B}"/>
    <dgm:cxn modelId="{79B3C4E8-62A2-4C60-8BD6-5B818230AB84}" type="presOf" srcId="{FE19A65F-81EB-4576-8BEE-C4F6D6482665}" destId="{23050C31-0F53-4B2A-BB10-623BD55265A9}" srcOrd="0" destOrd="0" presId="urn:microsoft.com/office/officeart/2008/layout/VerticalCurvedList"/>
    <dgm:cxn modelId="{D0538AFE-D3CC-4396-9965-7AA85930D54A}" type="presOf" srcId="{5B4793A1-00A5-4348-BC34-CD57C293C55D}" destId="{260857A2-6321-40BF-8EDC-02997FA747AC}" srcOrd="0" destOrd="0" presId="urn:microsoft.com/office/officeart/2008/layout/VerticalCurvedList"/>
    <dgm:cxn modelId="{DA703B0F-3D9A-4D45-A295-F8695EA6D7CB}" type="presParOf" srcId="{1BA7AC3B-9A44-43D1-8FAD-2CCCE3517F15}" destId="{B28E2B3C-043E-44CE-A959-57E20EE35C4D}" srcOrd="0" destOrd="0" presId="urn:microsoft.com/office/officeart/2008/layout/VerticalCurvedList"/>
    <dgm:cxn modelId="{82EA4ADD-29E1-43EF-BC54-A9D129425805}" type="presParOf" srcId="{B28E2B3C-043E-44CE-A959-57E20EE35C4D}" destId="{C4AA5C47-8C4B-4829-9BD4-3663A3AF7E5C}" srcOrd="0" destOrd="0" presId="urn:microsoft.com/office/officeart/2008/layout/VerticalCurvedList"/>
    <dgm:cxn modelId="{0C54E90F-5992-41BD-8080-2A80335616E4}" type="presParOf" srcId="{C4AA5C47-8C4B-4829-9BD4-3663A3AF7E5C}" destId="{49612860-668C-49D8-A854-9B910E21FD7E}" srcOrd="0" destOrd="0" presId="urn:microsoft.com/office/officeart/2008/layout/VerticalCurvedList"/>
    <dgm:cxn modelId="{E8A3697D-0892-4C36-B4F6-EE93426758EF}" type="presParOf" srcId="{C4AA5C47-8C4B-4829-9BD4-3663A3AF7E5C}" destId="{260857A2-6321-40BF-8EDC-02997FA747AC}" srcOrd="1" destOrd="0" presId="urn:microsoft.com/office/officeart/2008/layout/VerticalCurvedList"/>
    <dgm:cxn modelId="{B268E0B2-4FB9-4B28-96A9-F7D366F85F2F}" type="presParOf" srcId="{C4AA5C47-8C4B-4829-9BD4-3663A3AF7E5C}" destId="{40D8831A-A8BA-4182-8DC1-A4E3D77F017F}" srcOrd="2" destOrd="0" presId="urn:microsoft.com/office/officeart/2008/layout/VerticalCurvedList"/>
    <dgm:cxn modelId="{144AD05B-C16C-40E4-9BA1-5483C6C50B6E}" type="presParOf" srcId="{C4AA5C47-8C4B-4829-9BD4-3663A3AF7E5C}" destId="{4A7DF8D1-ECA7-4A93-BE44-6AB678AA59BB}" srcOrd="3" destOrd="0" presId="urn:microsoft.com/office/officeart/2008/layout/VerticalCurvedList"/>
    <dgm:cxn modelId="{D14EC7ED-225C-4B91-BB4E-38AA9949F7A3}" type="presParOf" srcId="{B28E2B3C-043E-44CE-A959-57E20EE35C4D}" destId="{B4B34BFD-F76C-4F56-B942-7B5542B42D5F}" srcOrd="1" destOrd="0" presId="urn:microsoft.com/office/officeart/2008/layout/VerticalCurvedList"/>
    <dgm:cxn modelId="{EBDA21A8-0C0A-4A5C-8791-DC29E101B0CC}" type="presParOf" srcId="{B28E2B3C-043E-44CE-A959-57E20EE35C4D}" destId="{5D836274-038A-465A-B471-2C72AA0DF07A}" srcOrd="2" destOrd="0" presId="urn:microsoft.com/office/officeart/2008/layout/VerticalCurvedList"/>
    <dgm:cxn modelId="{BD1186D6-4587-49AD-AA51-57F2A56DFBB6}" type="presParOf" srcId="{5D836274-038A-465A-B471-2C72AA0DF07A}" destId="{4D35C4B1-976F-4149-A914-8607EB0972F0}" srcOrd="0" destOrd="0" presId="urn:microsoft.com/office/officeart/2008/layout/VerticalCurvedList"/>
    <dgm:cxn modelId="{9B11D454-6EF1-41A0-9573-4996ACF66E6D}" type="presParOf" srcId="{B28E2B3C-043E-44CE-A959-57E20EE35C4D}" destId="{23050C31-0F53-4B2A-BB10-623BD55265A9}" srcOrd="3" destOrd="0" presId="urn:microsoft.com/office/officeart/2008/layout/VerticalCurvedList"/>
    <dgm:cxn modelId="{1875E397-46AF-4452-9F7E-9164F3A0463A}" type="presParOf" srcId="{B28E2B3C-043E-44CE-A959-57E20EE35C4D}" destId="{F2247BEB-17FE-441D-BA41-58EBB9171F40}" srcOrd="4" destOrd="0" presId="urn:microsoft.com/office/officeart/2008/layout/VerticalCurvedList"/>
    <dgm:cxn modelId="{BB65707D-B85D-4E9D-B494-121A275E0714}" type="presParOf" srcId="{F2247BEB-17FE-441D-BA41-58EBB9171F40}" destId="{3C530BBC-3E5A-4039-BDFA-C5BC979AFF56}" srcOrd="0" destOrd="0" presId="urn:microsoft.com/office/officeart/2008/layout/VerticalCurvedList"/>
    <dgm:cxn modelId="{781240B2-6977-4A85-87EC-4E48A91CBE81}" type="presParOf" srcId="{B28E2B3C-043E-44CE-A959-57E20EE35C4D}" destId="{053A71D0-0EF3-48A1-919E-F3D45721256C}" srcOrd="5" destOrd="0" presId="urn:microsoft.com/office/officeart/2008/layout/VerticalCurvedList"/>
    <dgm:cxn modelId="{6E5C26B7-854A-40F4-8AC5-ABD589E8051B}" type="presParOf" srcId="{B28E2B3C-043E-44CE-A959-57E20EE35C4D}" destId="{C480A7F7-EB50-4BC5-8250-2B89052F978A}" srcOrd="6" destOrd="0" presId="urn:microsoft.com/office/officeart/2008/layout/VerticalCurvedList"/>
    <dgm:cxn modelId="{D1677342-6068-4351-9C2A-001718CE3231}" type="presParOf" srcId="{C480A7F7-EB50-4BC5-8250-2B89052F978A}" destId="{95CA3899-2E76-4935-99F5-CC2BDC606E12}" srcOrd="0" destOrd="0" presId="urn:microsoft.com/office/officeart/2008/layout/VerticalCurvedList"/>
    <dgm:cxn modelId="{CCA1EAB0-4EBB-4B6B-AA43-DCE07FD353E7}" type="presParOf" srcId="{B28E2B3C-043E-44CE-A959-57E20EE35C4D}" destId="{2C710942-CB26-40FE-8FED-4E2F5F3C571B}" srcOrd="7" destOrd="0" presId="urn:microsoft.com/office/officeart/2008/layout/VerticalCurvedList"/>
    <dgm:cxn modelId="{72C52008-A5E1-4A07-AC71-8841BE423B81}" type="presParOf" srcId="{B28E2B3C-043E-44CE-A959-57E20EE35C4D}" destId="{7FF968B6-87D4-403C-806D-A8B5826AB081}" srcOrd="8" destOrd="0" presId="urn:microsoft.com/office/officeart/2008/layout/VerticalCurvedList"/>
    <dgm:cxn modelId="{EA6584A9-2521-47AB-A668-91E5E6FEE9E2}" type="presParOf" srcId="{7FF968B6-87D4-403C-806D-A8B5826AB081}" destId="{BB6DA144-55AC-4CCF-91B6-FD2FA15424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učenici po Isusovom nalogu </a:t>
          </a:r>
          <a:br>
            <a:rPr lang="hr-HR" dirty="0"/>
          </a:br>
          <a:r>
            <a:rPr lang="hr-HR" dirty="0"/>
            <a:t>odlaze u grad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3DEDCEAF-CBD7-4977-B46A-29001C3C3107}">
      <dgm:prSet/>
      <dgm:spPr/>
      <dgm:t>
        <a:bodyPr/>
        <a:lstStyle/>
        <a:p>
          <a:r>
            <a:rPr lang="hr-HR" dirty="0"/>
            <a:t>Isus je već „pripremio teren“ </a:t>
          </a:r>
          <a:br>
            <a:rPr lang="hr-HR" dirty="0"/>
          </a:br>
          <a:r>
            <a:rPr lang="hr-HR" dirty="0"/>
            <a:t>za </a:t>
          </a:r>
          <a:r>
            <a:rPr lang="hr-HR" dirty="0" err="1"/>
            <a:t>pashalnu</a:t>
          </a:r>
          <a:r>
            <a:rPr lang="hr-HR" dirty="0"/>
            <a:t> večeru</a:t>
          </a:r>
        </a:p>
      </dgm:t>
    </dgm:pt>
    <dgm:pt modelId="{53873643-48A8-4648-AA23-77591271668B}" type="parTrans" cxnId="{ED7B9418-025D-4E32-9ACF-FBE68633DEE0}">
      <dgm:prSet/>
      <dgm:spPr/>
      <dgm:t>
        <a:bodyPr/>
        <a:lstStyle/>
        <a:p>
          <a:endParaRPr lang="hr-HR"/>
        </a:p>
      </dgm:t>
    </dgm:pt>
    <dgm:pt modelId="{9B3BE6B8-1DC8-40F3-BA84-ACAE3E45C09D}" type="sibTrans" cxnId="{ED7B9418-025D-4E32-9ACF-FBE68633DEE0}">
      <dgm:prSet/>
      <dgm:spPr/>
      <dgm:t>
        <a:bodyPr/>
        <a:lstStyle/>
        <a:p>
          <a:endParaRPr lang="hr-HR"/>
        </a:p>
      </dgm:t>
    </dgm:pt>
    <dgm:pt modelId="{66D1E235-5D13-4A04-BF93-176AD95317F8}">
      <dgm:prSet/>
      <dgm:spPr/>
      <dgm:t>
        <a:bodyPr/>
        <a:lstStyle/>
        <a:p>
          <a:r>
            <a:rPr lang="hr-HR" dirty="0"/>
            <a:t>domaćin je pripremio </a:t>
          </a:r>
          <a:br>
            <a:rPr lang="hr-HR" dirty="0"/>
          </a:br>
          <a:r>
            <a:rPr lang="hr-HR" dirty="0"/>
            <a:t>blagovalište na katu </a:t>
          </a:r>
        </a:p>
      </dgm:t>
    </dgm:pt>
    <dgm:pt modelId="{BF80223D-B1CA-4A83-B968-DC3C086CF612}" type="parTrans" cxnId="{BA6B02BD-1AF2-4D6F-AE30-6B35A7A9F55E}">
      <dgm:prSet/>
      <dgm:spPr/>
      <dgm:t>
        <a:bodyPr/>
        <a:lstStyle/>
        <a:p>
          <a:endParaRPr lang="hr-HR"/>
        </a:p>
      </dgm:t>
    </dgm:pt>
    <dgm:pt modelId="{F03E00C3-2151-4AB2-B48C-951E5344219B}" type="sibTrans" cxnId="{BA6B02BD-1AF2-4D6F-AE30-6B35A7A9F55E}">
      <dgm:prSet/>
      <dgm:spPr/>
      <dgm:t>
        <a:bodyPr/>
        <a:lstStyle/>
        <a:p>
          <a:endParaRPr lang="hr-HR"/>
        </a:p>
      </dgm:t>
    </dgm:pt>
    <dgm:pt modelId="{83F4CE25-D463-4818-9FDE-12AC4D037A83}">
      <dgm:prSet/>
      <dgm:spPr/>
      <dgm:t>
        <a:bodyPr/>
        <a:lstStyle/>
        <a:p>
          <a:r>
            <a:rPr lang="hr-HR" dirty="0"/>
            <a:t>učenici trebaju pripremiti </a:t>
          </a:r>
          <a:br>
            <a:rPr lang="hr-HR" dirty="0"/>
          </a:br>
          <a:r>
            <a:rPr lang="hr-HR" dirty="0"/>
            <a:t>janje, gorke trave, vino i drugo</a:t>
          </a:r>
        </a:p>
      </dgm:t>
    </dgm:pt>
    <dgm:pt modelId="{210452AE-6B8F-44BA-A924-C58188CADF7C}" type="parTrans" cxnId="{F9E0BD88-27C3-4CFF-B413-51183BB4DC88}">
      <dgm:prSet/>
      <dgm:spPr/>
      <dgm:t>
        <a:bodyPr/>
        <a:lstStyle/>
        <a:p>
          <a:endParaRPr lang="hr-HR"/>
        </a:p>
      </dgm:t>
    </dgm:pt>
    <dgm:pt modelId="{9A2CE34F-B5B8-406D-BE2B-25A3120369B5}" type="sibTrans" cxnId="{F9E0BD88-27C3-4CFF-B413-51183BB4DC88}">
      <dgm:prSet/>
      <dgm:spPr/>
      <dgm:t>
        <a:bodyPr/>
        <a:lstStyle/>
        <a:p>
          <a:endParaRPr lang="hr-HR"/>
        </a:p>
      </dgm:t>
    </dgm:pt>
    <dgm:pt modelId="{566D6871-9301-4CB3-9DBA-66D0EC60E386}" type="pres">
      <dgm:prSet presAssocID="{09F8199F-95A0-40D3-92F2-ABD44366C70A}" presName="Name0" presStyleCnt="0">
        <dgm:presLayoutVars>
          <dgm:dir/>
          <dgm:animLvl val="lvl"/>
          <dgm:resizeHandles val="exact"/>
        </dgm:presLayoutVars>
      </dgm:prSet>
      <dgm:spPr/>
    </dgm:pt>
    <dgm:pt modelId="{4A37003B-1882-4E95-BA89-26BCFCA1EA14}" type="pres">
      <dgm:prSet presAssocID="{83F4CE25-D463-4818-9FDE-12AC4D037A83}" presName="boxAndChildren" presStyleCnt="0"/>
      <dgm:spPr/>
    </dgm:pt>
    <dgm:pt modelId="{EEE64348-FFE8-4B9F-89F6-0B2341D6AA7A}" type="pres">
      <dgm:prSet presAssocID="{83F4CE25-D463-4818-9FDE-12AC4D037A83}" presName="parentTextBox" presStyleLbl="node1" presStyleIdx="0" presStyleCnt="4"/>
      <dgm:spPr/>
    </dgm:pt>
    <dgm:pt modelId="{CC64A8AD-C31D-48A8-904F-E7D760AC6F0D}" type="pres">
      <dgm:prSet presAssocID="{F03E00C3-2151-4AB2-B48C-951E5344219B}" presName="sp" presStyleCnt="0"/>
      <dgm:spPr/>
    </dgm:pt>
    <dgm:pt modelId="{091E0C11-5A11-4BC7-9B51-D52130697AF7}" type="pres">
      <dgm:prSet presAssocID="{66D1E235-5D13-4A04-BF93-176AD95317F8}" presName="arrowAndChildren" presStyleCnt="0"/>
      <dgm:spPr/>
    </dgm:pt>
    <dgm:pt modelId="{8EBB47A6-B117-4CC8-915A-8C57E79010E2}" type="pres">
      <dgm:prSet presAssocID="{66D1E235-5D13-4A04-BF93-176AD95317F8}" presName="parentTextArrow" presStyleLbl="node1" presStyleIdx="1" presStyleCnt="4"/>
      <dgm:spPr/>
    </dgm:pt>
    <dgm:pt modelId="{D3A36FFC-C497-452C-B4A1-92851CA01327}" type="pres">
      <dgm:prSet presAssocID="{9B3BE6B8-1DC8-40F3-BA84-ACAE3E45C09D}" presName="sp" presStyleCnt="0"/>
      <dgm:spPr/>
    </dgm:pt>
    <dgm:pt modelId="{4EE7A798-3875-411A-B356-E8461F89B9F2}" type="pres">
      <dgm:prSet presAssocID="{3DEDCEAF-CBD7-4977-B46A-29001C3C3107}" presName="arrowAndChildren" presStyleCnt="0"/>
      <dgm:spPr/>
    </dgm:pt>
    <dgm:pt modelId="{2D2C1EF1-9898-4E53-95D0-E2ECF18EB322}" type="pres">
      <dgm:prSet presAssocID="{3DEDCEAF-CBD7-4977-B46A-29001C3C3107}" presName="parentTextArrow" presStyleLbl="node1" presStyleIdx="2" presStyleCnt="4"/>
      <dgm:spPr/>
    </dgm:pt>
    <dgm:pt modelId="{C2331D31-BDD9-428F-B779-AEF59C9E95A0}" type="pres">
      <dgm:prSet presAssocID="{5B4793A1-00A5-4348-BC34-CD57C293C55D}" presName="sp" presStyleCnt="0"/>
      <dgm:spPr/>
    </dgm:pt>
    <dgm:pt modelId="{57C34F9F-89E1-4ACF-A48E-7627CD1F2B24}" type="pres">
      <dgm:prSet presAssocID="{A2245CBF-85CB-43A1-B5BE-BA798688C128}" presName="arrowAndChildren" presStyleCnt="0"/>
      <dgm:spPr/>
    </dgm:pt>
    <dgm:pt modelId="{F1074FB9-71D1-461D-8995-E832983AAB73}" type="pres">
      <dgm:prSet presAssocID="{A2245CBF-85CB-43A1-B5BE-BA798688C128}" presName="parentTextArrow" presStyleLbl="node1" presStyleIdx="3" presStyleCnt="4"/>
      <dgm:spPr/>
    </dgm:pt>
  </dgm:ptLst>
  <dgm:cxnLst>
    <dgm:cxn modelId="{ED7B9418-025D-4E32-9ACF-FBE68633DEE0}" srcId="{09F8199F-95A0-40D3-92F2-ABD44366C70A}" destId="{3DEDCEAF-CBD7-4977-B46A-29001C3C3107}" srcOrd="1" destOrd="0" parTransId="{53873643-48A8-4648-AA23-77591271668B}" sibTransId="{9B3BE6B8-1DC8-40F3-BA84-ACAE3E45C09D}"/>
    <dgm:cxn modelId="{A02A1E26-E170-4AA1-AA89-64663392BB09}" type="presOf" srcId="{3DEDCEAF-CBD7-4977-B46A-29001C3C3107}" destId="{2D2C1EF1-9898-4E53-95D0-E2ECF18EB322}" srcOrd="0" destOrd="0" presId="urn:microsoft.com/office/officeart/2005/8/layout/process4"/>
    <dgm:cxn modelId="{A8885968-8C2F-4729-A0EA-2C6819F3A674}" type="presOf" srcId="{09F8199F-95A0-40D3-92F2-ABD44366C70A}" destId="{566D6871-9301-4CB3-9DBA-66D0EC60E386}" srcOrd="0" destOrd="0" presId="urn:microsoft.com/office/officeart/2005/8/layout/process4"/>
    <dgm:cxn modelId="{D732707D-CE3C-4F86-9BD9-561C162ED20F}" type="presOf" srcId="{A2245CBF-85CB-43A1-B5BE-BA798688C128}" destId="{F1074FB9-71D1-461D-8995-E832983AAB73}" srcOrd="0" destOrd="0" presId="urn:microsoft.com/office/officeart/2005/8/layout/process4"/>
    <dgm:cxn modelId="{F9E0BD88-27C3-4CFF-B413-51183BB4DC88}" srcId="{09F8199F-95A0-40D3-92F2-ABD44366C70A}" destId="{83F4CE25-D463-4818-9FDE-12AC4D037A83}" srcOrd="3" destOrd="0" parTransId="{210452AE-6B8F-44BA-A924-C58188CADF7C}" sibTransId="{9A2CE34F-B5B8-406D-BE2B-25A3120369B5}"/>
    <dgm:cxn modelId="{D21FF8B6-86A2-49C7-AEFC-976F9491B8B0}" type="presOf" srcId="{83F4CE25-D463-4818-9FDE-12AC4D037A83}" destId="{EEE64348-FFE8-4B9F-89F6-0B2341D6AA7A}" srcOrd="0" destOrd="0" presId="urn:microsoft.com/office/officeart/2005/8/layout/process4"/>
    <dgm:cxn modelId="{BA6B02BD-1AF2-4D6F-AE30-6B35A7A9F55E}" srcId="{09F8199F-95A0-40D3-92F2-ABD44366C70A}" destId="{66D1E235-5D13-4A04-BF93-176AD95317F8}" srcOrd="2" destOrd="0" parTransId="{BF80223D-B1CA-4A83-B968-DC3C086CF612}" sibTransId="{F03E00C3-2151-4AB2-B48C-951E5344219B}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E98AB2E7-8C44-487C-971A-A7DEDD93CAD1}" type="presOf" srcId="{66D1E235-5D13-4A04-BF93-176AD95317F8}" destId="{8EBB47A6-B117-4CC8-915A-8C57E79010E2}" srcOrd="0" destOrd="0" presId="urn:microsoft.com/office/officeart/2005/8/layout/process4"/>
    <dgm:cxn modelId="{27A49093-C14E-4E1D-9A1E-7E6EC720D704}" type="presParOf" srcId="{566D6871-9301-4CB3-9DBA-66D0EC60E386}" destId="{4A37003B-1882-4E95-BA89-26BCFCA1EA14}" srcOrd="0" destOrd="0" presId="urn:microsoft.com/office/officeart/2005/8/layout/process4"/>
    <dgm:cxn modelId="{5CD54164-1974-4ECC-878F-F64E88CF84B8}" type="presParOf" srcId="{4A37003B-1882-4E95-BA89-26BCFCA1EA14}" destId="{EEE64348-FFE8-4B9F-89F6-0B2341D6AA7A}" srcOrd="0" destOrd="0" presId="urn:microsoft.com/office/officeart/2005/8/layout/process4"/>
    <dgm:cxn modelId="{C4C81A37-96AF-4716-80AB-31F397784820}" type="presParOf" srcId="{566D6871-9301-4CB3-9DBA-66D0EC60E386}" destId="{CC64A8AD-C31D-48A8-904F-E7D760AC6F0D}" srcOrd="1" destOrd="0" presId="urn:microsoft.com/office/officeart/2005/8/layout/process4"/>
    <dgm:cxn modelId="{C51B7B5B-B940-4A6D-9510-B3A575ED25F8}" type="presParOf" srcId="{566D6871-9301-4CB3-9DBA-66D0EC60E386}" destId="{091E0C11-5A11-4BC7-9B51-D52130697AF7}" srcOrd="2" destOrd="0" presId="urn:microsoft.com/office/officeart/2005/8/layout/process4"/>
    <dgm:cxn modelId="{6C74BF0C-5023-4772-A6D3-32093D305522}" type="presParOf" srcId="{091E0C11-5A11-4BC7-9B51-D52130697AF7}" destId="{8EBB47A6-B117-4CC8-915A-8C57E79010E2}" srcOrd="0" destOrd="0" presId="urn:microsoft.com/office/officeart/2005/8/layout/process4"/>
    <dgm:cxn modelId="{DF194889-8C3C-4B3F-9459-AF0574E34374}" type="presParOf" srcId="{566D6871-9301-4CB3-9DBA-66D0EC60E386}" destId="{D3A36FFC-C497-452C-B4A1-92851CA01327}" srcOrd="3" destOrd="0" presId="urn:microsoft.com/office/officeart/2005/8/layout/process4"/>
    <dgm:cxn modelId="{0FA248E6-D3D8-451F-9686-FF15D6C9FB96}" type="presParOf" srcId="{566D6871-9301-4CB3-9DBA-66D0EC60E386}" destId="{4EE7A798-3875-411A-B356-E8461F89B9F2}" srcOrd="4" destOrd="0" presId="urn:microsoft.com/office/officeart/2005/8/layout/process4"/>
    <dgm:cxn modelId="{B92BDB9D-5C32-460A-92D2-E5A388EEA18E}" type="presParOf" srcId="{4EE7A798-3875-411A-B356-E8461F89B9F2}" destId="{2D2C1EF1-9898-4E53-95D0-E2ECF18EB322}" srcOrd="0" destOrd="0" presId="urn:microsoft.com/office/officeart/2005/8/layout/process4"/>
    <dgm:cxn modelId="{550141C0-E35A-45AE-93EE-A16A4E53350C}" type="presParOf" srcId="{566D6871-9301-4CB3-9DBA-66D0EC60E386}" destId="{C2331D31-BDD9-428F-B779-AEF59C9E95A0}" srcOrd="5" destOrd="0" presId="urn:microsoft.com/office/officeart/2005/8/layout/process4"/>
    <dgm:cxn modelId="{0BF19D7B-5D0C-43A6-AA55-C2368FB3B8A5}" type="presParOf" srcId="{566D6871-9301-4CB3-9DBA-66D0EC60E386}" destId="{57C34F9F-89E1-4ACF-A48E-7627CD1F2B24}" srcOrd="6" destOrd="0" presId="urn:microsoft.com/office/officeart/2005/8/layout/process4"/>
    <dgm:cxn modelId="{BC192391-A8B3-4F39-8A24-EC68CF3F80C4}" type="presParOf" srcId="{57C34F9F-89E1-4ACF-A48E-7627CD1F2B24}" destId="{F1074FB9-71D1-461D-8995-E832983AAB7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kroz korizmu se pripremamo </a:t>
          </a:r>
          <a:br>
            <a:rPr lang="hr-HR" dirty="0"/>
          </a:br>
          <a:r>
            <a:rPr lang="hr-HR" dirty="0"/>
            <a:t>za događaje na Kalvariji i nakon nje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504BB4C3-8D76-4BF9-BFA2-10A7BF7975BA}">
      <dgm:prSet/>
      <dgm:spPr/>
      <dgm:t>
        <a:bodyPr/>
        <a:lstStyle/>
        <a:p>
          <a:r>
            <a:rPr lang="hr-HR" dirty="0"/>
            <a:t>odricanje od nekih navezanosti </a:t>
          </a:r>
        </a:p>
      </dgm:t>
    </dgm:pt>
    <dgm:pt modelId="{5C3C880A-A85B-4C0D-A60C-821304841B4C}" type="parTrans" cxnId="{6A32DF29-43CA-4CE6-A686-8B97E2ECFB55}">
      <dgm:prSet/>
      <dgm:spPr/>
      <dgm:t>
        <a:bodyPr/>
        <a:lstStyle/>
        <a:p>
          <a:endParaRPr lang="hr-HR"/>
        </a:p>
      </dgm:t>
    </dgm:pt>
    <dgm:pt modelId="{81135724-AE18-466F-8DA8-97F8558CF7EC}" type="sibTrans" cxnId="{6A32DF29-43CA-4CE6-A686-8B97E2ECFB55}">
      <dgm:prSet/>
      <dgm:spPr/>
      <dgm:t>
        <a:bodyPr/>
        <a:lstStyle/>
        <a:p>
          <a:endParaRPr lang="hr-HR"/>
        </a:p>
      </dgm:t>
    </dgm:pt>
    <dgm:pt modelId="{99FF1DB8-619B-48EA-9A97-190318A3A42A}">
      <dgm:prSet/>
      <dgm:spPr/>
      <dgm:t>
        <a:bodyPr/>
        <a:lstStyle/>
        <a:p>
          <a:r>
            <a:rPr lang="hr-HR" dirty="0"/>
            <a:t>više molitve </a:t>
          </a:r>
        </a:p>
      </dgm:t>
    </dgm:pt>
    <dgm:pt modelId="{7A4105FE-2195-4786-882E-68F44C7AC448}" type="parTrans" cxnId="{5529B9C0-09A4-4F8D-A442-F9DF074B7ED0}">
      <dgm:prSet/>
      <dgm:spPr/>
      <dgm:t>
        <a:bodyPr/>
        <a:lstStyle/>
        <a:p>
          <a:endParaRPr lang="hr-HR"/>
        </a:p>
      </dgm:t>
    </dgm:pt>
    <dgm:pt modelId="{9A16182F-B95B-4ABB-AE26-A375B8013361}" type="sibTrans" cxnId="{5529B9C0-09A4-4F8D-A442-F9DF074B7ED0}">
      <dgm:prSet/>
      <dgm:spPr/>
      <dgm:t>
        <a:bodyPr/>
        <a:lstStyle/>
        <a:p>
          <a:endParaRPr lang="hr-HR"/>
        </a:p>
      </dgm:t>
    </dgm:pt>
    <dgm:pt modelId="{A9D66AF9-FAD0-4401-80C9-2A4825ACFFF5}">
      <dgm:prSet/>
      <dgm:spPr/>
      <dgm:t>
        <a:bodyPr/>
        <a:lstStyle/>
        <a:p>
          <a:r>
            <a:rPr lang="hr-HR" dirty="0"/>
            <a:t>korizmene odluke najčešće prestaju </a:t>
          </a:r>
          <a:br>
            <a:rPr lang="hr-HR" dirty="0"/>
          </a:br>
          <a:r>
            <a:rPr lang="hr-HR" dirty="0"/>
            <a:t>nakon vazmenog trodnevlja</a:t>
          </a:r>
        </a:p>
      </dgm:t>
    </dgm:pt>
    <dgm:pt modelId="{C1CCDD18-0A87-44C0-BC54-B01E414036BB}" type="parTrans" cxnId="{B6C5AAB4-ADAF-4BF5-9481-83FD70CAB819}">
      <dgm:prSet/>
      <dgm:spPr/>
      <dgm:t>
        <a:bodyPr/>
        <a:lstStyle/>
        <a:p>
          <a:endParaRPr lang="hr-HR"/>
        </a:p>
      </dgm:t>
    </dgm:pt>
    <dgm:pt modelId="{9A26BC66-AD30-47E2-91CD-28C061279E31}" type="sibTrans" cxnId="{B6C5AAB4-ADAF-4BF5-9481-83FD70CAB819}">
      <dgm:prSet/>
      <dgm:spPr/>
      <dgm:t>
        <a:bodyPr/>
        <a:lstStyle/>
        <a:p>
          <a:endParaRPr lang="hr-HR"/>
        </a:p>
      </dgm:t>
    </dgm:pt>
    <dgm:pt modelId="{464963A8-22A5-4451-AFF9-A941F8A17213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A3AC99E0-948C-47FE-B950-A59DE1F1E079}" type="pres">
      <dgm:prSet presAssocID="{A2245CBF-85CB-43A1-B5BE-BA798688C12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2069777-54CA-4390-8ED3-E33D6E18CBEF}" type="pres">
      <dgm:prSet presAssocID="{5B4793A1-00A5-4348-BC34-CD57C293C55D}" presName="spacer" presStyleCnt="0"/>
      <dgm:spPr/>
    </dgm:pt>
    <dgm:pt modelId="{50EB6E6E-8F15-4EBC-B095-C3864688672A}" type="pres">
      <dgm:prSet presAssocID="{504BB4C3-8D76-4BF9-BFA2-10A7BF7975B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01FFC00-38D5-4A02-AAE6-E1A1F92023D5}" type="pres">
      <dgm:prSet presAssocID="{81135724-AE18-466F-8DA8-97F8558CF7EC}" presName="spacer" presStyleCnt="0"/>
      <dgm:spPr/>
    </dgm:pt>
    <dgm:pt modelId="{B0076290-6990-4993-849B-DE3F1685A882}" type="pres">
      <dgm:prSet presAssocID="{99FF1DB8-619B-48EA-9A97-190318A3A42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855297A-A6A2-483F-A3DC-E5FEC9705EEA}" type="pres">
      <dgm:prSet presAssocID="{9A16182F-B95B-4ABB-AE26-A375B8013361}" presName="spacer" presStyleCnt="0"/>
      <dgm:spPr/>
    </dgm:pt>
    <dgm:pt modelId="{665041DB-B147-48C4-A7A5-B22C79A2E04D}" type="pres">
      <dgm:prSet presAssocID="{A9D66AF9-FAD0-4401-80C9-2A4825ACFFF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A32DF29-43CA-4CE6-A686-8B97E2ECFB55}" srcId="{09F8199F-95A0-40D3-92F2-ABD44366C70A}" destId="{504BB4C3-8D76-4BF9-BFA2-10A7BF7975BA}" srcOrd="1" destOrd="0" parTransId="{5C3C880A-A85B-4C0D-A60C-821304841B4C}" sibTransId="{81135724-AE18-466F-8DA8-97F8558CF7EC}"/>
    <dgm:cxn modelId="{07616B66-B367-4EE8-93E2-AFE8F3F337DE}" type="presOf" srcId="{504BB4C3-8D76-4BF9-BFA2-10A7BF7975BA}" destId="{50EB6E6E-8F15-4EBC-B095-C3864688672A}" srcOrd="0" destOrd="0" presId="urn:microsoft.com/office/officeart/2005/8/layout/vList2"/>
    <dgm:cxn modelId="{0F64AD4A-C1BD-44FC-8839-544673B53D28}" type="presOf" srcId="{99FF1DB8-619B-48EA-9A97-190318A3A42A}" destId="{B0076290-6990-4993-849B-DE3F1685A882}" srcOrd="0" destOrd="0" presId="urn:microsoft.com/office/officeart/2005/8/layout/vList2"/>
    <dgm:cxn modelId="{8AB1657C-4E96-4C5B-8029-CC0110089947}" type="presOf" srcId="{09F8199F-95A0-40D3-92F2-ABD44366C70A}" destId="{464963A8-22A5-4451-AFF9-A941F8A17213}" srcOrd="0" destOrd="0" presId="urn:microsoft.com/office/officeart/2005/8/layout/vList2"/>
    <dgm:cxn modelId="{1AFD31A6-5B1A-456F-B42F-EA1103B7DF26}" type="presOf" srcId="{A2245CBF-85CB-43A1-B5BE-BA798688C128}" destId="{A3AC99E0-948C-47FE-B950-A59DE1F1E079}" srcOrd="0" destOrd="0" presId="urn:microsoft.com/office/officeart/2005/8/layout/vList2"/>
    <dgm:cxn modelId="{B81F1DB0-8C88-4236-B0BD-390189C971B8}" type="presOf" srcId="{A9D66AF9-FAD0-4401-80C9-2A4825ACFFF5}" destId="{665041DB-B147-48C4-A7A5-B22C79A2E04D}" srcOrd="0" destOrd="0" presId="urn:microsoft.com/office/officeart/2005/8/layout/vList2"/>
    <dgm:cxn modelId="{B6C5AAB4-ADAF-4BF5-9481-83FD70CAB819}" srcId="{09F8199F-95A0-40D3-92F2-ABD44366C70A}" destId="{A9D66AF9-FAD0-4401-80C9-2A4825ACFFF5}" srcOrd="3" destOrd="0" parTransId="{C1CCDD18-0A87-44C0-BC54-B01E414036BB}" sibTransId="{9A26BC66-AD30-47E2-91CD-28C061279E31}"/>
    <dgm:cxn modelId="{5529B9C0-09A4-4F8D-A442-F9DF074B7ED0}" srcId="{09F8199F-95A0-40D3-92F2-ABD44366C70A}" destId="{99FF1DB8-619B-48EA-9A97-190318A3A42A}" srcOrd="2" destOrd="0" parTransId="{7A4105FE-2195-4786-882E-68F44C7AC448}" sibTransId="{9A16182F-B95B-4ABB-AE26-A375B8013361}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47E150CE-C731-4A91-98BE-B4BE48F17490}" type="presParOf" srcId="{464963A8-22A5-4451-AFF9-A941F8A17213}" destId="{A3AC99E0-948C-47FE-B950-A59DE1F1E079}" srcOrd="0" destOrd="0" presId="urn:microsoft.com/office/officeart/2005/8/layout/vList2"/>
    <dgm:cxn modelId="{E633FA93-2A70-4242-AE57-511B12CF94EC}" type="presParOf" srcId="{464963A8-22A5-4451-AFF9-A941F8A17213}" destId="{62069777-54CA-4390-8ED3-E33D6E18CBEF}" srcOrd="1" destOrd="0" presId="urn:microsoft.com/office/officeart/2005/8/layout/vList2"/>
    <dgm:cxn modelId="{9ED3765E-E7CF-417C-BE9E-3CA5997A3AD7}" type="presParOf" srcId="{464963A8-22A5-4451-AFF9-A941F8A17213}" destId="{50EB6E6E-8F15-4EBC-B095-C3864688672A}" srcOrd="2" destOrd="0" presId="urn:microsoft.com/office/officeart/2005/8/layout/vList2"/>
    <dgm:cxn modelId="{05FCCB1E-4457-4D2A-AE5F-AA2F971E98CF}" type="presParOf" srcId="{464963A8-22A5-4451-AFF9-A941F8A17213}" destId="{201FFC00-38D5-4A02-AAE6-E1A1F92023D5}" srcOrd="3" destOrd="0" presId="urn:microsoft.com/office/officeart/2005/8/layout/vList2"/>
    <dgm:cxn modelId="{0BFAF37E-9E22-47AC-966F-B25899A804FD}" type="presParOf" srcId="{464963A8-22A5-4451-AFF9-A941F8A17213}" destId="{B0076290-6990-4993-849B-DE3F1685A882}" srcOrd="4" destOrd="0" presId="urn:microsoft.com/office/officeart/2005/8/layout/vList2"/>
    <dgm:cxn modelId="{ECA1C873-E409-439D-A73F-79410327E315}" type="presParOf" srcId="{464963A8-22A5-4451-AFF9-A941F8A17213}" destId="{6855297A-A6A2-483F-A3DC-E5FEC9705EEA}" srcOrd="5" destOrd="0" presId="urn:microsoft.com/office/officeart/2005/8/layout/vList2"/>
    <dgm:cxn modelId="{2880DDEF-FF78-4BE3-A4EA-3E91BA1BD04E}" type="presParOf" srcId="{464963A8-22A5-4451-AFF9-A941F8A17213}" destId="{665041DB-B147-48C4-A7A5-B22C79A2E0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učenici pozvani moliti zajedno s Isusom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D88F40B0-CE78-4CC5-988D-582DABB72FD6}">
      <dgm:prSet/>
      <dgm:spPr/>
      <dgm:t>
        <a:bodyPr/>
        <a:lstStyle/>
        <a:p>
          <a:r>
            <a:rPr lang="hr-HR"/>
            <a:t>pokušavaju moliti, ali bezuspješno</a:t>
          </a:r>
        </a:p>
      </dgm:t>
    </dgm:pt>
    <dgm:pt modelId="{3F9BE5C3-3E10-4EC0-8C2A-25FF0A537D10}" type="parTrans" cxnId="{CCAF4804-5A2D-454A-A5E9-F9B55D4D4399}">
      <dgm:prSet/>
      <dgm:spPr/>
      <dgm:t>
        <a:bodyPr/>
        <a:lstStyle/>
        <a:p>
          <a:endParaRPr lang="hr-HR"/>
        </a:p>
      </dgm:t>
    </dgm:pt>
    <dgm:pt modelId="{17963B5E-CE43-40D7-8EF7-F1B673360C9B}" type="sibTrans" cxnId="{CCAF4804-5A2D-454A-A5E9-F9B55D4D4399}">
      <dgm:prSet/>
      <dgm:spPr/>
      <dgm:t>
        <a:bodyPr/>
        <a:lstStyle/>
        <a:p>
          <a:endParaRPr lang="hr-HR"/>
        </a:p>
      </dgm:t>
    </dgm:pt>
    <dgm:pt modelId="{915B171B-EA16-4BCB-8748-6621257A3F23}">
      <dgm:prSet/>
      <dgm:spPr/>
      <dgm:t>
        <a:bodyPr/>
        <a:lstStyle/>
        <a:p>
          <a:r>
            <a:rPr lang="hr-HR"/>
            <a:t>zaspali su unatoč Isusovu pozivu da bdiju i mole </a:t>
          </a:r>
        </a:p>
      </dgm:t>
    </dgm:pt>
    <dgm:pt modelId="{4501251F-F062-49DE-97A4-9F21C957B715}" type="parTrans" cxnId="{E0CE34AC-AFC4-4639-A94E-39B622BAD278}">
      <dgm:prSet/>
      <dgm:spPr/>
      <dgm:t>
        <a:bodyPr/>
        <a:lstStyle/>
        <a:p>
          <a:endParaRPr lang="hr-HR"/>
        </a:p>
      </dgm:t>
    </dgm:pt>
    <dgm:pt modelId="{63C3E674-25E9-4ABB-9967-55860EEE7044}" type="sibTrans" cxnId="{E0CE34AC-AFC4-4639-A94E-39B622BAD278}">
      <dgm:prSet/>
      <dgm:spPr/>
      <dgm:t>
        <a:bodyPr/>
        <a:lstStyle/>
        <a:p>
          <a:endParaRPr lang="hr-HR"/>
        </a:p>
      </dgm:t>
    </dgm:pt>
    <dgm:pt modelId="{0CE464A2-34D2-43BB-B1F9-D0671000CBA9}" type="pres">
      <dgm:prSet presAssocID="{09F8199F-95A0-40D3-92F2-ABD44366C70A}" presName="Name0" presStyleCnt="0">
        <dgm:presLayoutVars>
          <dgm:chMax val="7"/>
          <dgm:chPref val="7"/>
          <dgm:dir/>
        </dgm:presLayoutVars>
      </dgm:prSet>
      <dgm:spPr/>
    </dgm:pt>
    <dgm:pt modelId="{66C5643A-24B9-47B7-A906-A3E16B02739D}" type="pres">
      <dgm:prSet presAssocID="{09F8199F-95A0-40D3-92F2-ABD44366C70A}" presName="Name1" presStyleCnt="0"/>
      <dgm:spPr/>
    </dgm:pt>
    <dgm:pt modelId="{F5A59BFC-18CB-4774-A84D-7D85913FFF5B}" type="pres">
      <dgm:prSet presAssocID="{09F8199F-95A0-40D3-92F2-ABD44366C70A}" presName="cycle" presStyleCnt="0"/>
      <dgm:spPr/>
    </dgm:pt>
    <dgm:pt modelId="{7CC92930-C496-4524-A0D2-0354BA10E29D}" type="pres">
      <dgm:prSet presAssocID="{09F8199F-95A0-40D3-92F2-ABD44366C70A}" presName="srcNode" presStyleLbl="node1" presStyleIdx="0" presStyleCnt="3"/>
      <dgm:spPr/>
    </dgm:pt>
    <dgm:pt modelId="{8110737E-A352-4407-BC58-DAAC60BE153B}" type="pres">
      <dgm:prSet presAssocID="{09F8199F-95A0-40D3-92F2-ABD44366C70A}" presName="conn" presStyleLbl="parChTrans1D2" presStyleIdx="0" presStyleCnt="1"/>
      <dgm:spPr/>
    </dgm:pt>
    <dgm:pt modelId="{95841323-D845-4DDD-BEAC-C6F01043F4CA}" type="pres">
      <dgm:prSet presAssocID="{09F8199F-95A0-40D3-92F2-ABD44366C70A}" presName="extraNode" presStyleLbl="node1" presStyleIdx="0" presStyleCnt="3"/>
      <dgm:spPr/>
    </dgm:pt>
    <dgm:pt modelId="{32A090D0-D92E-4AF9-8CC8-BF41B206EF04}" type="pres">
      <dgm:prSet presAssocID="{09F8199F-95A0-40D3-92F2-ABD44366C70A}" presName="dstNode" presStyleLbl="node1" presStyleIdx="0" presStyleCnt="3"/>
      <dgm:spPr/>
    </dgm:pt>
    <dgm:pt modelId="{C59DD4D9-E41B-4425-A904-62EA52275A12}" type="pres">
      <dgm:prSet presAssocID="{A2245CBF-85CB-43A1-B5BE-BA798688C128}" presName="text_1" presStyleLbl="node1" presStyleIdx="0" presStyleCnt="3">
        <dgm:presLayoutVars>
          <dgm:bulletEnabled val="1"/>
        </dgm:presLayoutVars>
      </dgm:prSet>
      <dgm:spPr/>
    </dgm:pt>
    <dgm:pt modelId="{0846DFAB-F0F6-4659-9B11-4F20016717E8}" type="pres">
      <dgm:prSet presAssocID="{A2245CBF-85CB-43A1-B5BE-BA798688C128}" presName="accent_1" presStyleCnt="0"/>
      <dgm:spPr/>
    </dgm:pt>
    <dgm:pt modelId="{67245BBF-D62F-41E9-A903-7149D9025770}" type="pres">
      <dgm:prSet presAssocID="{A2245CBF-85CB-43A1-B5BE-BA798688C128}" presName="accentRepeatNode" presStyleLbl="solidFgAcc1" presStyleIdx="0" presStyleCnt="3"/>
      <dgm:spPr/>
    </dgm:pt>
    <dgm:pt modelId="{8A773B3B-EBC1-4692-803D-EE4CEA561F11}" type="pres">
      <dgm:prSet presAssocID="{D88F40B0-CE78-4CC5-988D-582DABB72FD6}" presName="text_2" presStyleLbl="node1" presStyleIdx="1" presStyleCnt="3">
        <dgm:presLayoutVars>
          <dgm:bulletEnabled val="1"/>
        </dgm:presLayoutVars>
      </dgm:prSet>
      <dgm:spPr/>
    </dgm:pt>
    <dgm:pt modelId="{614ECB32-6B80-4EB0-A4B6-682E9F52B863}" type="pres">
      <dgm:prSet presAssocID="{D88F40B0-CE78-4CC5-988D-582DABB72FD6}" presName="accent_2" presStyleCnt="0"/>
      <dgm:spPr/>
    </dgm:pt>
    <dgm:pt modelId="{5BB47331-8EB1-4A96-9E95-9AE92308867A}" type="pres">
      <dgm:prSet presAssocID="{D88F40B0-CE78-4CC5-988D-582DABB72FD6}" presName="accentRepeatNode" presStyleLbl="solidFgAcc1" presStyleIdx="1" presStyleCnt="3"/>
      <dgm:spPr/>
    </dgm:pt>
    <dgm:pt modelId="{777D8699-6327-4276-BD5C-C283B094D2E6}" type="pres">
      <dgm:prSet presAssocID="{915B171B-EA16-4BCB-8748-6621257A3F23}" presName="text_3" presStyleLbl="node1" presStyleIdx="2" presStyleCnt="3">
        <dgm:presLayoutVars>
          <dgm:bulletEnabled val="1"/>
        </dgm:presLayoutVars>
      </dgm:prSet>
      <dgm:spPr/>
    </dgm:pt>
    <dgm:pt modelId="{0B56A350-B53F-4D49-AFDD-6A4FEDEDA611}" type="pres">
      <dgm:prSet presAssocID="{915B171B-EA16-4BCB-8748-6621257A3F23}" presName="accent_3" presStyleCnt="0"/>
      <dgm:spPr/>
    </dgm:pt>
    <dgm:pt modelId="{93AE1830-8FB0-4DCD-961E-24152D6C63FB}" type="pres">
      <dgm:prSet presAssocID="{915B171B-EA16-4BCB-8748-6621257A3F23}" presName="accentRepeatNode" presStyleLbl="solidFgAcc1" presStyleIdx="2" presStyleCnt="3"/>
      <dgm:spPr/>
    </dgm:pt>
  </dgm:ptLst>
  <dgm:cxnLst>
    <dgm:cxn modelId="{CCAF4804-5A2D-454A-A5E9-F9B55D4D4399}" srcId="{09F8199F-95A0-40D3-92F2-ABD44366C70A}" destId="{D88F40B0-CE78-4CC5-988D-582DABB72FD6}" srcOrd="1" destOrd="0" parTransId="{3F9BE5C3-3E10-4EC0-8C2A-25FF0A537D10}" sibTransId="{17963B5E-CE43-40D7-8EF7-F1B673360C9B}"/>
    <dgm:cxn modelId="{0575B35F-42CE-4A30-B378-5F3318B16811}" type="presOf" srcId="{09F8199F-95A0-40D3-92F2-ABD44366C70A}" destId="{0CE464A2-34D2-43BB-B1F9-D0671000CBA9}" srcOrd="0" destOrd="0" presId="urn:microsoft.com/office/officeart/2008/layout/VerticalCurvedList"/>
    <dgm:cxn modelId="{B0508E53-922D-40B8-B93C-4DA15BF04541}" type="presOf" srcId="{D88F40B0-CE78-4CC5-988D-582DABB72FD6}" destId="{8A773B3B-EBC1-4692-803D-EE4CEA561F11}" srcOrd="0" destOrd="0" presId="urn:microsoft.com/office/officeart/2008/layout/VerticalCurvedList"/>
    <dgm:cxn modelId="{BB225C81-D794-43B7-9793-05627D7D6E67}" type="presOf" srcId="{A2245CBF-85CB-43A1-B5BE-BA798688C128}" destId="{C59DD4D9-E41B-4425-A904-62EA52275A12}" srcOrd="0" destOrd="0" presId="urn:microsoft.com/office/officeart/2008/layout/VerticalCurvedList"/>
    <dgm:cxn modelId="{39343B9B-26E5-4109-8E02-A813327702DF}" type="presOf" srcId="{5B4793A1-00A5-4348-BC34-CD57C293C55D}" destId="{8110737E-A352-4407-BC58-DAAC60BE153B}" srcOrd="0" destOrd="0" presId="urn:microsoft.com/office/officeart/2008/layout/VerticalCurvedList"/>
    <dgm:cxn modelId="{E0CE34AC-AFC4-4639-A94E-39B622BAD278}" srcId="{09F8199F-95A0-40D3-92F2-ABD44366C70A}" destId="{915B171B-EA16-4BCB-8748-6621257A3F23}" srcOrd="2" destOrd="0" parTransId="{4501251F-F062-49DE-97A4-9F21C957B715}" sibTransId="{63C3E674-25E9-4ABB-9967-55860EEE7044}"/>
    <dgm:cxn modelId="{7F4A90BC-7160-4CA3-BAD0-603EAE9A930E}" type="presOf" srcId="{915B171B-EA16-4BCB-8748-6621257A3F23}" destId="{777D8699-6327-4276-BD5C-C283B094D2E6}" srcOrd="0" destOrd="0" presId="urn:microsoft.com/office/officeart/2008/layout/VerticalCurvedList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6E770D0B-65AA-441D-9533-40560F11C206}" type="presParOf" srcId="{0CE464A2-34D2-43BB-B1F9-D0671000CBA9}" destId="{66C5643A-24B9-47B7-A906-A3E16B02739D}" srcOrd="0" destOrd="0" presId="urn:microsoft.com/office/officeart/2008/layout/VerticalCurvedList"/>
    <dgm:cxn modelId="{7BBDE4A6-8C20-47C1-80EC-20F888B22950}" type="presParOf" srcId="{66C5643A-24B9-47B7-A906-A3E16B02739D}" destId="{F5A59BFC-18CB-4774-A84D-7D85913FFF5B}" srcOrd="0" destOrd="0" presId="urn:microsoft.com/office/officeart/2008/layout/VerticalCurvedList"/>
    <dgm:cxn modelId="{C13975B0-9713-4053-98D5-30A349BE1C58}" type="presParOf" srcId="{F5A59BFC-18CB-4774-A84D-7D85913FFF5B}" destId="{7CC92930-C496-4524-A0D2-0354BA10E29D}" srcOrd="0" destOrd="0" presId="urn:microsoft.com/office/officeart/2008/layout/VerticalCurvedList"/>
    <dgm:cxn modelId="{9A5FD05E-6702-4F3C-8EAC-7B8C1753BFA5}" type="presParOf" srcId="{F5A59BFC-18CB-4774-A84D-7D85913FFF5B}" destId="{8110737E-A352-4407-BC58-DAAC60BE153B}" srcOrd="1" destOrd="0" presId="urn:microsoft.com/office/officeart/2008/layout/VerticalCurvedList"/>
    <dgm:cxn modelId="{31A477A9-BAA8-4238-AA94-4CA91B536ACE}" type="presParOf" srcId="{F5A59BFC-18CB-4774-A84D-7D85913FFF5B}" destId="{95841323-D845-4DDD-BEAC-C6F01043F4CA}" srcOrd="2" destOrd="0" presId="urn:microsoft.com/office/officeart/2008/layout/VerticalCurvedList"/>
    <dgm:cxn modelId="{469A623E-71D1-4A0D-8C7A-0649A20E3D20}" type="presParOf" srcId="{F5A59BFC-18CB-4774-A84D-7D85913FFF5B}" destId="{32A090D0-D92E-4AF9-8CC8-BF41B206EF04}" srcOrd="3" destOrd="0" presId="urn:microsoft.com/office/officeart/2008/layout/VerticalCurvedList"/>
    <dgm:cxn modelId="{559F8608-BFB4-4899-8EA3-5C9E4E0DD164}" type="presParOf" srcId="{66C5643A-24B9-47B7-A906-A3E16B02739D}" destId="{C59DD4D9-E41B-4425-A904-62EA52275A12}" srcOrd="1" destOrd="0" presId="urn:microsoft.com/office/officeart/2008/layout/VerticalCurvedList"/>
    <dgm:cxn modelId="{6DE1CE4E-3602-4BF6-9B36-FFC572181C9F}" type="presParOf" srcId="{66C5643A-24B9-47B7-A906-A3E16B02739D}" destId="{0846DFAB-F0F6-4659-9B11-4F20016717E8}" srcOrd="2" destOrd="0" presId="urn:microsoft.com/office/officeart/2008/layout/VerticalCurvedList"/>
    <dgm:cxn modelId="{B02D2E31-FFCD-4BB5-9A2B-EFCF5916FB19}" type="presParOf" srcId="{0846DFAB-F0F6-4659-9B11-4F20016717E8}" destId="{67245BBF-D62F-41E9-A903-7149D9025770}" srcOrd="0" destOrd="0" presId="urn:microsoft.com/office/officeart/2008/layout/VerticalCurvedList"/>
    <dgm:cxn modelId="{C89FF0FE-2765-47BD-A58B-261DC58FB3F5}" type="presParOf" srcId="{66C5643A-24B9-47B7-A906-A3E16B02739D}" destId="{8A773B3B-EBC1-4692-803D-EE4CEA561F11}" srcOrd="3" destOrd="0" presId="urn:microsoft.com/office/officeart/2008/layout/VerticalCurvedList"/>
    <dgm:cxn modelId="{38CD3087-27CC-41CD-AC81-A4022B27C80B}" type="presParOf" srcId="{66C5643A-24B9-47B7-A906-A3E16B02739D}" destId="{614ECB32-6B80-4EB0-A4B6-682E9F52B863}" srcOrd="4" destOrd="0" presId="urn:microsoft.com/office/officeart/2008/layout/VerticalCurvedList"/>
    <dgm:cxn modelId="{C5296F8F-DFCB-4BC4-8A5A-2CB5BAB410F5}" type="presParOf" srcId="{614ECB32-6B80-4EB0-A4B6-682E9F52B863}" destId="{5BB47331-8EB1-4A96-9E95-9AE92308867A}" srcOrd="0" destOrd="0" presId="urn:microsoft.com/office/officeart/2008/layout/VerticalCurvedList"/>
    <dgm:cxn modelId="{C8D3AA6D-EE62-4B3D-896E-5A3B3F59C9FB}" type="presParOf" srcId="{66C5643A-24B9-47B7-A906-A3E16B02739D}" destId="{777D8699-6327-4276-BD5C-C283B094D2E6}" srcOrd="5" destOrd="0" presId="urn:microsoft.com/office/officeart/2008/layout/VerticalCurvedList"/>
    <dgm:cxn modelId="{A38DA3F9-1355-4DC1-8099-BA7103F43E1E}" type="presParOf" srcId="{66C5643A-24B9-47B7-A906-A3E16B02739D}" destId="{0B56A350-B53F-4D49-AFDD-6A4FEDEDA611}" srcOrd="6" destOrd="0" presId="urn:microsoft.com/office/officeart/2008/layout/VerticalCurvedList"/>
    <dgm:cxn modelId="{4C1D1D40-FB7D-49AB-A94A-ADE7DFE041DC}" type="presParOf" srcId="{0B56A350-B53F-4D49-AFDD-6A4FEDEDA611}" destId="{93AE1830-8FB0-4DCD-961E-24152D6C63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nije nešto što je trebao „odraditi“ kako bi mogao nastaviti dalje po svom planu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35D59C06-B5DA-40FB-A8D8-F49A97636BB2}">
      <dgm:prSet/>
      <dgm:spPr/>
      <dgm:t>
        <a:bodyPr/>
        <a:lstStyle/>
        <a:p>
          <a:r>
            <a:rPr lang="hr-HR" dirty="0"/>
            <a:t>molitva ispunjena tjeskobom i užasom toliko da se rušio na zemlju</a:t>
          </a:r>
        </a:p>
      </dgm:t>
    </dgm:pt>
    <dgm:pt modelId="{36EF6821-23A7-4663-AF09-8550C1764A9D}" type="parTrans" cxnId="{CFBE1B0D-7EE6-44D5-B54A-BBD116332B45}">
      <dgm:prSet/>
      <dgm:spPr/>
      <dgm:t>
        <a:bodyPr/>
        <a:lstStyle/>
        <a:p>
          <a:endParaRPr lang="hr-HR"/>
        </a:p>
      </dgm:t>
    </dgm:pt>
    <dgm:pt modelId="{E80E775D-2954-4B6A-8EB8-52567EEC9E18}" type="sibTrans" cxnId="{CFBE1B0D-7EE6-44D5-B54A-BBD116332B45}">
      <dgm:prSet/>
      <dgm:spPr/>
      <dgm:t>
        <a:bodyPr/>
        <a:lstStyle/>
        <a:p>
          <a:endParaRPr lang="hr-HR"/>
        </a:p>
      </dgm:t>
    </dgm:pt>
    <dgm:pt modelId="{920EB482-C832-4BCB-A7DD-94079CECC85E}">
      <dgm:prSet/>
      <dgm:spPr/>
      <dgm:t>
        <a:bodyPr/>
        <a:lstStyle/>
        <a:p>
          <a:r>
            <a:rPr lang="hr-HR" dirty="0"/>
            <a:t>usred agonije izgovara </a:t>
          </a:r>
          <a:r>
            <a:rPr lang="hr-HR" i="1" dirty="0" err="1"/>
            <a:t>Abba</a:t>
          </a:r>
          <a:r>
            <a:rPr lang="hr-HR" i="1" dirty="0"/>
            <a:t>! – Oče! Tata!</a:t>
          </a:r>
          <a:r>
            <a:rPr lang="hr-HR" dirty="0"/>
            <a:t> </a:t>
          </a:r>
        </a:p>
      </dgm:t>
    </dgm:pt>
    <dgm:pt modelId="{07135E87-CFD6-4C64-8418-22C70EDFF188}" type="parTrans" cxnId="{15BB21F0-FB77-44C5-BE69-AB650281DACC}">
      <dgm:prSet/>
      <dgm:spPr/>
      <dgm:t>
        <a:bodyPr/>
        <a:lstStyle/>
        <a:p>
          <a:endParaRPr lang="hr-HR"/>
        </a:p>
      </dgm:t>
    </dgm:pt>
    <dgm:pt modelId="{996891A5-DAEB-49F4-A4E9-1BC1EEAF3773}" type="sibTrans" cxnId="{15BB21F0-FB77-44C5-BE69-AB650281DACC}">
      <dgm:prSet/>
      <dgm:spPr/>
      <dgm:t>
        <a:bodyPr/>
        <a:lstStyle/>
        <a:p>
          <a:endParaRPr lang="hr-HR"/>
        </a:p>
      </dgm:t>
    </dgm:pt>
    <dgm:pt modelId="{4E9EE581-22E5-4EF1-BABA-0A9F36338F7D}">
      <dgm:prSet/>
      <dgm:spPr/>
      <dgm:t>
        <a:bodyPr/>
        <a:lstStyle/>
        <a:p>
          <a:r>
            <a:rPr lang="hr-HR" dirty="0"/>
            <a:t>i u najtežim trenutcima molitva puna ljubavi i povjerenja prema Bogu </a:t>
          </a:r>
        </a:p>
      </dgm:t>
    </dgm:pt>
    <dgm:pt modelId="{39B170D3-B533-4D3B-A1A9-377126B38FF6}" type="parTrans" cxnId="{5315ED7B-A565-4DA5-9082-ACB85354D3F1}">
      <dgm:prSet/>
      <dgm:spPr/>
      <dgm:t>
        <a:bodyPr/>
        <a:lstStyle/>
        <a:p>
          <a:endParaRPr lang="hr-HR"/>
        </a:p>
      </dgm:t>
    </dgm:pt>
    <dgm:pt modelId="{1754AB17-40F6-4BA9-9451-EE5528318C13}" type="sibTrans" cxnId="{5315ED7B-A565-4DA5-9082-ACB85354D3F1}">
      <dgm:prSet/>
      <dgm:spPr/>
      <dgm:t>
        <a:bodyPr/>
        <a:lstStyle/>
        <a:p>
          <a:endParaRPr lang="hr-HR"/>
        </a:p>
      </dgm:t>
    </dgm:pt>
    <dgm:pt modelId="{464963A8-22A5-4451-AFF9-A941F8A17213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A3AC99E0-948C-47FE-B950-A59DE1F1E079}" type="pres">
      <dgm:prSet presAssocID="{A2245CBF-85CB-43A1-B5BE-BA798688C12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2069777-54CA-4390-8ED3-E33D6E18CBEF}" type="pres">
      <dgm:prSet presAssocID="{5B4793A1-00A5-4348-BC34-CD57C293C55D}" presName="spacer" presStyleCnt="0"/>
      <dgm:spPr/>
    </dgm:pt>
    <dgm:pt modelId="{8E1A8EB4-E43F-4665-B545-5760C6CE71FF}" type="pres">
      <dgm:prSet presAssocID="{35D59C06-B5DA-40FB-A8D8-F49A97636BB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2CE4FDC-80FD-424B-BE36-D679D35F6826}" type="pres">
      <dgm:prSet presAssocID="{E80E775D-2954-4B6A-8EB8-52567EEC9E18}" presName="spacer" presStyleCnt="0"/>
      <dgm:spPr/>
    </dgm:pt>
    <dgm:pt modelId="{323B6DC6-CA0D-4566-927F-CE4E87216D98}" type="pres">
      <dgm:prSet presAssocID="{920EB482-C832-4BCB-A7DD-94079CECC85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DFB8D9B-68C6-458F-A35B-2EA2E13B9E07}" type="pres">
      <dgm:prSet presAssocID="{996891A5-DAEB-49F4-A4E9-1BC1EEAF3773}" presName="spacer" presStyleCnt="0"/>
      <dgm:spPr/>
    </dgm:pt>
    <dgm:pt modelId="{04A6F8C4-93B7-4915-B1C9-70546534DE7F}" type="pres">
      <dgm:prSet presAssocID="{4E9EE581-22E5-4EF1-BABA-0A9F36338F7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FBE1B0D-7EE6-44D5-B54A-BBD116332B45}" srcId="{09F8199F-95A0-40D3-92F2-ABD44366C70A}" destId="{35D59C06-B5DA-40FB-A8D8-F49A97636BB2}" srcOrd="1" destOrd="0" parTransId="{36EF6821-23A7-4663-AF09-8550C1764A9D}" sibTransId="{E80E775D-2954-4B6A-8EB8-52567EEC9E18}"/>
    <dgm:cxn modelId="{5315ED7B-A565-4DA5-9082-ACB85354D3F1}" srcId="{09F8199F-95A0-40D3-92F2-ABD44366C70A}" destId="{4E9EE581-22E5-4EF1-BABA-0A9F36338F7D}" srcOrd="3" destOrd="0" parTransId="{39B170D3-B533-4D3B-A1A9-377126B38FF6}" sibTransId="{1754AB17-40F6-4BA9-9451-EE5528318C13}"/>
    <dgm:cxn modelId="{8AB1657C-4E96-4C5B-8029-CC0110089947}" type="presOf" srcId="{09F8199F-95A0-40D3-92F2-ABD44366C70A}" destId="{464963A8-22A5-4451-AFF9-A941F8A17213}" srcOrd="0" destOrd="0" presId="urn:microsoft.com/office/officeart/2005/8/layout/vList2"/>
    <dgm:cxn modelId="{0B6A4A8F-A6D6-414C-B941-875A16C68B50}" type="presOf" srcId="{35D59C06-B5DA-40FB-A8D8-F49A97636BB2}" destId="{8E1A8EB4-E43F-4665-B545-5760C6CE71FF}" srcOrd="0" destOrd="0" presId="urn:microsoft.com/office/officeart/2005/8/layout/vList2"/>
    <dgm:cxn modelId="{1AFD31A6-5B1A-456F-B42F-EA1103B7DF26}" type="presOf" srcId="{A2245CBF-85CB-43A1-B5BE-BA798688C128}" destId="{A3AC99E0-948C-47FE-B950-A59DE1F1E079}" srcOrd="0" destOrd="0" presId="urn:microsoft.com/office/officeart/2005/8/layout/vList2"/>
    <dgm:cxn modelId="{08D676B2-CB9C-4B68-B1B1-02E781B3C4A7}" type="presOf" srcId="{4E9EE581-22E5-4EF1-BABA-0A9F36338F7D}" destId="{04A6F8C4-93B7-4915-B1C9-70546534DE7F}" srcOrd="0" destOrd="0" presId="urn:microsoft.com/office/officeart/2005/8/layout/vList2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2C41FFEC-2053-4E37-827B-388F6EC53E6F}" type="presOf" srcId="{920EB482-C832-4BCB-A7DD-94079CECC85E}" destId="{323B6DC6-CA0D-4566-927F-CE4E87216D98}" srcOrd="0" destOrd="0" presId="urn:microsoft.com/office/officeart/2005/8/layout/vList2"/>
    <dgm:cxn modelId="{15BB21F0-FB77-44C5-BE69-AB650281DACC}" srcId="{09F8199F-95A0-40D3-92F2-ABD44366C70A}" destId="{920EB482-C832-4BCB-A7DD-94079CECC85E}" srcOrd="2" destOrd="0" parTransId="{07135E87-CFD6-4C64-8418-22C70EDFF188}" sibTransId="{996891A5-DAEB-49F4-A4E9-1BC1EEAF3773}"/>
    <dgm:cxn modelId="{47E150CE-C731-4A91-98BE-B4BE48F17490}" type="presParOf" srcId="{464963A8-22A5-4451-AFF9-A941F8A17213}" destId="{A3AC99E0-948C-47FE-B950-A59DE1F1E079}" srcOrd="0" destOrd="0" presId="urn:microsoft.com/office/officeart/2005/8/layout/vList2"/>
    <dgm:cxn modelId="{E633FA93-2A70-4242-AE57-511B12CF94EC}" type="presParOf" srcId="{464963A8-22A5-4451-AFF9-A941F8A17213}" destId="{62069777-54CA-4390-8ED3-E33D6E18CBEF}" srcOrd="1" destOrd="0" presId="urn:microsoft.com/office/officeart/2005/8/layout/vList2"/>
    <dgm:cxn modelId="{E536B556-83FA-4E07-9B59-E493C4FEE251}" type="presParOf" srcId="{464963A8-22A5-4451-AFF9-A941F8A17213}" destId="{8E1A8EB4-E43F-4665-B545-5760C6CE71FF}" srcOrd="2" destOrd="0" presId="urn:microsoft.com/office/officeart/2005/8/layout/vList2"/>
    <dgm:cxn modelId="{AB0A2E1C-9C8E-4171-85FB-53B2721A2A74}" type="presParOf" srcId="{464963A8-22A5-4451-AFF9-A941F8A17213}" destId="{22CE4FDC-80FD-424B-BE36-D679D35F6826}" srcOrd="3" destOrd="0" presId="urn:microsoft.com/office/officeart/2005/8/layout/vList2"/>
    <dgm:cxn modelId="{0F879459-8B3B-42D4-9255-5CFB8B48DF90}" type="presParOf" srcId="{464963A8-22A5-4451-AFF9-A941F8A17213}" destId="{323B6DC6-CA0D-4566-927F-CE4E87216D98}" srcOrd="4" destOrd="0" presId="urn:microsoft.com/office/officeart/2005/8/layout/vList2"/>
    <dgm:cxn modelId="{2EC972A7-191F-40E0-9541-F4345A8DC772}" type="presParOf" srcId="{464963A8-22A5-4451-AFF9-A941F8A17213}" destId="{ADFB8D9B-68C6-458F-A35B-2EA2E13B9E07}" srcOrd="5" destOrd="0" presId="urn:microsoft.com/office/officeart/2005/8/layout/vList2"/>
    <dgm:cxn modelId="{90A26B46-7002-40C5-8214-B859DDB3EBFA}" type="presParOf" srcId="{464963A8-22A5-4451-AFF9-A941F8A17213}" destId="{04A6F8C4-93B7-4915-B1C9-70546534DE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neće nas osloboditi muke</a:t>
          </a:r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DFED7965-5CDC-44F4-9A72-D7E0B7CD366D}">
      <dgm:prSet/>
      <dgm:spPr/>
      <dgm:t>
        <a:bodyPr/>
        <a:lstStyle/>
        <a:p>
          <a:r>
            <a:rPr lang="hr-HR" dirty="0"/>
            <a:t>podići će nas kada padnemo </a:t>
          </a:r>
        </a:p>
      </dgm:t>
    </dgm:pt>
    <dgm:pt modelId="{9C1AD3DE-4B89-4A78-9000-E09D997F8634}" type="parTrans" cxnId="{2DF4B1C4-66E0-4C14-B133-13D59926C8FD}">
      <dgm:prSet/>
      <dgm:spPr/>
      <dgm:t>
        <a:bodyPr/>
        <a:lstStyle/>
        <a:p>
          <a:endParaRPr lang="hr-HR"/>
        </a:p>
      </dgm:t>
    </dgm:pt>
    <dgm:pt modelId="{9E55474C-1FCE-44CD-AFBE-ADE23D815CDF}" type="sibTrans" cxnId="{2DF4B1C4-66E0-4C14-B133-13D59926C8FD}">
      <dgm:prSet/>
      <dgm:spPr/>
      <dgm:t>
        <a:bodyPr/>
        <a:lstStyle/>
        <a:p>
          <a:endParaRPr lang="hr-HR"/>
        </a:p>
      </dgm:t>
    </dgm:pt>
    <dgm:pt modelId="{81C179AE-20AC-42DB-9EC0-6AEB1FD7139B}">
      <dgm:prSet/>
      <dgm:spPr/>
      <dgm:t>
        <a:bodyPr/>
        <a:lstStyle/>
        <a:p>
          <a:r>
            <a:rPr lang="hr-HR"/>
            <a:t>utješit će nas kada smo u agoniji</a:t>
          </a:r>
        </a:p>
      </dgm:t>
    </dgm:pt>
    <dgm:pt modelId="{AA695382-C0D6-4D30-9CDF-3180D6209A81}" type="parTrans" cxnId="{7D569FAE-3E41-4F70-B006-0A171291347E}">
      <dgm:prSet/>
      <dgm:spPr/>
      <dgm:t>
        <a:bodyPr/>
        <a:lstStyle/>
        <a:p>
          <a:endParaRPr lang="hr-HR"/>
        </a:p>
      </dgm:t>
    </dgm:pt>
    <dgm:pt modelId="{C1442D63-1B97-434B-BC87-7867E4BC8CDB}" type="sibTrans" cxnId="{7D569FAE-3E41-4F70-B006-0A171291347E}">
      <dgm:prSet/>
      <dgm:spPr/>
      <dgm:t>
        <a:bodyPr/>
        <a:lstStyle/>
        <a:p>
          <a:endParaRPr lang="hr-HR"/>
        </a:p>
      </dgm:t>
    </dgm:pt>
    <dgm:pt modelId="{287117A5-3D50-4B6B-AA8A-E32C8CC32193}">
      <dgm:prSet/>
      <dgm:spPr/>
      <dgm:t>
        <a:bodyPr/>
        <a:lstStyle/>
        <a:p>
          <a:r>
            <a:rPr lang="hr-HR" dirty="0"/>
            <a:t>teško će to razumjeti tko bježi od žrtve i odricanja koja ne žele biti dugoročna, već samo kroz četrdeset dana, dok ne nastavi po starom</a:t>
          </a:r>
        </a:p>
      </dgm:t>
    </dgm:pt>
    <dgm:pt modelId="{18258D16-679D-4904-8728-23CC15E6F24A}" type="parTrans" cxnId="{F0845BA2-B8B7-47FB-A440-F9E5A9C94A77}">
      <dgm:prSet/>
      <dgm:spPr/>
      <dgm:t>
        <a:bodyPr/>
        <a:lstStyle/>
        <a:p>
          <a:endParaRPr lang="hr-HR"/>
        </a:p>
      </dgm:t>
    </dgm:pt>
    <dgm:pt modelId="{685034B6-29AA-44CF-8D0B-83D3E98DAD3A}" type="sibTrans" cxnId="{F0845BA2-B8B7-47FB-A440-F9E5A9C94A77}">
      <dgm:prSet/>
      <dgm:spPr/>
      <dgm:t>
        <a:bodyPr/>
        <a:lstStyle/>
        <a:p>
          <a:endParaRPr lang="hr-HR"/>
        </a:p>
      </dgm:t>
    </dgm:pt>
    <dgm:pt modelId="{464963A8-22A5-4451-AFF9-A941F8A17213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A3AC99E0-948C-47FE-B950-A59DE1F1E079}" type="pres">
      <dgm:prSet presAssocID="{A2245CBF-85CB-43A1-B5BE-BA798688C128}" presName="parentText" presStyleLbl="node1" presStyleIdx="0" presStyleCnt="4" custScaleY="56490">
        <dgm:presLayoutVars>
          <dgm:chMax val="0"/>
          <dgm:bulletEnabled val="1"/>
        </dgm:presLayoutVars>
      </dgm:prSet>
      <dgm:spPr/>
    </dgm:pt>
    <dgm:pt modelId="{62069777-54CA-4390-8ED3-E33D6E18CBEF}" type="pres">
      <dgm:prSet presAssocID="{5B4793A1-00A5-4348-BC34-CD57C293C55D}" presName="spacer" presStyleCnt="0"/>
      <dgm:spPr/>
    </dgm:pt>
    <dgm:pt modelId="{8F4DB781-8EFB-4E7B-9AA1-3C95C2C6E5C2}" type="pres">
      <dgm:prSet presAssocID="{DFED7965-5CDC-44F4-9A72-D7E0B7CD366D}" presName="parentText" presStyleLbl="node1" presStyleIdx="1" presStyleCnt="4" custScaleY="56490">
        <dgm:presLayoutVars>
          <dgm:chMax val="0"/>
          <dgm:bulletEnabled val="1"/>
        </dgm:presLayoutVars>
      </dgm:prSet>
      <dgm:spPr/>
    </dgm:pt>
    <dgm:pt modelId="{4713FE9B-02D7-4185-80B5-1C2BE4541A15}" type="pres">
      <dgm:prSet presAssocID="{9E55474C-1FCE-44CD-AFBE-ADE23D815CDF}" presName="spacer" presStyleCnt="0"/>
      <dgm:spPr/>
    </dgm:pt>
    <dgm:pt modelId="{FDB8C745-55BE-4FEE-843A-3234E251F49A}" type="pres">
      <dgm:prSet presAssocID="{81C179AE-20AC-42DB-9EC0-6AEB1FD7139B}" presName="parentText" presStyleLbl="node1" presStyleIdx="2" presStyleCnt="4" custScaleY="56490">
        <dgm:presLayoutVars>
          <dgm:chMax val="0"/>
          <dgm:bulletEnabled val="1"/>
        </dgm:presLayoutVars>
      </dgm:prSet>
      <dgm:spPr/>
    </dgm:pt>
    <dgm:pt modelId="{9A19D0C4-C2CB-4ACD-A682-B555E8BBF3C3}" type="pres">
      <dgm:prSet presAssocID="{C1442D63-1B97-434B-BC87-7867E4BC8CDB}" presName="spacer" presStyleCnt="0"/>
      <dgm:spPr/>
    </dgm:pt>
    <dgm:pt modelId="{9567A3A2-5948-4855-8DCF-81EC24E8B395}" type="pres">
      <dgm:prSet presAssocID="{287117A5-3D50-4B6B-AA8A-E32C8CC3219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A1B8B6A-0384-40DF-B697-75A05FB3251C}" type="presOf" srcId="{287117A5-3D50-4B6B-AA8A-E32C8CC32193}" destId="{9567A3A2-5948-4855-8DCF-81EC24E8B395}" srcOrd="0" destOrd="0" presId="urn:microsoft.com/office/officeart/2005/8/layout/vList2"/>
    <dgm:cxn modelId="{6F2D0556-809F-48A1-8466-E57D15B1C6A8}" type="presOf" srcId="{DFED7965-5CDC-44F4-9A72-D7E0B7CD366D}" destId="{8F4DB781-8EFB-4E7B-9AA1-3C95C2C6E5C2}" srcOrd="0" destOrd="0" presId="urn:microsoft.com/office/officeart/2005/8/layout/vList2"/>
    <dgm:cxn modelId="{8AB1657C-4E96-4C5B-8029-CC0110089947}" type="presOf" srcId="{09F8199F-95A0-40D3-92F2-ABD44366C70A}" destId="{464963A8-22A5-4451-AFF9-A941F8A17213}" srcOrd="0" destOrd="0" presId="urn:microsoft.com/office/officeart/2005/8/layout/vList2"/>
    <dgm:cxn modelId="{C4C6B58D-AA7A-4712-8082-773A9E6C9474}" type="presOf" srcId="{81C179AE-20AC-42DB-9EC0-6AEB1FD7139B}" destId="{FDB8C745-55BE-4FEE-843A-3234E251F49A}" srcOrd="0" destOrd="0" presId="urn:microsoft.com/office/officeart/2005/8/layout/vList2"/>
    <dgm:cxn modelId="{F0845BA2-B8B7-47FB-A440-F9E5A9C94A77}" srcId="{09F8199F-95A0-40D3-92F2-ABD44366C70A}" destId="{287117A5-3D50-4B6B-AA8A-E32C8CC32193}" srcOrd="3" destOrd="0" parTransId="{18258D16-679D-4904-8728-23CC15E6F24A}" sibTransId="{685034B6-29AA-44CF-8D0B-83D3E98DAD3A}"/>
    <dgm:cxn modelId="{1AFD31A6-5B1A-456F-B42F-EA1103B7DF26}" type="presOf" srcId="{A2245CBF-85CB-43A1-B5BE-BA798688C128}" destId="{A3AC99E0-948C-47FE-B950-A59DE1F1E079}" srcOrd="0" destOrd="0" presId="urn:microsoft.com/office/officeart/2005/8/layout/vList2"/>
    <dgm:cxn modelId="{7D569FAE-3E41-4F70-B006-0A171291347E}" srcId="{09F8199F-95A0-40D3-92F2-ABD44366C70A}" destId="{81C179AE-20AC-42DB-9EC0-6AEB1FD7139B}" srcOrd="2" destOrd="0" parTransId="{AA695382-C0D6-4D30-9CDF-3180D6209A81}" sibTransId="{C1442D63-1B97-434B-BC87-7867E4BC8CDB}"/>
    <dgm:cxn modelId="{2DF4B1C4-66E0-4C14-B133-13D59926C8FD}" srcId="{09F8199F-95A0-40D3-92F2-ABD44366C70A}" destId="{DFED7965-5CDC-44F4-9A72-D7E0B7CD366D}" srcOrd="1" destOrd="0" parTransId="{9C1AD3DE-4B89-4A78-9000-E09D997F8634}" sibTransId="{9E55474C-1FCE-44CD-AFBE-ADE23D815CDF}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47E150CE-C731-4A91-98BE-B4BE48F17490}" type="presParOf" srcId="{464963A8-22A5-4451-AFF9-A941F8A17213}" destId="{A3AC99E0-948C-47FE-B950-A59DE1F1E079}" srcOrd="0" destOrd="0" presId="urn:microsoft.com/office/officeart/2005/8/layout/vList2"/>
    <dgm:cxn modelId="{E633FA93-2A70-4242-AE57-511B12CF94EC}" type="presParOf" srcId="{464963A8-22A5-4451-AFF9-A941F8A17213}" destId="{62069777-54CA-4390-8ED3-E33D6E18CBEF}" srcOrd="1" destOrd="0" presId="urn:microsoft.com/office/officeart/2005/8/layout/vList2"/>
    <dgm:cxn modelId="{6C0A8D86-5C35-4880-9918-F9BD0D3CB6AA}" type="presParOf" srcId="{464963A8-22A5-4451-AFF9-A941F8A17213}" destId="{8F4DB781-8EFB-4E7B-9AA1-3C95C2C6E5C2}" srcOrd="2" destOrd="0" presId="urn:microsoft.com/office/officeart/2005/8/layout/vList2"/>
    <dgm:cxn modelId="{5546C4A7-833E-49E7-B003-CCA61AE3A27E}" type="presParOf" srcId="{464963A8-22A5-4451-AFF9-A941F8A17213}" destId="{4713FE9B-02D7-4185-80B5-1C2BE4541A15}" srcOrd="3" destOrd="0" presId="urn:microsoft.com/office/officeart/2005/8/layout/vList2"/>
    <dgm:cxn modelId="{68160595-615E-4047-9486-999FF2326EBB}" type="presParOf" srcId="{464963A8-22A5-4451-AFF9-A941F8A17213}" destId="{FDB8C745-55BE-4FEE-843A-3234E251F49A}" srcOrd="4" destOrd="0" presId="urn:microsoft.com/office/officeart/2005/8/layout/vList2"/>
    <dgm:cxn modelId="{37A7FCAE-3336-4D76-9180-33D0510E70F4}" type="presParOf" srcId="{464963A8-22A5-4451-AFF9-A941F8A17213}" destId="{9A19D0C4-C2CB-4ACD-A682-B555E8BBF3C3}" srcOrd="5" destOrd="0" presId="urn:microsoft.com/office/officeart/2005/8/layout/vList2"/>
    <dgm:cxn modelId="{C35EC1F5-9AF0-4DF0-9FD4-CF5F428A3E18}" type="presParOf" srcId="{464963A8-22A5-4451-AFF9-A941F8A17213}" destId="{9567A3A2-5948-4855-8DCF-81EC24E8B39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2245CBF-85CB-43A1-B5BE-BA798688C128}">
      <dgm:prSet/>
      <dgm:spPr/>
      <dgm:t>
        <a:bodyPr/>
        <a:lstStyle/>
        <a:p>
          <a:r>
            <a:rPr lang="hr-HR" dirty="0"/>
            <a:t>Juda je slijedio Isusa </a:t>
          </a:r>
          <a:r>
            <a:rPr lang="pl-PL" dirty="0"/>
            <a:t>sve do borbe na Maslinskoj gori</a:t>
          </a:r>
          <a:endParaRPr lang="hr-HR" dirty="0"/>
        </a:p>
      </dgm:t>
    </dgm:pt>
    <dgm:pt modelId="{DA6738E2-F2C9-4DDC-A4A2-D9BCA1221C9C}" type="parTrans" cxnId="{23E0ACCC-4465-45FB-B5D3-E169B5202EA9}">
      <dgm:prSet/>
      <dgm:spPr/>
      <dgm:t>
        <a:bodyPr/>
        <a:lstStyle/>
        <a:p>
          <a:endParaRPr lang="hr-HR"/>
        </a:p>
      </dgm:t>
    </dgm:pt>
    <dgm:pt modelId="{5B4793A1-00A5-4348-BC34-CD57C293C55D}" type="sibTrans" cxnId="{23E0ACCC-4465-45FB-B5D3-E169B5202EA9}">
      <dgm:prSet/>
      <dgm:spPr/>
      <dgm:t>
        <a:bodyPr/>
        <a:lstStyle/>
        <a:p>
          <a:endParaRPr lang="hr-HR"/>
        </a:p>
      </dgm:t>
    </dgm:pt>
    <dgm:pt modelId="{3250CAF3-4177-4D32-9BEA-96ACB60C8BC3}">
      <dgm:prSet/>
      <dgm:spPr/>
      <dgm:t>
        <a:bodyPr/>
        <a:lstStyle/>
        <a:p>
          <a:r>
            <a:rPr lang="hr-HR" dirty="0"/>
            <a:t>tri je godine živio uz Isusa</a:t>
          </a:r>
        </a:p>
      </dgm:t>
    </dgm:pt>
    <dgm:pt modelId="{7B7453F9-ACFA-4672-A23B-9A2BC8C87865}" type="parTrans" cxnId="{9A48885A-B987-424D-A5FB-B3F0D7AFE39E}">
      <dgm:prSet/>
      <dgm:spPr/>
      <dgm:t>
        <a:bodyPr/>
        <a:lstStyle/>
        <a:p>
          <a:endParaRPr lang="hr-HR"/>
        </a:p>
      </dgm:t>
    </dgm:pt>
    <dgm:pt modelId="{72DE8282-333A-47D3-9AC5-302889B0544C}" type="sibTrans" cxnId="{9A48885A-B987-424D-A5FB-B3F0D7AFE39E}">
      <dgm:prSet/>
      <dgm:spPr/>
      <dgm:t>
        <a:bodyPr/>
        <a:lstStyle/>
        <a:p>
          <a:endParaRPr lang="hr-HR"/>
        </a:p>
      </dgm:t>
    </dgm:pt>
    <dgm:pt modelId="{94612372-704B-41AF-A58C-0FF9CD6C4D97}">
      <dgm:prSet/>
      <dgm:spPr/>
      <dgm:t>
        <a:bodyPr/>
        <a:lstStyle/>
        <a:p>
          <a:r>
            <a:rPr lang="hr-HR" dirty="0"/>
            <a:t>njegovo srce je otvrdnulo prema Isusu</a:t>
          </a:r>
        </a:p>
      </dgm:t>
    </dgm:pt>
    <dgm:pt modelId="{36DF8256-0EEE-4C4C-9EB9-368A1BFAAC8C}" type="parTrans" cxnId="{179E6E7D-597A-4AA7-A034-4C3338A32886}">
      <dgm:prSet/>
      <dgm:spPr/>
      <dgm:t>
        <a:bodyPr/>
        <a:lstStyle/>
        <a:p>
          <a:endParaRPr lang="hr-HR"/>
        </a:p>
      </dgm:t>
    </dgm:pt>
    <dgm:pt modelId="{3B0C9B4E-241C-462B-8F17-A4449F6DE378}" type="sibTrans" cxnId="{179E6E7D-597A-4AA7-A034-4C3338A32886}">
      <dgm:prSet/>
      <dgm:spPr/>
      <dgm:t>
        <a:bodyPr/>
        <a:lstStyle/>
        <a:p>
          <a:endParaRPr lang="hr-HR"/>
        </a:p>
      </dgm:t>
    </dgm:pt>
    <dgm:pt modelId="{464963A8-22A5-4451-AFF9-A941F8A17213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A3AC99E0-948C-47FE-B950-A59DE1F1E079}" type="pres">
      <dgm:prSet presAssocID="{A2245CBF-85CB-43A1-B5BE-BA798688C12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2069777-54CA-4390-8ED3-E33D6E18CBEF}" type="pres">
      <dgm:prSet presAssocID="{5B4793A1-00A5-4348-BC34-CD57C293C55D}" presName="spacer" presStyleCnt="0"/>
      <dgm:spPr/>
    </dgm:pt>
    <dgm:pt modelId="{3699C20E-A3CB-42CF-9AE5-BA025A73EABC}" type="pres">
      <dgm:prSet presAssocID="{3250CAF3-4177-4D32-9BEA-96ACB60C8B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8C94FF-5A1C-4FF9-93AA-EF5455869D66}" type="pres">
      <dgm:prSet presAssocID="{72DE8282-333A-47D3-9AC5-302889B0544C}" presName="spacer" presStyleCnt="0"/>
      <dgm:spPr/>
    </dgm:pt>
    <dgm:pt modelId="{D0506077-FEBF-4AAA-BC11-CB632C2AAD10}" type="pres">
      <dgm:prSet presAssocID="{94612372-704B-41AF-A58C-0FF9CD6C4D9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A3AB4C-C492-4B1C-BB22-9A26E0704A92}" type="presOf" srcId="{94612372-704B-41AF-A58C-0FF9CD6C4D97}" destId="{D0506077-FEBF-4AAA-BC11-CB632C2AAD10}" srcOrd="0" destOrd="0" presId="urn:microsoft.com/office/officeart/2005/8/layout/vList2"/>
    <dgm:cxn modelId="{9A48885A-B987-424D-A5FB-B3F0D7AFE39E}" srcId="{09F8199F-95A0-40D3-92F2-ABD44366C70A}" destId="{3250CAF3-4177-4D32-9BEA-96ACB60C8BC3}" srcOrd="1" destOrd="0" parTransId="{7B7453F9-ACFA-4672-A23B-9A2BC8C87865}" sibTransId="{72DE8282-333A-47D3-9AC5-302889B0544C}"/>
    <dgm:cxn modelId="{8AB1657C-4E96-4C5B-8029-CC0110089947}" type="presOf" srcId="{09F8199F-95A0-40D3-92F2-ABD44366C70A}" destId="{464963A8-22A5-4451-AFF9-A941F8A17213}" srcOrd="0" destOrd="0" presId="urn:microsoft.com/office/officeart/2005/8/layout/vList2"/>
    <dgm:cxn modelId="{179E6E7D-597A-4AA7-A034-4C3338A32886}" srcId="{09F8199F-95A0-40D3-92F2-ABD44366C70A}" destId="{94612372-704B-41AF-A58C-0FF9CD6C4D97}" srcOrd="2" destOrd="0" parTransId="{36DF8256-0EEE-4C4C-9EB9-368A1BFAAC8C}" sibTransId="{3B0C9B4E-241C-462B-8F17-A4449F6DE378}"/>
    <dgm:cxn modelId="{B1D11D8C-66B2-403A-9355-A60324A2D84C}" type="presOf" srcId="{3250CAF3-4177-4D32-9BEA-96ACB60C8BC3}" destId="{3699C20E-A3CB-42CF-9AE5-BA025A73EABC}" srcOrd="0" destOrd="0" presId="urn:microsoft.com/office/officeart/2005/8/layout/vList2"/>
    <dgm:cxn modelId="{1AFD31A6-5B1A-456F-B42F-EA1103B7DF26}" type="presOf" srcId="{A2245CBF-85CB-43A1-B5BE-BA798688C128}" destId="{A3AC99E0-948C-47FE-B950-A59DE1F1E079}" srcOrd="0" destOrd="0" presId="urn:microsoft.com/office/officeart/2005/8/layout/vList2"/>
    <dgm:cxn modelId="{23E0ACCC-4465-45FB-B5D3-E169B5202EA9}" srcId="{09F8199F-95A0-40D3-92F2-ABD44366C70A}" destId="{A2245CBF-85CB-43A1-B5BE-BA798688C128}" srcOrd="0" destOrd="0" parTransId="{DA6738E2-F2C9-4DDC-A4A2-D9BCA1221C9C}" sibTransId="{5B4793A1-00A5-4348-BC34-CD57C293C55D}"/>
    <dgm:cxn modelId="{47E150CE-C731-4A91-98BE-B4BE48F17490}" type="presParOf" srcId="{464963A8-22A5-4451-AFF9-A941F8A17213}" destId="{A3AC99E0-948C-47FE-B950-A59DE1F1E079}" srcOrd="0" destOrd="0" presId="urn:microsoft.com/office/officeart/2005/8/layout/vList2"/>
    <dgm:cxn modelId="{E633FA93-2A70-4242-AE57-511B12CF94EC}" type="presParOf" srcId="{464963A8-22A5-4451-AFF9-A941F8A17213}" destId="{62069777-54CA-4390-8ED3-E33D6E18CBEF}" srcOrd="1" destOrd="0" presId="urn:microsoft.com/office/officeart/2005/8/layout/vList2"/>
    <dgm:cxn modelId="{04271FBE-8342-48E8-8EDE-E1CFDE57FC06}" type="presParOf" srcId="{464963A8-22A5-4451-AFF9-A941F8A17213}" destId="{3699C20E-A3CB-42CF-9AE5-BA025A73EABC}" srcOrd="2" destOrd="0" presId="urn:microsoft.com/office/officeart/2005/8/layout/vList2"/>
    <dgm:cxn modelId="{E4C6EBB5-1258-4310-855E-4E4F2D761696}" type="presParOf" srcId="{464963A8-22A5-4451-AFF9-A941F8A17213}" destId="{788C94FF-5A1C-4FF9-93AA-EF5455869D66}" srcOrd="3" destOrd="0" presId="urn:microsoft.com/office/officeart/2005/8/layout/vList2"/>
    <dgm:cxn modelId="{43F6012A-75D2-41C8-9818-B9685E7D289C}" type="presParOf" srcId="{464963A8-22A5-4451-AFF9-A941F8A17213}" destId="{D0506077-FEBF-4AAA-BC11-CB632C2AAD1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AC384-28D4-49A1-B6EA-75B6E55C8173}">
      <dsp:nvSpPr>
        <dsp:cNvPr id="0" name=""/>
        <dsp:cNvSpPr/>
      </dsp:nvSpPr>
      <dsp:spPr>
        <a:xfrm>
          <a:off x="0" y="0"/>
          <a:ext cx="11457608" cy="23281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E2C17-EA51-4B11-8CA2-0DF06F3B137E}">
      <dsp:nvSpPr>
        <dsp:cNvPr id="0" name=""/>
        <dsp:cNvSpPr/>
      </dsp:nvSpPr>
      <dsp:spPr>
        <a:xfrm>
          <a:off x="347409" y="310423"/>
          <a:ext cx="1993109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CEB89-125A-43AF-AF81-931442E164E1}">
      <dsp:nvSpPr>
        <dsp:cNvPr id="0" name=""/>
        <dsp:cNvSpPr/>
      </dsp:nvSpPr>
      <dsp:spPr>
        <a:xfrm rot="10800000">
          <a:off x="347409" y="2328173"/>
          <a:ext cx="1993109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  <a:buFont typeface="Wingdings" panose="05000000000000000000" pitchFamily="2" charset="2"/>
            <a:buNone/>
          </a:pPr>
          <a:r>
            <a:rPr lang="hr-HR" sz="2000" kern="1200" dirty="0"/>
            <a:t>Koje sam korizmene odluke do </a:t>
          </a:r>
          <a:br>
            <a:rPr lang="hr-HR" sz="2000" kern="1200" dirty="0"/>
          </a:br>
          <a:r>
            <a:rPr lang="hr-HR" sz="2000" kern="1200" dirty="0"/>
            <a:t>sada izvršio? </a:t>
          </a:r>
          <a:br>
            <a:rPr lang="hr-HR" sz="2000" kern="1200" dirty="0"/>
          </a:br>
          <a:r>
            <a:rPr lang="hr-HR" sz="2000" kern="1200" dirty="0"/>
            <a:t>Jesam li </a:t>
          </a:r>
          <a:br>
            <a:rPr lang="hr-HR" sz="2000" kern="1200" dirty="0"/>
          </a:br>
          <a:r>
            <a:rPr lang="hr-HR" sz="2000" kern="1200" dirty="0"/>
            <a:t>bio ustrajan </a:t>
          </a:r>
          <a:br>
            <a:rPr lang="hr-HR" sz="2000" kern="1200" dirty="0"/>
          </a:br>
          <a:r>
            <a:rPr lang="hr-HR" sz="2000" kern="1200" dirty="0"/>
            <a:t>u svojim odlukama?</a:t>
          </a:r>
        </a:p>
      </dsp:txBody>
      <dsp:txXfrm rot="10800000">
        <a:off x="408704" y="2328173"/>
        <a:ext cx="1870519" cy="2784249"/>
      </dsp:txXfrm>
    </dsp:sp>
    <dsp:sp modelId="{76BB5CB4-4C3E-4743-BEBB-9177D7291580}">
      <dsp:nvSpPr>
        <dsp:cNvPr id="0" name=""/>
        <dsp:cNvSpPr/>
      </dsp:nvSpPr>
      <dsp:spPr>
        <a:xfrm>
          <a:off x="2539829" y="310423"/>
          <a:ext cx="1993109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60FD2-91EF-4705-B3B6-025A9BC09CB9}">
      <dsp:nvSpPr>
        <dsp:cNvPr id="0" name=""/>
        <dsp:cNvSpPr/>
      </dsp:nvSpPr>
      <dsp:spPr>
        <a:xfrm rot="10800000">
          <a:off x="2539829" y="2328173"/>
          <a:ext cx="1993109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000" kern="1200" dirty="0"/>
            <a:t>Koje su moje navezanosti od kojih teško odustajem? Hoće li moja odricanja završiti nakon korizme? </a:t>
          </a:r>
        </a:p>
      </dsp:txBody>
      <dsp:txXfrm rot="10800000">
        <a:off x="2601124" y="2328173"/>
        <a:ext cx="1870519" cy="2784249"/>
      </dsp:txXfrm>
    </dsp:sp>
    <dsp:sp modelId="{DBA8646D-F74C-4436-BCC7-B3442F3A40D2}">
      <dsp:nvSpPr>
        <dsp:cNvPr id="0" name=""/>
        <dsp:cNvSpPr/>
      </dsp:nvSpPr>
      <dsp:spPr>
        <a:xfrm>
          <a:off x="4732249" y="310423"/>
          <a:ext cx="1993109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83204-A904-4855-A513-03DE9BF194B5}">
      <dsp:nvSpPr>
        <dsp:cNvPr id="0" name=""/>
        <dsp:cNvSpPr/>
      </dsp:nvSpPr>
      <dsp:spPr>
        <a:xfrm rot="10800000">
          <a:off x="4732249" y="2328173"/>
          <a:ext cx="1993109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000" kern="1200" dirty="0"/>
            <a:t>Bdijem li povremeno kako bih za to vrijeme molio? Znam li bdjeti </a:t>
          </a:r>
          <a:br>
            <a:rPr lang="hr-HR" sz="2000" kern="1200" dirty="0"/>
          </a:br>
          <a:r>
            <a:rPr lang="hr-HR" sz="2000" kern="1200" dirty="0"/>
            <a:t>i moliti s Isusom? </a:t>
          </a:r>
          <a:br>
            <a:rPr lang="hr-HR" sz="2000" kern="1200" dirty="0"/>
          </a:br>
          <a:r>
            <a:rPr lang="hr-HR" sz="2000" kern="1200" dirty="0"/>
            <a:t>S drugima? </a:t>
          </a:r>
        </a:p>
      </dsp:txBody>
      <dsp:txXfrm rot="10800000">
        <a:off x="4793544" y="2328173"/>
        <a:ext cx="1870519" cy="2784249"/>
      </dsp:txXfrm>
    </dsp:sp>
    <dsp:sp modelId="{E2C2764E-C599-4A8D-9902-63CFFA4ED89B}">
      <dsp:nvSpPr>
        <dsp:cNvPr id="0" name=""/>
        <dsp:cNvSpPr/>
      </dsp:nvSpPr>
      <dsp:spPr>
        <a:xfrm>
          <a:off x="6924670" y="310423"/>
          <a:ext cx="1993109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359A7-D167-4F30-A9CC-A74331598B1A}">
      <dsp:nvSpPr>
        <dsp:cNvPr id="0" name=""/>
        <dsp:cNvSpPr/>
      </dsp:nvSpPr>
      <dsp:spPr>
        <a:xfrm rot="10800000">
          <a:off x="6924670" y="2328173"/>
          <a:ext cx="1993109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000" kern="1200" dirty="0"/>
            <a:t>Pripremam </a:t>
          </a:r>
          <a:br>
            <a:rPr lang="hr-HR" sz="2000" kern="1200" dirty="0"/>
          </a:br>
          <a:r>
            <a:rPr lang="hr-HR" sz="2000" kern="1200" dirty="0"/>
            <a:t>li se molitvom za važne događaje </a:t>
          </a:r>
          <a:br>
            <a:rPr lang="hr-HR" sz="2000" kern="1200" dirty="0"/>
          </a:br>
          <a:r>
            <a:rPr lang="hr-HR" sz="2000" kern="1200" dirty="0"/>
            <a:t>u svom </a:t>
          </a:r>
          <a:br>
            <a:rPr lang="hr-HR" sz="2000" kern="1200" dirty="0"/>
          </a:br>
          <a:r>
            <a:rPr lang="hr-HR" sz="2000" kern="1200" dirty="0"/>
            <a:t>životu? </a:t>
          </a:r>
        </a:p>
      </dsp:txBody>
      <dsp:txXfrm rot="10800000">
        <a:off x="6985965" y="2328173"/>
        <a:ext cx="1870519" cy="2784249"/>
      </dsp:txXfrm>
    </dsp:sp>
    <dsp:sp modelId="{3265C96E-1148-4B6B-B9BE-1716EC7B75F5}">
      <dsp:nvSpPr>
        <dsp:cNvPr id="0" name=""/>
        <dsp:cNvSpPr/>
      </dsp:nvSpPr>
      <dsp:spPr>
        <a:xfrm>
          <a:off x="9117090" y="310423"/>
          <a:ext cx="1993109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4CD71-A854-418B-A2E6-576BD169A1A0}">
      <dsp:nvSpPr>
        <dsp:cNvPr id="0" name=""/>
        <dsp:cNvSpPr/>
      </dsp:nvSpPr>
      <dsp:spPr>
        <a:xfrm rot="10800000">
          <a:off x="9117090" y="2328173"/>
          <a:ext cx="1993109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000" kern="1200" dirty="0"/>
            <a:t>Hoću li nakon korizme ostati stari čovjek, nepromijenjen, </a:t>
          </a:r>
          <a:r>
            <a:rPr lang="hr-HR" sz="2000" kern="1200" dirty="0" err="1"/>
            <a:t>nepreobražen</a:t>
          </a:r>
          <a:r>
            <a:rPr lang="hr-HR" sz="2000" kern="1200" dirty="0"/>
            <a:t>?</a:t>
          </a:r>
        </a:p>
      </dsp:txBody>
      <dsp:txXfrm rot="10800000">
        <a:off x="9178385" y="2328173"/>
        <a:ext cx="1870519" cy="27842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E46F3-25EC-4C72-9EE7-8750B88BB973}">
      <dsp:nvSpPr>
        <dsp:cNvPr id="0" name=""/>
        <dsp:cNvSpPr/>
      </dsp:nvSpPr>
      <dsp:spPr>
        <a:xfrm>
          <a:off x="2496984" y="1213485"/>
          <a:ext cx="5435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584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2754421" y="1256334"/>
        <a:ext cx="28709" cy="5741"/>
      </dsp:txXfrm>
    </dsp:sp>
    <dsp:sp modelId="{E198957B-2548-4E89-99B3-1914D51EF761}">
      <dsp:nvSpPr>
        <dsp:cNvPr id="0" name=""/>
        <dsp:cNvSpPr/>
      </dsp:nvSpPr>
      <dsp:spPr>
        <a:xfrm>
          <a:off x="2330" y="510269"/>
          <a:ext cx="2496453" cy="14978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…onaj koji iskazuje izvanjske znakove ljubavi?</a:t>
          </a:r>
        </a:p>
      </dsp:txBody>
      <dsp:txXfrm>
        <a:off x="2330" y="510269"/>
        <a:ext cx="2496453" cy="1497872"/>
      </dsp:txXfrm>
    </dsp:sp>
    <dsp:sp modelId="{5D35E08C-B065-4E12-A903-FE7F316B971E}">
      <dsp:nvSpPr>
        <dsp:cNvPr id="0" name=""/>
        <dsp:cNvSpPr/>
      </dsp:nvSpPr>
      <dsp:spPr>
        <a:xfrm>
          <a:off x="5567621" y="1213485"/>
          <a:ext cx="5435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584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5825059" y="1256334"/>
        <a:ext cx="28709" cy="5741"/>
      </dsp:txXfrm>
    </dsp:sp>
    <dsp:sp modelId="{2A268B49-65D8-4BC9-9411-8E3254057780}">
      <dsp:nvSpPr>
        <dsp:cNvPr id="0" name=""/>
        <dsp:cNvSpPr/>
      </dsp:nvSpPr>
      <dsp:spPr>
        <a:xfrm>
          <a:off x="3072968" y="510269"/>
          <a:ext cx="2496453" cy="14978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…onaj koji se molim pred i s drugima?</a:t>
          </a:r>
        </a:p>
      </dsp:txBody>
      <dsp:txXfrm>
        <a:off x="3072968" y="510269"/>
        <a:ext cx="2496453" cy="1497872"/>
      </dsp:txXfrm>
    </dsp:sp>
    <dsp:sp modelId="{5119FD96-60F0-41E3-B7A7-65AD695061CC}">
      <dsp:nvSpPr>
        <dsp:cNvPr id="0" name=""/>
        <dsp:cNvSpPr/>
      </dsp:nvSpPr>
      <dsp:spPr>
        <a:xfrm>
          <a:off x="8638259" y="1213485"/>
          <a:ext cx="5435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584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8895697" y="1256334"/>
        <a:ext cx="28709" cy="5741"/>
      </dsp:txXfrm>
    </dsp:sp>
    <dsp:sp modelId="{AC618214-F08F-400F-B040-1F92EDBA9EB4}">
      <dsp:nvSpPr>
        <dsp:cNvPr id="0" name=""/>
        <dsp:cNvSpPr/>
      </dsp:nvSpPr>
      <dsp:spPr>
        <a:xfrm>
          <a:off x="6143606" y="510269"/>
          <a:ext cx="2496453" cy="14978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…onaj koji sam svima rekao čega se odričem u korizmi?</a:t>
          </a:r>
        </a:p>
      </dsp:txBody>
      <dsp:txXfrm>
        <a:off x="6143606" y="510269"/>
        <a:ext cx="2496453" cy="1497872"/>
      </dsp:txXfrm>
    </dsp:sp>
    <dsp:sp modelId="{512038C3-E24B-4C68-8606-95B685251142}">
      <dsp:nvSpPr>
        <dsp:cNvPr id="0" name=""/>
        <dsp:cNvSpPr/>
      </dsp:nvSpPr>
      <dsp:spPr>
        <a:xfrm>
          <a:off x="9214243" y="510269"/>
          <a:ext cx="2496453" cy="14978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…onaj čije je srce ostalo nepromijenjeno, zatvoreno, potpuno isto kao i prije i koji će nakon korizme nastaviti starim životom? </a:t>
          </a:r>
        </a:p>
      </dsp:txBody>
      <dsp:txXfrm>
        <a:off x="9214243" y="510269"/>
        <a:ext cx="2496453" cy="14978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5E4CD-8016-4188-98EC-89700125B40E}">
      <dsp:nvSpPr>
        <dsp:cNvPr id="0" name=""/>
        <dsp:cNvSpPr/>
      </dsp:nvSpPr>
      <dsp:spPr>
        <a:xfrm>
          <a:off x="844422" y="0"/>
          <a:ext cx="9570116" cy="341191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2D318-F184-49ED-BC68-C017B7257E51}">
      <dsp:nvSpPr>
        <dsp:cNvPr id="0" name=""/>
        <dsp:cNvSpPr/>
      </dsp:nvSpPr>
      <dsp:spPr>
        <a:xfrm>
          <a:off x="5634" y="1023575"/>
          <a:ext cx="2710286" cy="13647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dopustiti da kroz muku i tjeskobu doživimo preobraženje i promjenu </a:t>
          </a:r>
        </a:p>
      </dsp:txBody>
      <dsp:txXfrm>
        <a:off x="72256" y="1090197"/>
        <a:ext cx="2577042" cy="1231523"/>
      </dsp:txXfrm>
    </dsp:sp>
    <dsp:sp modelId="{7B8BA6E3-6938-4FB9-8542-9D1712A4D7A1}">
      <dsp:nvSpPr>
        <dsp:cNvPr id="0" name=""/>
        <dsp:cNvSpPr/>
      </dsp:nvSpPr>
      <dsp:spPr>
        <a:xfrm>
          <a:off x="2851436" y="1023575"/>
          <a:ext cx="2710286" cy="13647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okrenuti se u novom pravcu koji ide prema Bogu</a:t>
          </a:r>
        </a:p>
      </dsp:txBody>
      <dsp:txXfrm>
        <a:off x="2918058" y="1090197"/>
        <a:ext cx="2577042" cy="1231523"/>
      </dsp:txXfrm>
    </dsp:sp>
    <dsp:sp modelId="{195F409C-86B0-4924-ABCC-67746AA74534}">
      <dsp:nvSpPr>
        <dsp:cNvPr id="0" name=""/>
        <dsp:cNvSpPr/>
      </dsp:nvSpPr>
      <dsp:spPr>
        <a:xfrm>
          <a:off x="5697237" y="1023575"/>
          <a:ext cx="2710286" cy="13647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tim putem nastavljamo moliti i onda kad više ne budemo sposobni</a:t>
          </a:r>
        </a:p>
      </dsp:txBody>
      <dsp:txXfrm>
        <a:off x="5763859" y="1090197"/>
        <a:ext cx="2577042" cy="1231523"/>
      </dsp:txXfrm>
    </dsp:sp>
    <dsp:sp modelId="{F0A8985A-2488-47CC-BCA2-A91385FDF80E}">
      <dsp:nvSpPr>
        <dsp:cNvPr id="0" name=""/>
        <dsp:cNvSpPr/>
      </dsp:nvSpPr>
      <dsp:spPr>
        <a:xfrm>
          <a:off x="8543039" y="1023575"/>
          <a:ext cx="2710286" cy="13647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tada možemo u povjerenju i s ljubavlju uskliknuti: „</a:t>
          </a:r>
          <a:r>
            <a:rPr lang="hr-HR" sz="2000" kern="1200" dirty="0" err="1"/>
            <a:t>Abba</a:t>
          </a:r>
          <a:r>
            <a:rPr lang="hr-HR" sz="2000" kern="1200" dirty="0"/>
            <a:t>! Oče! Neka bude volja tvoja!“ </a:t>
          </a:r>
        </a:p>
      </dsp:txBody>
      <dsp:txXfrm>
        <a:off x="8609661" y="1090197"/>
        <a:ext cx="2577042" cy="12315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C99E0-948C-47FE-B950-A59DE1F1E079}">
      <dsp:nvSpPr>
        <dsp:cNvPr id="0" name=""/>
        <dsp:cNvSpPr/>
      </dsp:nvSpPr>
      <dsp:spPr>
        <a:xfrm>
          <a:off x="0" y="20893"/>
          <a:ext cx="5527129" cy="16576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korizma se bliži kraju</a:t>
          </a:r>
        </a:p>
      </dsp:txBody>
      <dsp:txXfrm>
        <a:off x="80920" y="101813"/>
        <a:ext cx="5365289" cy="1495812"/>
      </dsp:txXfrm>
    </dsp:sp>
    <dsp:sp modelId="{19A02A7B-B2A5-466B-9FA5-6B68E51B4C6C}">
      <dsp:nvSpPr>
        <dsp:cNvPr id="0" name=""/>
        <dsp:cNvSpPr/>
      </dsp:nvSpPr>
      <dsp:spPr>
        <a:xfrm>
          <a:off x="0" y="1767825"/>
          <a:ext cx="5527129" cy="16576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nije vrijeme da se konačno odmaramo i zaspemo</a:t>
          </a:r>
        </a:p>
      </dsp:txBody>
      <dsp:txXfrm>
        <a:off x="80920" y="1848745"/>
        <a:ext cx="5365289" cy="1495812"/>
      </dsp:txXfrm>
    </dsp:sp>
    <dsp:sp modelId="{E156E84C-B395-4CD1-9FB3-08FA7B3E2201}">
      <dsp:nvSpPr>
        <dsp:cNvPr id="0" name=""/>
        <dsp:cNvSpPr/>
      </dsp:nvSpPr>
      <dsp:spPr>
        <a:xfrm>
          <a:off x="0" y="3514758"/>
          <a:ext cx="5527129" cy="16576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vrijeme je da pojačamo napore </a:t>
          </a:r>
          <a:br>
            <a:rPr lang="hr-HR" sz="3100" kern="1200" dirty="0"/>
          </a:br>
          <a:r>
            <a:rPr lang="hr-HR" sz="3100" kern="1200" dirty="0"/>
            <a:t>i ustrajemo kroz borbu </a:t>
          </a:r>
          <a:br>
            <a:rPr lang="hr-HR" sz="3100" kern="1200" dirty="0"/>
          </a:br>
          <a:r>
            <a:rPr lang="hr-HR" sz="3100" kern="1200" dirty="0"/>
            <a:t>i tjeskobu</a:t>
          </a:r>
        </a:p>
      </dsp:txBody>
      <dsp:txXfrm>
        <a:off x="80920" y="3595678"/>
        <a:ext cx="5365289" cy="14958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C99E0-948C-47FE-B950-A59DE1F1E079}">
      <dsp:nvSpPr>
        <dsp:cNvPr id="0" name=""/>
        <dsp:cNvSpPr/>
      </dsp:nvSpPr>
      <dsp:spPr>
        <a:xfrm>
          <a:off x="0" y="165706"/>
          <a:ext cx="5527129" cy="11679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Bog nam šalje brojne prilike </a:t>
          </a:r>
          <a:br>
            <a:rPr lang="hr-HR" sz="2200" kern="1200" dirty="0"/>
          </a:br>
          <a:r>
            <a:rPr lang="hr-HR" sz="2200" kern="1200" dirty="0"/>
            <a:t>u kojima možemo rasti i preobražavati se</a:t>
          </a:r>
        </a:p>
      </dsp:txBody>
      <dsp:txXfrm>
        <a:off x="57015" y="222721"/>
        <a:ext cx="5413099" cy="1053922"/>
      </dsp:txXfrm>
    </dsp:sp>
    <dsp:sp modelId="{CCEC5FC7-5C35-47DB-A36C-18DA5B520D0B}">
      <dsp:nvSpPr>
        <dsp:cNvPr id="0" name=""/>
        <dsp:cNvSpPr/>
      </dsp:nvSpPr>
      <dsp:spPr>
        <a:xfrm>
          <a:off x="0" y="1397019"/>
          <a:ext cx="5527129" cy="11679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Bog i nas okružuje prijateljima</a:t>
          </a:r>
        </a:p>
      </dsp:txBody>
      <dsp:txXfrm>
        <a:off x="57015" y="1454034"/>
        <a:ext cx="5413099" cy="1053922"/>
      </dsp:txXfrm>
    </dsp:sp>
    <dsp:sp modelId="{68BC04AD-6979-44D9-BC83-6B0D5570EFB9}">
      <dsp:nvSpPr>
        <dsp:cNvPr id="0" name=""/>
        <dsp:cNvSpPr/>
      </dsp:nvSpPr>
      <dsp:spPr>
        <a:xfrm>
          <a:off x="0" y="2628332"/>
          <a:ext cx="5527129" cy="11679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Bog nas poziva da jedni druge podržavamo</a:t>
          </a:r>
        </a:p>
      </dsp:txBody>
      <dsp:txXfrm>
        <a:off x="57015" y="2685347"/>
        <a:ext cx="5413099" cy="1053922"/>
      </dsp:txXfrm>
    </dsp:sp>
    <dsp:sp modelId="{B9AB6B90-247C-4591-8604-B6E9BF3E48FB}">
      <dsp:nvSpPr>
        <dsp:cNvPr id="0" name=""/>
        <dsp:cNvSpPr/>
      </dsp:nvSpPr>
      <dsp:spPr>
        <a:xfrm>
          <a:off x="0" y="3859644"/>
          <a:ext cx="5527129" cy="11679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Bog nam šalje i pokojega nama nepoznatog učenika, poput domaćina svratišta, na kojega se možemo osloniti u tom zajedničkom hodu</a:t>
          </a:r>
        </a:p>
      </dsp:txBody>
      <dsp:txXfrm>
        <a:off x="57015" y="3916659"/>
        <a:ext cx="5413099" cy="105392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F7DB9-ED59-4102-A4B1-C71BAB9187BB}">
      <dsp:nvSpPr>
        <dsp:cNvPr id="0" name=""/>
        <dsp:cNvSpPr/>
      </dsp:nvSpPr>
      <dsp:spPr>
        <a:xfrm>
          <a:off x="2640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Moli Boga </a:t>
          </a:r>
          <a:br>
            <a:rPr lang="hr-HR" sz="2100" kern="1200" dirty="0"/>
          </a:br>
          <a:r>
            <a:rPr lang="hr-HR" sz="2100" kern="1200" dirty="0"/>
            <a:t>da naučiš moliti </a:t>
          </a:r>
          <a:br>
            <a:rPr lang="hr-HR" sz="2100" kern="1200" dirty="0"/>
          </a:br>
          <a:r>
            <a:rPr lang="hr-HR" sz="2100" kern="1200" dirty="0"/>
            <a:t>i svojim dobrim djelima ustrajno slijediti Isusa </a:t>
          </a:r>
          <a:br>
            <a:rPr lang="hr-HR" sz="2100" kern="1200" dirty="0"/>
          </a:br>
          <a:r>
            <a:rPr lang="hr-HR" sz="2100" kern="1200" dirty="0"/>
            <a:t>na njegovu putu! </a:t>
          </a:r>
        </a:p>
      </dsp:txBody>
      <dsp:txXfrm>
        <a:off x="2640" y="1989388"/>
        <a:ext cx="2768182" cy="1989388"/>
      </dsp:txXfrm>
    </dsp:sp>
    <dsp:sp modelId="{9E63AD6C-89AD-404F-AED9-E34D089C1B87}">
      <dsp:nvSpPr>
        <dsp:cNvPr id="0" name=""/>
        <dsp:cNvSpPr/>
      </dsp:nvSpPr>
      <dsp:spPr>
        <a:xfrm>
          <a:off x="558649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7A0DE-0B07-48CA-9EF0-B5D93591E8C9}">
      <dsp:nvSpPr>
        <dsp:cNvPr id="0" name=""/>
        <dsp:cNvSpPr/>
      </dsp:nvSpPr>
      <dsp:spPr>
        <a:xfrm>
          <a:off x="2853869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100" kern="1200" dirty="0"/>
            <a:t>Vježbaj se </a:t>
          </a:r>
          <a:br>
            <a:rPr lang="hr-HR" sz="2100" kern="1200" dirty="0"/>
          </a:br>
          <a:r>
            <a:rPr lang="hr-HR" sz="2100" kern="1200" dirty="0"/>
            <a:t>u krepostima </a:t>
          </a:r>
          <a:br>
            <a:rPr lang="hr-HR" sz="2100" kern="1200" dirty="0"/>
          </a:br>
          <a:r>
            <a:rPr lang="hr-HR" sz="2100" kern="1200" dirty="0"/>
            <a:t>i odricanjima </a:t>
          </a:r>
          <a:br>
            <a:rPr lang="hr-HR" sz="2100" kern="1200" dirty="0"/>
          </a:br>
          <a:r>
            <a:rPr lang="hr-HR" sz="2100" kern="1200" dirty="0"/>
            <a:t>i nakon </a:t>
          </a:r>
          <a:br>
            <a:rPr lang="hr-HR" sz="2100" kern="1200" dirty="0"/>
          </a:br>
          <a:r>
            <a:rPr lang="hr-HR" sz="2100" kern="1200" dirty="0"/>
            <a:t>korizme! </a:t>
          </a:r>
        </a:p>
      </dsp:txBody>
      <dsp:txXfrm>
        <a:off x="2853869" y="1989388"/>
        <a:ext cx="2768182" cy="1989388"/>
      </dsp:txXfrm>
    </dsp:sp>
    <dsp:sp modelId="{700C974E-8E76-45E4-BE8E-F35ACB03EDDF}">
      <dsp:nvSpPr>
        <dsp:cNvPr id="0" name=""/>
        <dsp:cNvSpPr/>
      </dsp:nvSpPr>
      <dsp:spPr>
        <a:xfrm>
          <a:off x="3409877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E736F-C056-4E1A-AB31-8BF201A89A21}">
      <dsp:nvSpPr>
        <dsp:cNvPr id="0" name=""/>
        <dsp:cNvSpPr/>
      </dsp:nvSpPr>
      <dsp:spPr>
        <a:xfrm>
          <a:off x="5705097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100" kern="1200" dirty="0"/>
            <a:t>Okruži se </a:t>
          </a:r>
          <a:br>
            <a:rPr lang="hr-HR" sz="2100" kern="1200" dirty="0"/>
          </a:br>
          <a:r>
            <a:rPr lang="hr-HR" sz="2100" kern="1200" dirty="0"/>
            <a:t>prijateljima </a:t>
          </a:r>
          <a:br>
            <a:rPr lang="hr-HR" sz="2100" kern="1200" dirty="0"/>
          </a:br>
          <a:r>
            <a:rPr lang="hr-HR" sz="2100" kern="1200" dirty="0"/>
            <a:t>s kojima </a:t>
          </a:r>
          <a:br>
            <a:rPr lang="hr-HR" sz="2100" kern="1200" dirty="0"/>
          </a:br>
          <a:r>
            <a:rPr lang="hr-HR" sz="2100" kern="1200" dirty="0"/>
            <a:t>možeš bdjeti, </a:t>
          </a:r>
          <a:br>
            <a:rPr lang="hr-HR" sz="2100" kern="1200" dirty="0"/>
          </a:br>
          <a:r>
            <a:rPr lang="hr-HR" sz="2100" kern="1200" dirty="0"/>
            <a:t>moliti i činiti </a:t>
          </a:r>
          <a:br>
            <a:rPr lang="hr-HR" sz="2100" kern="1200" dirty="0"/>
          </a:br>
          <a:r>
            <a:rPr lang="hr-HR" sz="2100" kern="1200" dirty="0"/>
            <a:t>dobra djela! </a:t>
          </a:r>
        </a:p>
      </dsp:txBody>
      <dsp:txXfrm>
        <a:off x="5705097" y="1989388"/>
        <a:ext cx="2768182" cy="1989388"/>
      </dsp:txXfrm>
    </dsp:sp>
    <dsp:sp modelId="{48BE7417-B0CB-47B3-9C51-097A6650A72E}">
      <dsp:nvSpPr>
        <dsp:cNvPr id="0" name=""/>
        <dsp:cNvSpPr/>
      </dsp:nvSpPr>
      <dsp:spPr>
        <a:xfrm>
          <a:off x="6261106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B2DCB-4325-41F5-9DF8-C3F940969B57}">
      <dsp:nvSpPr>
        <dsp:cNvPr id="0" name=""/>
        <dsp:cNvSpPr/>
      </dsp:nvSpPr>
      <dsp:spPr>
        <a:xfrm>
          <a:off x="8556326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100" kern="1200" dirty="0"/>
            <a:t>Vazmeno vrijeme provedi u pobožnosti i zahvalnosti Kristu koji nas izvodi iz ropstva grijeha u slobodu djece Božje! </a:t>
          </a:r>
        </a:p>
      </dsp:txBody>
      <dsp:txXfrm>
        <a:off x="8556326" y="1989388"/>
        <a:ext cx="2768182" cy="1989388"/>
      </dsp:txXfrm>
    </dsp:sp>
    <dsp:sp modelId="{0409554F-0FCE-437D-A9E3-1C69CAC37CA8}">
      <dsp:nvSpPr>
        <dsp:cNvPr id="0" name=""/>
        <dsp:cNvSpPr/>
      </dsp:nvSpPr>
      <dsp:spPr>
        <a:xfrm>
          <a:off x="9112334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EC696-5586-4677-9933-C8C275182778}">
      <dsp:nvSpPr>
        <dsp:cNvPr id="0" name=""/>
        <dsp:cNvSpPr/>
      </dsp:nvSpPr>
      <dsp:spPr>
        <a:xfrm>
          <a:off x="453085" y="3978776"/>
          <a:ext cx="10420978" cy="74602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03008-B331-45C1-8F2A-A11F08DE7161}">
      <dsp:nvSpPr>
        <dsp:cNvPr id="0" name=""/>
        <dsp:cNvSpPr/>
      </dsp:nvSpPr>
      <dsp:spPr>
        <a:xfrm>
          <a:off x="1896173" y="1094264"/>
          <a:ext cx="404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4272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2087438" y="1137810"/>
        <a:ext cx="21743" cy="4348"/>
      </dsp:txXfrm>
    </dsp:sp>
    <dsp:sp modelId="{24C655E5-6D20-41BA-9C44-339511161F26}">
      <dsp:nvSpPr>
        <dsp:cNvPr id="0" name=""/>
        <dsp:cNvSpPr/>
      </dsp:nvSpPr>
      <dsp:spPr>
        <a:xfrm>
          <a:off x="7223" y="572759"/>
          <a:ext cx="1890750" cy="11344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Zavjera protiv Isusa</a:t>
          </a:r>
        </a:p>
      </dsp:txBody>
      <dsp:txXfrm>
        <a:off x="7223" y="572759"/>
        <a:ext cx="1890750" cy="1134450"/>
      </dsp:txXfrm>
    </dsp:sp>
    <dsp:sp modelId="{EF5B7170-0A3E-45FD-AA84-2945E0E0B3CC}">
      <dsp:nvSpPr>
        <dsp:cNvPr id="0" name=""/>
        <dsp:cNvSpPr/>
      </dsp:nvSpPr>
      <dsp:spPr>
        <a:xfrm>
          <a:off x="4221796" y="1094264"/>
          <a:ext cx="404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4272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4413061" y="1137810"/>
        <a:ext cx="21743" cy="4348"/>
      </dsp:txXfrm>
    </dsp:sp>
    <dsp:sp modelId="{4D06CDAE-A6B4-4AC7-B71F-F45B05232C85}">
      <dsp:nvSpPr>
        <dsp:cNvPr id="0" name=""/>
        <dsp:cNvSpPr/>
      </dsp:nvSpPr>
      <dsp:spPr>
        <a:xfrm>
          <a:off x="2332846" y="572759"/>
          <a:ext cx="1890750" cy="11344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Pomazanje u Betaniji</a:t>
          </a:r>
        </a:p>
      </dsp:txBody>
      <dsp:txXfrm>
        <a:off x="2332846" y="572759"/>
        <a:ext cx="1890750" cy="1134450"/>
      </dsp:txXfrm>
    </dsp:sp>
    <dsp:sp modelId="{D6FB2FCC-3370-4945-8BB3-15867C29B9F3}">
      <dsp:nvSpPr>
        <dsp:cNvPr id="0" name=""/>
        <dsp:cNvSpPr/>
      </dsp:nvSpPr>
      <dsp:spPr>
        <a:xfrm>
          <a:off x="6547419" y="1094264"/>
          <a:ext cx="404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4272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6738684" y="1137810"/>
        <a:ext cx="21743" cy="4348"/>
      </dsp:txXfrm>
    </dsp:sp>
    <dsp:sp modelId="{525372A7-5029-492D-8599-2F042346F87E}">
      <dsp:nvSpPr>
        <dsp:cNvPr id="0" name=""/>
        <dsp:cNvSpPr/>
      </dsp:nvSpPr>
      <dsp:spPr>
        <a:xfrm>
          <a:off x="4658469" y="572759"/>
          <a:ext cx="1890750" cy="11344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Judina izdaja</a:t>
          </a:r>
        </a:p>
      </dsp:txBody>
      <dsp:txXfrm>
        <a:off x="4658469" y="572759"/>
        <a:ext cx="1890750" cy="1134450"/>
      </dsp:txXfrm>
    </dsp:sp>
    <dsp:sp modelId="{DC459820-42C4-4096-A834-2E4FA1E4F0BC}">
      <dsp:nvSpPr>
        <dsp:cNvPr id="0" name=""/>
        <dsp:cNvSpPr/>
      </dsp:nvSpPr>
      <dsp:spPr>
        <a:xfrm>
          <a:off x="8873042" y="1094264"/>
          <a:ext cx="404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4272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9064306" y="1137810"/>
        <a:ext cx="21743" cy="4348"/>
      </dsp:txXfrm>
    </dsp:sp>
    <dsp:sp modelId="{05DB4A7D-CCBA-4BB3-AF4A-3F69ED8E4874}">
      <dsp:nvSpPr>
        <dsp:cNvPr id="0" name=""/>
        <dsp:cNvSpPr/>
      </dsp:nvSpPr>
      <dsp:spPr>
        <a:xfrm>
          <a:off x="6984092" y="572759"/>
          <a:ext cx="1890750" cy="11344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Pashalna večera</a:t>
          </a:r>
        </a:p>
      </dsp:txBody>
      <dsp:txXfrm>
        <a:off x="6984092" y="572759"/>
        <a:ext cx="1890750" cy="1134450"/>
      </dsp:txXfrm>
    </dsp:sp>
    <dsp:sp modelId="{9B631FF6-AAC5-4CCB-8FDE-C9FAD0658908}">
      <dsp:nvSpPr>
        <dsp:cNvPr id="0" name=""/>
        <dsp:cNvSpPr/>
      </dsp:nvSpPr>
      <dsp:spPr>
        <a:xfrm>
          <a:off x="952598" y="1705409"/>
          <a:ext cx="9302491" cy="404272"/>
        </a:xfrm>
        <a:custGeom>
          <a:avLst/>
          <a:gdLst/>
          <a:ahLst/>
          <a:cxnLst/>
          <a:rect l="0" t="0" r="0" b="0"/>
          <a:pathLst>
            <a:path>
              <a:moveTo>
                <a:pt x="9302491" y="0"/>
              </a:moveTo>
              <a:lnTo>
                <a:pt x="9302491" y="219236"/>
              </a:lnTo>
              <a:lnTo>
                <a:pt x="0" y="219236"/>
              </a:lnTo>
              <a:lnTo>
                <a:pt x="0" y="404272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5371028" y="1905371"/>
        <a:ext cx="465632" cy="4348"/>
      </dsp:txXfrm>
    </dsp:sp>
    <dsp:sp modelId="{40C605DB-46BC-4C97-85D7-7702E5DCD1B1}">
      <dsp:nvSpPr>
        <dsp:cNvPr id="0" name=""/>
        <dsp:cNvSpPr/>
      </dsp:nvSpPr>
      <dsp:spPr>
        <a:xfrm>
          <a:off x="9309715" y="572759"/>
          <a:ext cx="1890750" cy="11344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Ustanovljenje euharistije</a:t>
          </a:r>
        </a:p>
      </dsp:txBody>
      <dsp:txXfrm>
        <a:off x="9309715" y="572759"/>
        <a:ext cx="1890750" cy="1134450"/>
      </dsp:txXfrm>
    </dsp:sp>
    <dsp:sp modelId="{4E2A0DB9-6FE7-4578-BAE4-C52CCAA2F428}">
      <dsp:nvSpPr>
        <dsp:cNvPr id="0" name=""/>
        <dsp:cNvSpPr/>
      </dsp:nvSpPr>
      <dsp:spPr>
        <a:xfrm>
          <a:off x="1896173" y="2663587"/>
          <a:ext cx="404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4272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2087438" y="2707133"/>
        <a:ext cx="21743" cy="4348"/>
      </dsp:txXfrm>
    </dsp:sp>
    <dsp:sp modelId="{ABEA030B-C4AE-4C28-9373-9C17A48B651D}">
      <dsp:nvSpPr>
        <dsp:cNvPr id="0" name=""/>
        <dsp:cNvSpPr/>
      </dsp:nvSpPr>
      <dsp:spPr>
        <a:xfrm>
          <a:off x="7223" y="2142082"/>
          <a:ext cx="1890750" cy="11344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Proroštvo o Petrovoj zataji</a:t>
          </a:r>
        </a:p>
      </dsp:txBody>
      <dsp:txXfrm>
        <a:off x="7223" y="2142082"/>
        <a:ext cx="1890750" cy="1134450"/>
      </dsp:txXfrm>
    </dsp:sp>
    <dsp:sp modelId="{F2FF14E5-F7BE-456D-B812-76D234D39C9D}">
      <dsp:nvSpPr>
        <dsp:cNvPr id="0" name=""/>
        <dsp:cNvSpPr/>
      </dsp:nvSpPr>
      <dsp:spPr>
        <a:xfrm>
          <a:off x="4221796" y="2663587"/>
          <a:ext cx="404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4272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4413061" y="2707133"/>
        <a:ext cx="21743" cy="4348"/>
      </dsp:txXfrm>
    </dsp:sp>
    <dsp:sp modelId="{1E950499-4430-4F6F-AF88-AFF5E85BBA50}">
      <dsp:nvSpPr>
        <dsp:cNvPr id="0" name=""/>
        <dsp:cNvSpPr/>
      </dsp:nvSpPr>
      <dsp:spPr>
        <a:xfrm>
          <a:off x="2332846" y="2142082"/>
          <a:ext cx="1890750" cy="11344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Molitva u Getsemanskom vrtu</a:t>
          </a:r>
        </a:p>
      </dsp:txBody>
      <dsp:txXfrm>
        <a:off x="2332846" y="2142082"/>
        <a:ext cx="1890750" cy="1134450"/>
      </dsp:txXfrm>
    </dsp:sp>
    <dsp:sp modelId="{D1609D4D-3BA4-46BA-B166-D31D463C425D}">
      <dsp:nvSpPr>
        <dsp:cNvPr id="0" name=""/>
        <dsp:cNvSpPr/>
      </dsp:nvSpPr>
      <dsp:spPr>
        <a:xfrm>
          <a:off x="6547419" y="2663587"/>
          <a:ext cx="404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4272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6738684" y="2707133"/>
        <a:ext cx="21743" cy="4348"/>
      </dsp:txXfrm>
    </dsp:sp>
    <dsp:sp modelId="{1CAEF819-93B5-4B85-9B2F-198615CB673F}">
      <dsp:nvSpPr>
        <dsp:cNvPr id="0" name=""/>
        <dsp:cNvSpPr/>
      </dsp:nvSpPr>
      <dsp:spPr>
        <a:xfrm>
          <a:off x="4658469" y="2142082"/>
          <a:ext cx="1890750" cy="11344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Isus uhvaćen</a:t>
          </a:r>
        </a:p>
      </dsp:txBody>
      <dsp:txXfrm>
        <a:off x="4658469" y="2142082"/>
        <a:ext cx="1890750" cy="1134450"/>
      </dsp:txXfrm>
    </dsp:sp>
    <dsp:sp modelId="{D96FD930-8B97-4F38-80A4-5496F82A6107}">
      <dsp:nvSpPr>
        <dsp:cNvPr id="0" name=""/>
        <dsp:cNvSpPr/>
      </dsp:nvSpPr>
      <dsp:spPr>
        <a:xfrm>
          <a:off x="8873042" y="2663587"/>
          <a:ext cx="404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4272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9064306" y="2707133"/>
        <a:ext cx="21743" cy="4348"/>
      </dsp:txXfrm>
    </dsp:sp>
    <dsp:sp modelId="{C060E693-5E11-4233-A11B-4FD89ABCD45A}">
      <dsp:nvSpPr>
        <dsp:cNvPr id="0" name=""/>
        <dsp:cNvSpPr/>
      </dsp:nvSpPr>
      <dsp:spPr>
        <a:xfrm>
          <a:off x="6984092" y="2142082"/>
          <a:ext cx="1890750" cy="11344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Pred židovskim Vijećem</a:t>
          </a:r>
        </a:p>
      </dsp:txBody>
      <dsp:txXfrm>
        <a:off x="6984092" y="2142082"/>
        <a:ext cx="1890750" cy="1134450"/>
      </dsp:txXfrm>
    </dsp:sp>
    <dsp:sp modelId="{4F9F7F8D-E50E-4AAF-B416-29063E9EBE5E}">
      <dsp:nvSpPr>
        <dsp:cNvPr id="0" name=""/>
        <dsp:cNvSpPr/>
      </dsp:nvSpPr>
      <dsp:spPr>
        <a:xfrm>
          <a:off x="952598" y="3274732"/>
          <a:ext cx="9302491" cy="404272"/>
        </a:xfrm>
        <a:custGeom>
          <a:avLst/>
          <a:gdLst/>
          <a:ahLst/>
          <a:cxnLst/>
          <a:rect l="0" t="0" r="0" b="0"/>
          <a:pathLst>
            <a:path>
              <a:moveTo>
                <a:pt x="9302491" y="0"/>
              </a:moveTo>
              <a:lnTo>
                <a:pt x="9302491" y="219236"/>
              </a:lnTo>
              <a:lnTo>
                <a:pt x="0" y="219236"/>
              </a:lnTo>
              <a:lnTo>
                <a:pt x="0" y="404272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5371028" y="3474694"/>
        <a:ext cx="465632" cy="4348"/>
      </dsp:txXfrm>
    </dsp:sp>
    <dsp:sp modelId="{62C96543-79EE-4183-BE2B-AF50347A196C}">
      <dsp:nvSpPr>
        <dsp:cNvPr id="0" name=""/>
        <dsp:cNvSpPr/>
      </dsp:nvSpPr>
      <dsp:spPr>
        <a:xfrm>
          <a:off x="9309715" y="2142082"/>
          <a:ext cx="1890750" cy="11344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Petar se odriče Isusa</a:t>
          </a:r>
        </a:p>
      </dsp:txBody>
      <dsp:txXfrm>
        <a:off x="9309715" y="2142082"/>
        <a:ext cx="1890750" cy="1134450"/>
      </dsp:txXfrm>
    </dsp:sp>
    <dsp:sp modelId="{CDF073A5-2312-42D1-BA3F-052E2A4D7FB3}">
      <dsp:nvSpPr>
        <dsp:cNvPr id="0" name=""/>
        <dsp:cNvSpPr/>
      </dsp:nvSpPr>
      <dsp:spPr>
        <a:xfrm>
          <a:off x="1896173" y="4232910"/>
          <a:ext cx="404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4272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2087438" y="4276455"/>
        <a:ext cx="21743" cy="4348"/>
      </dsp:txXfrm>
    </dsp:sp>
    <dsp:sp modelId="{81977583-5A4E-4215-AD3D-59B8E5F33E19}">
      <dsp:nvSpPr>
        <dsp:cNvPr id="0" name=""/>
        <dsp:cNvSpPr/>
      </dsp:nvSpPr>
      <dsp:spPr>
        <a:xfrm>
          <a:off x="7223" y="3711405"/>
          <a:ext cx="1890750" cy="11344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Pred Pilatom</a:t>
          </a:r>
        </a:p>
      </dsp:txBody>
      <dsp:txXfrm>
        <a:off x="7223" y="3711405"/>
        <a:ext cx="1890750" cy="1134450"/>
      </dsp:txXfrm>
    </dsp:sp>
    <dsp:sp modelId="{409F6AB8-6720-473F-B265-71C6FE46DBFB}">
      <dsp:nvSpPr>
        <dsp:cNvPr id="0" name=""/>
        <dsp:cNvSpPr/>
      </dsp:nvSpPr>
      <dsp:spPr>
        <a:xfrm>
          <a:off x="4221796" y="4232910"/>
          <a:ext cx="404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4272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4413061" y="4276455"/>
        <a:ext cx="21743" cy="4348"/>
      </dsp:txXfrm>
    </dsp:sp>
    <dsp:sp modelId="{56601D78-2B46-4D0C-A2C6-ADB838152AFE}">
      <dsp:nvSpPr>
        <dsp:cNvPr id="0" name=""/>
        <dsp:cNvSpPr/>
      </dsp:nvSpPr>
      <dsp:spPr>
        <a:xfrm>
          <a:off x="2332846" y="3711405"/>
          <a:ext cx="1890750" cy="11344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Trnov vijenac</a:t>
          </a:r>
        </a:p>
      </dsp:txBody>
      <dsp:txXfrm>
        <a:off x="2332846" y="3711405"/>
        <a:ext cx="1890750" cy="1134450"/>
      </dsp:txXfrm>
    </dsp:sp>
    <dsp:sp modelId="{69832566-3397-42A2-86AF-B1165BAFC645}">
      <dsp:nvSpPr>
        <dsp:cNvPr id="0" name=""/>
        <dsp:cNvSpPr/>
      </dsp:nvSpPr>
      <dsp:spPr>
        <a:xfrm>
          <a:off x="6547419" y="4232910"/>
          <a:ext cx="404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4272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6738684" y="4276455"/>
        <a:ext cx="21743" cy="4348"/>
      </dsp:txXfrm>
    </dsp:sp>
    <dsp:sp modelId="{6E8C84C6-21FA-49DF-955C-8DADC034FB8C}">
      <dsp:nvSpPr>
        <dsp:cNvPr id="0" name=""/>
        <dsp:cNvSpPr/>
      </dsp:nvSpPr>
      <dsp:spPr>
        <a:xfrm>
          <a:off x="4658469" y="3711405"/>
          <a:ext cx="1890750" cy="11344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Raspeće </a:t>
          </a:r>
        </a:p>
      </dsp:txBody>
      <dsp:txXfrm>
        <a:off x="4658469" y="3711405"/>
        <a:ext cx="1890750" cy="1134450"/>
      </dsp:txXfrm>
    </dsp:sp>
    <dsp:sp modelId="{2A1B8931-AF99-4F55-B5F7-8E8F9F78B3B8}">
      <dsp:nvSpPr>
        <dsp:cNvPr id="0" name=""/>
        <dsp:cNvSpPr/>
      </dsp:nvSpPr>
      <dsp:spPr>
        <a:xfrm>
          <a:off x="8873042" y="4232910"/>
          <a:ext cx="404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4272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9064306" y="4276455"/>
        <a:ext cx="21743" cy="4348"/>
      </dsp:txXfrm>
    </dsp:sp>
    <dsp:sp modelId="{2EB2391D-10EA-444B-B77F-4D572D284CD6}">
      <dsp:nvSpPr>
        <dsp:cNvPr id="0" name=""/>
        <dsp:cNvSpPr/>
      </dsp:nvSpPr>
      <dsp:spPr>
        <a:xfrm>
          <a:off x="6984092" y="3711405"/>
          <a:ext cx="1890750" cy="11344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Isusova smrt</a:t>
          </a:r>
        </a:p>
      </dsp:txBody>
      <dsp:txXfrm>
        <a:off x="6984092" y="3711405"/>
        <a:ext cx="1890750" cy="1134450"/>
      </dsp:txXfrm>
    </dsp:sp>
    <dsp:sp modelId="{DF13F2C0-0491-4EAD-BA6A-4A487EF3AE8C}">
      <dsp:nvSpPr>
        <dsp:cNvPr id="0" name=""/>
        <dsp:cNvSpPr/>
      </dsp:nvSpPr>
      <dsp:spPr>
        <a:xfrm>
          <a:off x="9309715" y="3711405"/>
          <a:ext cx="1890750" cy="11344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Isusov ukop</a:t>
          </a:r>
        </a:p>
      </dsp:txBody>
      <dsp:txXfrm>
        <a:off x="9309715" y="3711405"/>
        <a:ext cx="1890750" cy="1134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857A2-6321-40BF-8EDC-02997FA747AC}">
      <dsp:nvSpPr>
        <dsp:cNvPr id="0" name=""/>
        <dsp:cNvSpPr/>
      </dsp:nvSpPr>
      <dsp:spPr>
        <a:xfrm>
          <a:off x="-5720293" y="-875583"/>
          <a:ext cx="6810372" cy="6810372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34BFD-F76C-4F56-B942-7B5542B42D5F}">
      <dsp:nvSpPr>
        <dsp:cNvPr id="0" name=""/>
        <dsp:cNvSpPr/>
      </dsp:nvSpPr>
      <dsp:spPr>
        <a:xfrm>
          <a:off x="570602" y="388951"/>
          <a:ext cx="5439307" cy="7783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78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židovski blagdan </a:t>
          </a:r>
        </a:p>
      </dsp:txBody>
      <dsp:txXfrm>
        <a:off x="570602" y="388951"/>
        <a:ext cx="5439307" cy="778308"/>
      </dsp:txXfrm>
    </dsp:sp>
    <dsp:sp modelId="{4D35C4B1-976F-4149-A914-8607EB0972F0}">
      <dsp:nvSpPr>
        <dsp:cNvPr id="0" name=""/>
        <dsp:cNvSpPr/>
      </dsp:nvSpPr>
      <dsp:spPr>
        <a:xfrm>
          <a:off x="84159" y="291663"/>
          <a:ext cx="972885" cy="972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50C31-0F53-4B2A-BB10-623BD55265A9}">
      <dsp:nvSpPr>
        <dsp:cNvPr id="0" name=""/>
        <dsp:cNvSpPr/>
      </dsp:nvSpPr>
      <dsp:spPr>
        <a:xfrm>
          <a:off x="1016824" y="1556616"/>
          <a:ext cx="4993085" cy="7783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78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spomen oslobođenja iz egipatskoga sužanjstva </a:t>
          </a:r>
        </a:p>
      </dsp:txBody>
      <dsp:txXfrm>
        <a:off x="1016824" y="1556616"/>
        <a:ext cx="4993085" cy="778308"/>
      </dsp:txXfrm>
    </dsp:sp>
    <dsp:sp modelId="{3C530BBC-3E5A-4039-BDFA-C5BC979AFF56}">
      <dsp:nvSpPr>
        <dsp:cNvPr id="0" name=""/>
        <dsp:cNvSpPr/>
      </dsp:nvSpPr>
      <dsp:spPr>
        <a:xfrm>
          <a:off x="530381" y="1459327"/>
          <a:ext cx="972885" cy="972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A71D0-0EF3-48A1-919E-F3D45721256C}">
      <dsp:nvSpPr>
        <dsp:cNvPr id="0" name=""/>
        <dsp:cNvSpPr/>
      </dsp:nvSpPr>
      <dsp:spPr>
        <a:xfrm>
          <a:off x="1016824" y="2724281"/>
          <a:ext cx="4993085" cy="7783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78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spomen prijelaza </a:t>
          </a:r>
          <a:br>
            <a:rPr lang="hr-HR" sz="2400" kern="1200" dirty="0"/>
          </a:br>
          <a:r>
            <a:rPr lang="hr-HR" sz="2400" kern="1200" dirty="0"/>
            <a:t>iz ropstva u slobodu</a:t>
          </a:r>
        </a:p>
      </dsp:txBody>
      <dsp:txXfrm>
        <a:off x="1016824" y="2724281"/>
        <a:ext cx="4993085" cy="778308"/>
      </dsp:txXfrm>
    </dsp:sp>
    <dsp:sp modelId="{95CA3899-2E76-4935-99F5-CC2BDC606E12}">
      <dsp:nvSpPr>
        <dsp:cNvPr id="0" name=""/>
        <dsp:cNvSpPr/>
      </dsp:nvSpPr>
      <dsp:spPr>
        <a:xfrm>
          <a:off x="530381" y="2626992"/>
          <a:ext cx="972885" cy="972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10942-CB26-40FE-8FED-4E2F5F3C571B}">
      <dsp:nvSpPr>
        <dsp:cNvPr id="0" name=""/>
        <dsp:cNvSpPr/>
      </dsp:nvSpPr>
      <dsp:spPr>
        <a:xfrm>
          <a:off x="570602" y="3891945"/>
          <a:ext cx="5439307" cy="7783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78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blaguje se janje, beskvasni kruh </a:t>
          </a:r>
          <a:br>
            <a:rPr lang="hr-HR" sz="2400" kern="1200" dirty="0"/>
          </a:br>
          <a:r>
            <a:rPr lang="hr-HR" sz="2400" kern="1200" dirty="0"/>
            <a:t>i gorko zelje</a:t>
          </a:r>
        </a:p>
      </dsp:txBody>
      <dsp:txXfrm>
        <a:off x="570602" y="3891945"/>
        <a:ext cx="5439307" cy="778308"/>
      </dsp:txXfrm>
    </dsp:sp>
    <dsp:sp modelId="{BB6DA144-55AC-4CCF-91B6-FD2FA1542419}">
      <dsp:nvSpPr>
        <dsp:cNvPr id="0" name=""/>
        <dsp:cNvSpPr/>
      </dsp:nvSpPr>
      <dsp:spPr>
        <a:xfrm>
          <a:off x="84159" y="3794657"/>
          <a:ext cx="972885" cy="972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64348-FFE8-4B9F-89F6-0B2341D6AA7A}">
      <dsp:nvSpPr>
        <dsp:cNvPr id="0" name=""/>
        <dsp:cNvSpPr/>
      </dsp:nvSpPr>
      <dsp:spPr>
        <a:xfrm>
          <a:off x="0" y="4149645"/>
          <a:ext cx="4656541" cy="9078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učenici trebaju pripremiti </a:t>
          </a:r>
          <a:br>
            <a:rPr lang="hr-HR" sz="2200" kern="1200" dirty="0"/>
          </a:br>
          <a:r>
            <a:rPr lang="hr-HR" sz="2200" kern="1200" dirty="0"/>
            <a:t>janje, gorke trave, vino i drugo</a:t>
          </a:r>
        </a:p>
      </dsp:txBody>
      <dsp:txXfrm>
        <a:off x="0" y="4149645"/>
        <a:ext cx="4656541" cy="907840"/>
      </dsp:txXfrm>
    </dsp:sp>
    <dsp:sp modelId="{8EBB47A6-B117-4CC8-915A-8C57E79010E2}">
      <dsp:nvSpPr>
        <dsp:cNvPr id="0" name=""/>
        <dsp:cNvSpPr/>
      </dsp:nvSpPr>
      <dsp:spPr>
        <a:xfrm rot="10800000">
          <a:off x="0" y="2767003"/>
          <a:ext cx="4656541" cy="139625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domaćin je pripremio </a:t>
          </a:r>
          <a:br>
            <a:rPr lang="hr-HR" sz="2200" kern="1200" dirty="0"/>
          </a:br>
          <a:r>
            <a:rPr lang="hr-HR" sz="2200" kern="1200" dirty="0"/>
            <a:t>blagovalište na katu </a:t>
          </a:r>
        </a:p>
      </dsp:txBody>
      <dsp:txXfrm rot="10800000">
        <a:off x="0" y="2767003"/>
        <a:ext cx="4656541" cy="907247"/>
      </dsp:txXfrm>
    </dsp:sp>
    <dsp:sp modelId="{2D2C1EF1-9898-4E53-95D0-E2ECF18EB322}">
      <dsp:nvSpPr>
        <dsp:cNvPr id="0" name=""/>
        <dsp:cNvSpPr/>
      </dsp:nvSpPr>
      <dsp:spPr>
        <a:xfrm rot="10800000">
          <a:off x="0" y="1384361"/>
          <a:ext cx="4656541" cy="139625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Isus je već „pripremio teren“ </a:t>
          </a:r>
          <a:br>
            <a:rPr lang="hr-HR" sz="2200" kern="1200" dirty="0"/>
          </a:br>
          <a:r>
            <a:rPr lang="hr-HR" sz="2200" kern="1200" dirty="0"/>
            <a:t>za </a:t>
          </a:r>
          <a:r>
            <a:rPr lang="hr-HR" sz="2200" kern="1200" dirty="0" err="1"/>
            <a:t>pashalnu</a:t>
          </a:r>
          <a:r>
            <a:rPr lang="hr-HR" sz="2200" kern="1200" dirty="0"/>
            <a:t> večeru</a:t>
          </a:r>
        </a:p>
      </dsp:txBody>
      <dsp:txXfrm rot="10800000">
        <a:off x="0" y="1384361"/>
        <a:ext cx="4656541" cy="907247"/>
      </dsp:txXfrm>
    </dsp:sp>
    <dsp:sp modelId="{F1074FB9-71D1-461D-8995-E832983AAB73}">
      <dsp:nvSpPr>
        <dsp:cNvPr id="0" name=""/>
        <dsp:cNvSpPr/>
      </dsp:nvSpPr>
      <dsp:spPr>
        <a:xfrm rot="10800000">
          <a:off x="0" y="1719"/>
          <a:ext cx="4656541" cy="1396259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učenici po Isusovom nalogu </a:t>
          </a:r>
          <a:br>
            <a:rPr lang="hr-HR" sz="2200" kern="1200" dirty="0"/>
          </a:br>
          <a:r>
            <a:rPr lang="hr-HR" sz="2200" kern="1200" dirty="0"/>
            <a:t>odlaze u grad</a:t>
          </a:r>
        </a:p>
      </dsp:txBody>
      <dsp:txXfrm rot="10800000">
        <a:off x="0" y="1719"/>
        <a:ext cx="4656541" cy="9072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C99E0-948C-47FE-B950-A59DE1F1E079}">
      <dsp:nvSpPr>
        <dsp:cNvPr id="0" name=""/>
        <dsp:cNvSpPr/>
      </dsp:nvSpPr>
      <dsp:spPr>
        <a:xfrm>
          <a:off x="0" y="62330"/>
          <a:ext cx="6080815" cy="8880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kroz korizmu se pripremamo </a:t>
          </a:r>
          <a:br>
            <a:rPr lang="hr-HR" sz="2300" kern="1200" dirty="0"/>
          </a:br>
          <a:r>
            <a:rPr lang="hr-HR" sz="2300" kern="1200" dirty="0"/>
            <a:t>za događaje na Kalvariji i nakon nje</a:t>
          </a:r>
        </a:p>
      </dsp:txBody>
      <dsp:txXfrm>
        <a:off x="43350" y="105680"/>
        <a:ext cx="5994115" cy="801330"/>
      </dsp:txXfrm>
    </dsp:sp>
    <dsp:sp modelId="{50EB6E6E-8F15-4EBC-B095-C3864688672A}">
      <dsp:nvSpPr>
        <dsp:cNvPr id="0" name=""/>
        <dsp:cNvSpPr/>
      </dsp:nvSpPr>
      <dsp:spPr>
        <a:xfrm>
          <a:off x="0" y="1016600"/>
          <a:ext cx="6080815" cy="8880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odricanje od nekih navezanosti </a:t>
          </a:r>
        </a:p>
      </dsp:txBody>
      <dsp:txXfrm>
        <a:off x="43350" y="1059950"/>
        <a:ext cx="5994115" cy="801330"/>
      </dsp:txXfrm>
    </dsp:sp>
    <dsp:sp modelId="{B0076290-6990-4993-849B-DE3F1685A882}">
      <dsp:nvSpPr>
        <dsp:cNvPr id="0" name=""/>
        <dsp:cNvSpPr/>
      </dsp:nvSpPr>
      <dsp:spPr>
        <a:xfrm>
          <a:off x="0" y="1970871"/>
          <a:ext cx="6080815" cy="8880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više molitve </a:t>
          </a:r>
        </a:p>
      </dsp:txBody>
      <dsp:txXfrm>
        <a:off x="43350" y="2014221"/>
        <a:ext cx="5994115" cy="801330"/>
      </dsp:txXfrm>
    </dsp:sp>
    <dsp:sp modelId="{665041DB-B147-48C4-A7A5-B22C79A2E04D}">
      <dsp:nvSpPr>
        <dsp:cNvPr id="0" name=""/>
        <dsp:cNvSpPr/>
      </dsp:nvSpPr>
      <dsp:spPr>
        <a:xfrm>
          <a:off x="0" y="2925141"/>
          <a:ext cx="6080815" cy="8880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korizmene odluke najčešće prestaju </a:t>
          </a:r>
          <a:br>
            <a:rPr lang="hr-HR" sz="2300" kern="1200" dirty="0"/>
          </a:br>
          <a:r>
            <a:rPr lang="hr-HR" sz="2300" kern="1200" dirty="0"/>
            <a:t>nakon vazmenog trodnevlja</a:t>
          </a:r>
        </a:p>
      </dsp:txBody>
      <dsp:txXfrm>
        <a:off x="43350" y="2968491"/>
        <a:ext cx="5994115" cy="8013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0737E-A352-4407-BC58-DAAC60BE153B}">
      <dsp:nvSpPr>
        <dsp:cNvPr id="0" name=""/>
        <dsp:cNvSpPr/>
      </dsp:nvSpPr>
      <dsp:spPr>
        <a:xfrm>
          <a:off x="-4178308" y="-641160"/>
          <a:ext cx="4978605" cy="4978605"/>
        </a:xfrm>
        <a:prstGeom prst="blockArc">
          <a:avLst>
            <a:gd name="adj1" fmla="val 18900000"/>
            <a:gd name="adj2" fmla="val 2700000"/>
            <a:gd name="adj3" fmla="val 434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DD4D9-E41B-4425-A904-62EA52275A12}">
      <dsp:nvSpPr>
        <dsp:cNvPr id="0" name=""/>
        <dsp:cNvSpPr/>
      </dsp:nvSpPr>
      <dsp:spPr>
        <a:xfrm>
          <a:off x="514674" y="369628"/>
          <a:ext cx="6272176" cy="7392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85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učenici pozvani moliti zajedno s Isusom</a:t>
          </a:r>
        </a:p>
      </dsp:txBody>
      <dsp:txXfrm>
        <a:off x="514674" y="369628"/>
        <a:ext cx="6272176" cy="739256"/>
      </dsp:txXfrm>
    </dsp:sp>
    <dsp:sp modelId="{67245BBF-D62F-41E9-A903-7149D9025770}">
      <dsp:nvSpPr>
        <dsp:cNvPr id="0" name=""/>
        <dsp:cNvSpPr/>
      </dsp:nvSpPr>
      <dsp:spPr>
        <a:xfrm>
          <a:off x="52638" y="277221"/>
          <a:ext cx="924071" cy="9240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73B3B-EBC1-4692-803D-EE4CEA561F11}">
      <dsp:nvSpPr>
        <dsp:cNvPr id="0" name=""/>
        <dsp:cNvSpPr/>
      </dsp:nvSpPr>
      <dsp:spPr>
        <a:xfrm>
          <a:off x="783393" y="1478513"/>
          <a:ext cx="6003456" cy="7392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85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pokušavaju moliti, ali bezuspješno</a:t>
          </a:r>
        </a:p>
      </dsp:txBody>
      <dsp:txXfrm>
        <a:off x="783393" y="1478513"/>
        <a:ext cx="6003456" cy="739256"/>
      </dsp:txXfrm>
    </dsp:sp>
    <dsp:sp modelId="{5BB47331-8EB1-4A96-9E95-9AE92308867A}">
      <dsp:nvSpPr>
        <dsp:cNvPr id="0" name=""/>
        <dsp:cNvSpPr/>
      </dsp:nvSpPr>
      <dsp:spPr>
        <a:xfrm>
          <a:off x="321358" y="1386106"/>
          <a:ext cx="924071" cy="9240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D8699-6327-4276-BD5C-C283B094D2E6}">
      <dsp:nvSpPr>
        <dsp:cNvPr id="0" name=""/>
        <dsp:cNvSpPr/>
      </dsp:nvSpPr>
      <dsp:spPr>
        <a:xfrm>
          <a:off x="514674" y="2587398"/>
          <a:ext cx="6272176" cy="7392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85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zaspali su unatoč Isusovu pozivu da bdiju i mole </a:t>
          </a:r>
        </a:p>
      </dsp:txBody>
      <dsp:txXfrm>
        <a:off x="514674" y="2587398"/>
        <a:ext cx="6272176" cy="739256"/>
      </dsp:txXfrm>
    </dsp:sp>
    <dsp:sp modelId="{93AE1830-8FB0-4DCD-961E-24152D6C63FB}">
      <dsp:nvSpPr>
        <dsp:cNvPr id="0" name=""/>
        <dsp:cNvSpPr/>
      </dsp:nvSpPr>
      <dsp:spPr>
        <a:xfrm>
          <a:off x="52638" y="2494991"/>
          <a:ext cx="924071" cy="9240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C99E0-948C-47FE-B950-A59DE1F1E079}">
      <dsp:nvSpPr>
        <dsp:cNvPr id="0" name=""/>
        <dsp:cNvSpPr/>
      </dsp:nvSpPr>
      <dsp:spPr>
        <a:xfrm>
          <a:off x="0" y="341666"/>
          <a:ext cx="6080815" cy="1081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nije nešto što je trebao „odraditi“ kako bi mogao nastaviti dalje po svom planu</a:t>
          </a:r>
        </a:p>
      </dsp:txBody>
      <dsp:txXfrm>
        <a:off x="52774" y="394440"/>
        <a:ext cx="5975267" cy="975532"/>
      </dsp:txXfrm>
    </dsp:sp>
    <dsp:sp modelId="{8E1A8EB4-E43F-4665-B545-5760C6CE71FF}">
      <dsp:nvSpPr>
        <dsp:cNvPr id="0" name=""/>
        <dsp:cNvSpPr/>
      </dsp:nvSpPr>
      <dsp:spPr>
        <a:xfrm>
          <a:off x="0" y="1503386"/>
          <a:ext cx="6080815" cy="1081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molitva ispunjena tjeskobom i užasom toliko da se rušio na zemlju</a:t>
          </a:r>
        </a:p>
      </dsp:txBody>
      <dsp:txXfrm>
        <a:off x="52774" y="1556160"/>
        <a:ext cx="5975267" cy="975532"/>
      </dsp:txXfrm>
    </dsp:sp>
    <dsp:sp modelId="{323B6DC6-CA0D-4566-927F-CE4E87216D98}">
      <dsp:nvSpPr>
        <dsp:cNvPr id="0" name=""/>
        <dsp:cNvSpPr/>
      </dsp:nvSpPr>
      <dsp:spPr>
        <a:xfrm>
          <a:off x="0" y="2665106"/>
          <a:ext cx="6080815" cy="1081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usred agonije izgovara </a:t>
          </a:r>
          <a:r>
            <a:rPr lang="hr-HR" sz="2800" i="1" kern="1200" dirty="0" err="1"/>
            <a:t>Abba</a:t>
          </a:r>
          <a:r>
            <a:rPr lang="hr-HR" sz="2800" i="1" kern="1200" dirty="0"/>
            <a:t>! – Oče! Tata!</a:t>
          </a:r>
          <a:r>
            <a:rPr lang="hr-HR" sz="2800" kern="1200" dirty="0"/>
            <a:t> </a:t>
          </a:r>
        </a:p>
      </dsp:txBody>
      <dsp:txXfrm>
        <a:off x="52774" y="2717880"/>
        <a:ext cx="5975267" cy="975532"/>
      </dsp:txXfrm>
    </dsp:sp>
    <dsp:sp modelId="{04A6F8C4-93B7-4915-B1C9-70546534DE7F}">
      <dsp:nvSpPr>
        <dsp:cNvPr id="0" name=""/>
        <dsp:cNvSpPr/>
      </dsp:nvSpPr>
      <dsp:spPr>
        <a:xfrm>
          <a:off x="0" y="3826827"/>
          <a:ext cx="6080815" cy="1081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i u najtežim trenutcima molitva puna ljubavi i povjerenja prema Bogu </a:t>
          </a:r>
        </a:p>
      </dsp:txBody>
      <dsp:txXfrm>
        <a:off x="52774" y="3879601"/>
        <a:ext cx="5975267" cy="9755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C99E0-948C-47FE-B950-A59DE1F1E079}">
      <dsp:nvSpPr>
        <dsp:cNvPr id="0" name=""/>
        <dsp:cNvSpPr/>
      </dsp:nvSpPr>
      <dsp:spPr>
        <a:xfrm>
          <a:off x="0" y="63497"/>
          <a:ext cx="6047298" cy="9500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neće nas osloboditi muke</a:t>
          </a:r>
        </a:p>
      </dsp:txBody>
      <dsp:txXfrm>
        <a:off x="46380" y="109877"/>
        <a:ext cx="5954538" cy="857331"/>
      </dsp:txXfrm>
    </dsp:sp>
    <dsp:sp modelId="{8F4DB781-8EFB-4E7B-9AA1-3C95C2C6E5C2}">
      <dsp:nvSpPr>
        <dsp:cNvPr id="0" name=""/>
        <dsp:cNvSpPr/>
      </dsp:nvSpPr>
      <dsp:spPr>
        <a:xfrm>
          <a:off x="0" y="1085588"/>
          <a:ext cx="6047298" cy="9500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podići će nas kada padnemo </a:t>
          </a:r>
        </a:p>
      </dsp:txBody>
      <dsp:txXfrm>
        <a:off x="46380" y="1131968"/>
        <a:ext cx="5954538" cy="857331"/>
      </dsp:txXfrm>
    </dsp:sp>
    <dsp:sp modelId="{FDB8C745-55BE-4FEE-843A-3234E251F49A}">
      <dsp:nvSpPr>
        <dsp:cNvPr id="0" name=""/>
        <dsp:cNvSpPr/>
      </dsp:nvSpPr>
      <dsp:spPr>
        <a:xfrm>
          <a:off x="0" y="2107679"/>
          <a:ext cx="6047298" cy="9500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utješit će nas kada smo u agoniji</a:t>
          </a:r>
        </a:p>
      </dsp:txBody>
      <dsp:txXfrm>
        <a:off x="46380" y="2154059"/>
        <a:ext cx="5954538" cy="857331"/>
      </dsp:txXfrm>
    </dsp:sp>
    <dsp:sp modelId="{9567A3A2-5948-4855-8DCF-81EC24E8B395}">
      <dsp:nvSpPr>
        <dsp:cNvPr id="0" name=""/>
        <dsp:cNvSpPr/>
      </dsp:nvSpPr>
      <dsp:spPr>
        <a:xfrm>
          <a:off x="0" y="3129770"/>
          <a:ext cx="6047298" cy="16818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teško će to razumjeti tko bježi od žrtve i odricanja koja ne žele biti dugoročna, već samo kroz četrdeset dana, dok ne nastavi po starom</a:t>
          </a:r>
        </a:p>
      </dsp:txBody>
      <dsp:txXfrm>
        <a:off x="82102" y="3211872"/>
        <a:ext cx="5883094" cy="15176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C99E0-948C-47FE-B950-A59DE1F1E079}">
      <dsp:nvSpPr>
        <dsp:cNvPr id="0" name=""/>
        <dsp:cNvSpPr/>
      </dsp:nvSpPr>
      <dsp:spPr>
        <a:xfrm>
          <a:off x="0" y="408032"/>
          <a:ext cx="5527129" cy="1389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Juda je slijedio Isusa </a:t>
          </a:r>
          <a:r>
            <a:rPr lang="pl-PL" sz="3600" kern="1200" dirty="0"/>
            <a:t>sve do borbe na Maslinskoj gori</a:t>
          </a:r>
          <a:endParaRPr lang="hr-HR" sz="3600" kern="1200" dirty="0"/>
        </a:p>
      </dsp:txBody>
      <dsp:txXfrm>
        <a:off x="67852" y="475884"/>
        <a:ext cx="5391425" cy="1254256"/>
      </dsp:txXfrm>
    </dsp:sp>
    <dsp:sp modelId="{3699C20E-A3CB-42CF-9AE5-BA025A73EABC}">
      <dsp:nvSpPr>
        <dsp:cNvPr id="0" name=""/>
        <dsp:cNvSpPr/>
      </dsp:nvSpPr>
      <dsp:spPr>
        <a:xfrm>
          <a:off x="0" y="1901672"/>
          <a:ext cx="5527129" cy="1389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tri je godine živio uz Isusa</a:t>
          </a:r>
        </a:p>
      </dsp:txBody>
      <dsp:txXfrm>
        <a:off x="67852" y="1969524"/>
        <a:ext cx="5391425" cy="1254256"/>
      </dsp:txXfrm>
    </dsp:sp>
    <dsp:sp modelId="{D0506077-FEBF-4AAA-BC11-CB632C2AAD10}">
      <dsp:nvSpPr>
        <dsp:cNvPr id="0" name=""/>
        <dsp:cNvSpPr/>
      </dsp:nvSpPr>
      <dsp:spPr>
        <a:xfrm>
          <a:off x="0" y="3395312"/>
          <a:ext cx="5527129" cy="1389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njegovo srce je otvrdnulo prema Isusu</a:t>
          </a:r>
        </a:p>
      </dsp:txBody>
      <dsp:txXfrm>
        <a:off x="67852" y="3463164"/>
        <a:ext cx="5391425" cy="1254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33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466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6697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3264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746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007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321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5984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818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276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961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18.3.2024.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487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7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8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8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9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9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10.xml"/><Relationship Id="rId3" Type="http://schemas.openxmlformats.org/officeDocument/2006/relationships/image" Target="../media/image24.jpeg"/><Relationship Id="rId7" Type="http://schemas.openxmlformats.org/officeDocument/2006/relationships/image" Target="../media/image7.png"/><Relationship Id="rId12" Type="http://schemas.openxmlformats.org/officeDocument/2006/relationships/diagramColors" Target="../diagrams/colors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10.xml"/><Relationship Id="rId5" Type="http://schemas.openxmlformats.org/officeDocument/2006/relationships/image" Target="../media/image5.png"/><Relationship Id="rId10" Type="http://schemas.openxmlformats.org/officeDocument/2006/relationships/diagramLayout" Target="../diagrams/layout10.xml"/><Relationship Id="rId4" Type="http://schemas.openxmlformats.org/officeDocument/2006/relationships/image" Target="../media/image4.png"/><Relationship Id="rId9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11.xml"/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12" Type="http://schemas.openxmlformats.org/officeDocument/2006/relationships/diagramColors" Target="../diagrams/colors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11.xml"/><Relationship Id="rId5" Type="http://schemas.openxmlformats.org/officeDocument/2006/relationships/image" Target="../media/image5.png"/><Relationship Id="rId10" Type="http://schemas.openxmlformats.org/officeDocument/2006/relationships/diagramLayout" Target="../diagrams/layout11.xml"/><Relationship Id="rId4" Type="http://schemas.openxmlformats.org/officeDocument/2006/relationships/image" Target="../media/image4.png"/><Relationship Id="rId9" Type="http://schemas.openxmlformats.org/officeDocument/2006/relationships/diagramData" Target="../diagrams/data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2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2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3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3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4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4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8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5.xml"/><Relationship Id="rId1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atechism Corner | The Last Supper, then and also now - The Catholic Key">
            <a:extLst>
              <a:ext uri="{FF2B5EF4-FFF2-40B4-BE49-F238E27FC236}">
                <a16:creationId xmlns:a16="http://schemas.microsoft.com/office/drawing/2014/main" id="{C2EF7453-815F-D99E-BE06-17F6DA3E1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C9209EB4-9DBB-4AA4-2C43-D1FDE81B42DB}"/>
              </a:ext>
            </a:extLst>
          </p:cNvPr>
          <p:cNvSpPr/>
          <p:nvPr/>
        </p:nvSpPr>
        <p:spPr>
          <a:xfrm>
            <a:off x="4049486" y="5508180"/>
            <a:ext cx="6609687" cy="11891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hr-HR" b="1" cap="none" dirty="0">
                <a:solidFill>
                  <a:schemeClr val="bg1"/>
                </a:solidFill>
              </a:rPr>
              <a:t>KORIZMENE KATEHEZE </a:t>
            </a:r>
            <a:br>
              <a:rPr lang="hr-HR" b="1" cap="none" dirty="0">
                <a:solidFill>
                  <a:schemeClr val="bg1"/>
                </a:solidFill>
              </a:rPr>
            </a:br>
            <a:r>
              <a:rPr lang="hr-HR" b="1" cap="none" dirty="0">
                <a:solidFill>
                  <a:schemeClr val="bg1"/>
                </a:solidFill>
              </a:rPr>
              <a:t>U GODINI MOLITVE</a:t>
            </a:r>
            <a:endParaRPr lang="hr-HR" cap="none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br>
              <a:rPr lang="hr-HR" sz="1000" cap="none" dirty="0">
                <a:solidFill>
                  <a:schemeClr val="bg1"/>
                </a:solidFill>
              </a:rPr>
            </a:br>
            <a:r>
              <a:rPr lang="nb-NO" cap="none" dirty="0">
                <a:solidFill>
                  <a:schemeClr val="bg1"/>
                </a:solidFill>
              </a:rPr>
              <a:t>Petak pred Nedjelju Muke Gospodnje – Cvjetnicu </a:t>
            </a:r>
            <a:r>
              <a:rPr lang="hr-HR" cap="none" dirty="0">
                <a:solidFill>
                  <a:schemeClr val="bg1"/>
                </a:solidFill>
              </a:rPr>
              <a:t>| </a:t>
            </a:r>
            <a:r>
              <a:rPr lang="hr-HR" dirty="0">
                <a:solidFill>
                  <a:schemeClr val="bg1"/>
                </a:solidFill>
              </a:rPr>
              <a:t>22. ožujka </a:t>
            </a:r>
            <a:r>
              <a:rPr lang="hr-HR" cap="none" dirty="0">
                <a:solidFill>
                  <a:schemeClr val="bg1"/>
                </a:solidFill>
              </a:rPr>
              <a:t>2024.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509BD1B9-0ED8-4FD6-837E-B030336665B7}"/>
              </a:ext>
            </a:extLst>
          </p:cNvPr>
          <p:cNvSpPr/>
          <p:nvPr/>
        </p:nvSpPr>
        <p:spPr>
          <a:xfrm>
            <a:off x="-5516" y="275360"/>
            <a:ext cx="3715367" cy="52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903163"/>
                </a:solidFill>
              </a:rPr>
              <a:t>BDJETI I MOLITI</a:t>
            </a:r>
            <a:endParaRPr lang="hr-HR" sz="3200" b="1" cap="none" dirty="0">
              <a:solidFill>
                <a:srgbClr val="903163"/>
              </a:solidFill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22202684-8B07-DADE-5E6D-53EF086625FF}"/>
              </a:ext>
            </a:extLst>
          </p:cNvPr>
          <p:cNvGrpSpPr/>
          <p:nvPr/>
        </p:nvGrpSpPr>
        <p:grpSpPr>
          <a:xfrm>
            <a:off x="10813940" y="5500286"/>
            <a:ext cx="1188000" cy="1189194"/>
            <a:chOff x="3232040" y="5424086"/>
            <a:chExt cx="1188000" cy="1189194"/>
          </a:xfrm>
        </p:grpSpPr>
        <p:sp>
          <p:nvSpPr>
            <p:cNvPr id="4" name="Pravokutnik 3">
              <a:extLst>
                <a:ext uri="{FF2B5EF4-FFF2-40B4-BE49-F238E27FC236}">
                  <a16:creationId xmlns:a16="http://schemas.microsoft.com/office/drawing/2014/main" id="{A6CAAC44-B5FB-85F9-23BA-C091DC686692}"/>
                </a:ext>
              </a:extLst>
            </p:cNvPr>
            <p:cNvSpPr/>
            <p:nvPr/>
          </p:nvSpPr>
          <p:spPr>
            <a:xfrm>
              <a:off x="3232040" y="5424086"/>
              <a:ext cx="1188000" cy="1189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83D7107F-89FA-B2BD-A600-98D2B0B55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1055" y="5549725"/>
              <a:ext cx="844217" cy="909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9271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3894E3-A5D3-BD05-ED44-96F83C924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50BE32EF-9A20-789F-613B-ECCDE53F788C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197929F7-0EA9-2114-9719-65043327CE20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C20EEFE3-AA89-756C-9B8B-AE03440D9E17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3A33CB35-CDF9-4C2C-45F3-ED9204213326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17C30269-9F22-FB57-D6C4-71253A50092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C2A6112A-2BF2-D151-7290-E14771C25D88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78D91E51-0250-609E-8861-89AC1A008E8C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A4C6C515-8ED0-D2B9-8C03-B233AF60B99D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C4EB29BA-40C3-1554-1337-DD8BAAB216EC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6A14B69-CB04-9BB9-1AC5-D6B48D94412A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2828C79E-655E-B769-F680-207F105CFDEB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27585B0B-FD77-5C94-B727-9DFF8FDDC52A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773CFBE2-5454-5A9B-9250-E5BEAA663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7C5F33F-65BA-8083-0763-8D56D98A6B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487F92B-7CF3-0A04-3865-9115590D34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547F7958-C8B6-A41C-C5CA-CACA098690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711E5193-4392-900E-E772-9A1A26A2BB36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504E1485-F375-B5E0-2B94-7DDF2098FE7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49495848-BB70-8157-9143-C6E4848E5F33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22.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00CC68F6-814D-5009-0CD4-D2145761D396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6CD96532-1D6F-C4B5-56AC-277553B8A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D7BE4FAB-F958-925A-157D-2E16FD74F5FA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Getsemanski vrt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625A7C32-C938-24CD-D817-4FC1C404158D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198799F1-612A-0AEF-35BF-80C69E4A16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55B28DA1-2CE0-57B3-F67C-5919D8970F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7277304"/>
              </p:ext>
            </p:extLst>
          </p:nvPr>
        </p:nvGraphicFramePr>
        <p:xfrm>
          <a:off x="5622279" y="1164104"/>
          <a:ext cx="6080815" cy="5249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310B2554-8021-0B42-3019-9C0C6E49FB4F}"/>
              </a:ext>
            </a:extLst>
          </p:cNvPr>
          <p:cNvSpPr txBox="1"/>
          <p:nvPr/>
        </p:nvSpPr>
        <p:spPr>
          <a:xfrm>
            <a:off x="5622282" y="954930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Isusova molitva i bdijenje </a:t>
            </a:r>
            <a:endParaRPr lang="hr-HR" sz="2400" b="1" dirty="0"/>
          </a:p>
        </p:txBody>
      </p:sp>
      <p:pic>
        <p:nvPicPr>
          <p:cNvPr id="8194" name="Picture 2" descr="Christ in the Garden of Gethsemane (The Agony in the Garden), c.1617 -  Gerard van Honthorst - WikiArt.org">
            <a:extLst>
              <a:ext uri="{FF2B5EF4-FFF2-40B4-BE49-F238E27FC236}">
                <a16:creationId xmlns:a16="http://schemas.microsoft.com/office/drawing/2014/main" id="{2D39053E-7BB2-CECC-A73F-78B6CF7F5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73" y="1000851"/>
            <a:ext cx="5012315" cy="515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448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963AAA-A6B0-AB83-9BB9-27BE81783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4E0A5565-29B2-9B42-7502-148B1D889F22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A3097E5E-A23F-31E0-EB0B-B863E4A6CA79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C673B6F2-45C3-40E8-FEE2-60D3C082032E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F9292869-D1A3-984F-4C35-141E63B6AD11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89460687-6FE9-C849-DABE-BA53706D3693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652D8D81-D9FF-D104-5E4E-59CC252D4138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7789C84D-7A71-C822-A1EE-D6840B4F73D3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4455BA32-05D4-C0B4-0A22-8FC18F493666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7A5ACD02-5270-7E59-6FC8-6FDE225F8224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2B0EB3E5-D99F-0E84-2D6B-09492CFD2E9F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F0256C49-8921-7EA2-FC65-D8914F20460F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0EF9BE7C-0281-C28C-18E9-3374FF0DEFA7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93BAF0D5-1558-E0FA-95F7-42F1CCFDA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BFAF78B-47AC-84BA-05A1-77E7917A60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8FC48EE1-D292-EAE4-FF77-B3EED6388C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AB38C809-1A44-1329-8603-7E0553E7EA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1B51978F-5780-6E52-F7B0-1AA9A51C1C6B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DE539748-D723-C3E7-D7E3-471E7BA15182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0A816E4-00E9-0587-DF8E-1499C5A3C77F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22.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F1E23283-EC5C-FC4C-6973-8052E13CACE6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20E2F465-94A2-99A9-C657-5C4EF066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C348D2C6-A7F5-E375-367F-73FC9D817CF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Getsemanski vrt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FE73CBD-B0BF-A874-CD7B-2A8A0AFC7656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B7982937-2BA7-4E7D-802F-D96F7D0A0BAB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24DB75A8-D674-5F26-E873-432BA86C99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4994805"/>
              </p:ext>
            </p:extLst>
          </p:nvPr>
        </p:nvGraphicFramePr>
        <p:xfrm>
          <a:off x="457374" y="1308059"/>
          <a:ext cx="6047298" cy="487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5C4983E9-DFC4-460E-0A04-D56DAAE5CF40}"/>
              </a:ext>
            </a:extLst>
          </p:cNvPr>
          <p:cNvSpPr txBox="1"/>
          <p:nvPr/>
        </p:nvSpPr>
        <p:spPr>
          <a:xfrm>
            <a:off x="423860" y="846374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Prepustiti se Ocu u ruke</a:t>
            </a:r>
            <a:endParaRPr lang="hr-HR" sz="2400" b="1" dirty="0"/>
          </a:p>
        </p:txBody>
      </p:sp>
      <p:pic>
        <p:nvPicPr>
          <p:cNvPr id="9218" name="Picture 2" descr="Christ's Agony in the Garden of Gethsemane Painting by Carlo Dolci - Pixels">
            <a:extLst>
              <a:ext uri="{FF2B5EF4-FFF2-40B4-BE49-F238E27FC236}">
                <a16:creationId xmlns:a16="http://schemas.microsoft.com/office/drawing/2014/main" id="{0CBC2402-4057-62AD-D1CF-0F714F02B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9173" y="940765"/>
            <a:ext cx="5203825" cy="525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4680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EF4721-AFCA-0BB1-C365-A10682D73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A3B98A1D-EC68-9B5E-6D7D-73725ABD637B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E59C0DAD-C626-7A12-443F-CDE44DF7FF63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88849E0A-3293-7C86-8DD5-2571C8376314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D9F5CF11-32ED-756F-F91C-E69DA3C74092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BBAD0F08-9AB1-5109-026A-4FCCA4B8BAF9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3931C552-9E6A-7E55-AAD1-28902E762885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DD19F975-6C8D-7C94-9455-28F60EE265AA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9E37EDC6-EBB4-2189-E4C1-889457E4DCD7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B4D36D58-C610-8104-B12A-4A7531F81B69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20D81396-16B4-CE75-C179-5CB61183C3C6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F9C3892A-76E6-82BF-3DC7-B880D8FC376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49C72303-A7D1-08E2-E62E-28486F7AE486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89629C6C-E472-87C1-4ADE-0CC167E10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578443E-F0B4-F06D-4CCA-7D6099A6F5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A3141920-B05E-DAFA-1F76-61C3248430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8C0F152A-4F18-8BB3-8721-0340ABB817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422C42FF-62AD-9704-FEB8-3CD3787701C5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879FB936-D326-6D2E-ADB4-DEF4411914D9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7F36308C-F3A6-E60F-F8D0-20A85F48F974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22.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B2A16EE-53A3-5126-BBBD-8D1915605BB6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88E0D31D-C4D0-E980-8FAB-27149A07A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7527739F-B790-7E1C-324C-2F4D720616F1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Primjer Jude Iškariotskoga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FF87650A-4799-7E38-73D7-A4987D486BC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1AD2C3D4-9CF6-D8FA-943F-73A2569EE100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C6A97BFB-E666-DC10-61B4-FF5ADB31F8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416141"/>
              </p:ext>
            </p:extLst>
          </p:nvPr>
        </p:nvGraphicFramePr>
        <p:xfrm>
          <a:off x="6183088" y="1029911"/>
          <a:ext cx="5527129" cy="519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42" name="Picture 2" descr="judas kiss jesus painting - OFF-59% &gt; Shipping free">
            <a:extLst>
              <a:ext uri="{FF2B5EF4-FFF2-40B4-BE49-F238E27FC236}">
                <a16:creationId xmlns:a16="http://schemas.microsoft.com/office/drawing/2014/main" id="{B1341381-727B-221C-D0D9-85CD4BA27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283" y="1223227"/>
            <a:ext cx="5718631" cy="470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051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03AECB-D416-16C6-8127-3A1353B75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urely Not I, Rabbi? - Eric Geiger – Eric Geiger, Author and Senior Pastor,  Mariners Church">
            <a:extLst>
              <a:ext uri="{FF2B5EF4-FFF2-40B4-BE49-F238E27FC236}">
                <a16:creationId xmlns:a16="http://schemas.microsoft.com/office/drawing/2014/main" id="{BFBA5F26-70D3-D4B1-227C-0C5738EE3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4"/>
          <a:stretch/>
        </p:blipFill>
        <p:spPr bwMode="auto">
          <a:xfrm>
            <a:off x="-3536" y="747846"/>
            <a:ext cx="12192000" cy="5552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kstniOkvir 67">
            <a:extLst>
              <a:ext uri="{FF2B5EF4-FFF2-40B4-BE49-F238E27FC236}">
                <a16:creationId xmlns:a16="http://schemas.microsoft.com/office/drawing/2014/main" id="{7E802591-2E1F-C37B-A574-180DEEAEE51C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415054B3-3FA7-F8EC-D33C-3132A104BFDB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44D8F3E5-FA2D-FA8A-AF97-BBD8AD4CB27E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229E44A8-DE1D-61E3-C0E9-0ADD6B31B939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D8E37733-2546-2795-5C67-89B137C63B29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ACAA4A-C1AF-B023-C784-3D732E0D9084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C91DD74A-F4A5-17E9-FAAD-5826A15E6554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138CD474-7CD2-2391-9A2A-BC86C6EA7E84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24917E4-C974-5CCC-3949-342A4A263D8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0B33BFE2-E23D-2D12-A070-F7AFB35AD4D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EC95ABD3-FD18-0602-2F38-39AA1734317C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7520C72F-55B0-D9E8-BA33-61B2764049C5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F603E7E-A6FC-7FAD-2F58-56CC188CF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E3A3CD2-1ECD-99BD-5995-482653517B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6635784-DDAD-2CD6-3983-F1B4F26FF8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7BA23062-71FB-9590-3901-7BB781AEB76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549BBD4A-C4FE-DBDA-59A4-15400284D5EF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3F353AF7-236B-43FA-8554-C40BE66A7DDA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1037F7EF-EE60-9C71-9AAA-448E8500AB6F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22.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8BFF9ECC-E055-F254-3BC7-E7F2776D783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8E8D5F49-FE9F-7914-268E-2AF8844FF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832B8AC1-0D48-D24F-BFD1-D4890BB16446}"/>
              </a:ext>
            </a:extLst>
          </p:cNvPr>
          <p:cNvSpPr txBox="1"/>
          <p:nvPr/>
        </p:nvSpPr>
        <p:spPr>
          <a:xfrm>
            <a:off x="412173" y="150646"/>
            <a:ext cx="591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„Da nisam ja, Gospodine?“ (Mk 14,19)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C6ABF35D-1AC4-C701-50A8-A69515BD99B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3752DB33-66C2-D50B-992F-9C736E5C7AEE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19B72156-E0D5-1A48-B11C-D1F74A5CAB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844518"/>
              </p:ext>
            </p:extLst>
          </p:nvPr>
        </p:nvGraphicFramePr>
        <p:xfrm>
          <a:off x="287383" y="3779520"/>
          <a:ext cx="11713028" cy="2518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8144600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D7BB2F-66A7-DEA6-1151-664395E47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ationwide Prayer Vigil for Life to Continue After Reversal of Roe v. Wade  | Gulf Coast Catholic">
            <a:extLst>
              <a:ext uri="{FF2B5EF4-FFF2-40B4-BE49-F238E27FC236}">
                <a16:creationId xmlns:a16="http://schemas.microsoft.com/office/drawing/2014/main" id="{155B6B56-5DED-94AD-A6D4-EE5CFC13D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" t="13497" r="-79" b="21"/>
          <a:stretch/>
        </p:blipFill>
        <p:spPr bwMode="auto">
          <a:xfrm>
            <a:off x="-2" y="753776"/>
            <a:ext cx="12188466" cy="55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kstniOkvir 67">
            <a:extLst>
              <a:ext uri="{FF2B5EF4-FFF2-40B4-BE49-F238E27FC236}">
                <a16:creationId xmlns:a16="http://schemas.microsoft.com/office/drawing/2014/main" id="{D09C06DE-52A9-9DAA-5BFA-48E841783929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6A4186A2-6C83-2064-AD7A-C257B0E9B1C0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4B16E97F-B657-DF9A-3F1E-DCDBA37268D1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57F377FE-0451-7EE5-8ACD-70BC8360859E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1D7FE1CF-B475-3C3A-15EA-47A045DFA843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CE7234E-A9D2-DE1E-0383-CCD3638A3433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9E6EA90B-876D-6015-5658-CA5EC0B2716D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3062519A-7381-408D-8976-718074C716E1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D1781814-9857-1261-DE59-11A8050D5C73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6CA95D67-C6B5-65C9-0D17-BF3E9CBBDB88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20A90430-F3FD-51CB-B552-B28DAD6B603E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C5CA82FC-B05F-A4CE-6B87-3BE5AEC32FBE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BBD29BC1-B9F8-8A22-AEDF-4FE5AB8F0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5A1855C-B9EE-B83A-35F4-BD0F556E35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727862AB-AFEF-29D7-A2FA-EB1651D0B7F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BF337C95-4DAF-B41F-05B7-786B2B97999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F39E5048-0C89-E844-1820-E43F37A986E9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B0652CDF-4371-ED13-CFCD-701C91A5B89C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AF7F76E5-DB07-A14C-9B06-6CE660CA358D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22.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DBC6A58A-93EE-536D-995A-84F76B831B01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B88C0026-DDE5-4154-AE65-EB11B7A00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5CC9E6A8-62BA-6F71-95D5-3E02F98B26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Bdjeti i moliti 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8BBBE45F-4624-76FA-750F-0C963A391A19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7ADF5B06-FDB4-D948-14FA-DDE1986E4AA3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D5BDD946-E4D7-224D-6972-60C2D407C9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027699"/>
              </p:ext>
            </p:extLst>
          </p:nvPr>
        </p:nvGraphicFramePr>
        <p:xfrm>
          <a:off x="348343" y="2704142"/>
          <a:ext cx="11258961" cy="3411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2214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39F508-D163-C553-1752-4FA472880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78DABDF7-0349-451E-DD12-B79610A95B8D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56EE20FA-77FB-5A2C-51C0-B8CA5F51CE69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E0E0562E-A18A-49CA-F3B2-C6FFED742E84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61F74819-6A37-1FD1-AAD5-C4710FEF6BA8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0C200F71-A931-EF61-CBB1-A8313B585967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238ED496-4CA9-F34E-01A8-C053D43AF988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E9748DE5-AB79-3E2F-E876-3F41AB1A8572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A87AF78D-ECD0-B412-B570-46A20E087C48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7623BD0B-BDE4-00F5-AB25-312E8B474355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C0024812-F54F-9D75-77FE-EB154E8BAFC0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7499AE6D-ABF0-DB4C-A9DC-CD5483AAFE9C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682694F7-5379-9B74-CEF8-C6807909AAD6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FE3014AE-51EC-ACDD-6686-C9FE3AC37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6D55D8C-C33B-4164-6481-4BC14D95E5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6239A77E-5D05-3E4D-30C8-EA44D1A7BA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D3D27657-824C-3304-92C7-B32E5402E0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049DE3DC-A19C-D462-CB8A-890008870584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EAD58DCA-70B0-567F-FB18-2CD3BB4AAAC9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A5980E8C-D5C5-E1B3-B097-F3E61B465BDD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22.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74C2D386-461C-9E4D-E031-9C236306F175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4BFE2510-02E9-FCD7-4FD8-3ED8945E0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C0BF877-CB40-F3ED-028E-E41EE3B8B3F5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Zaključak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4F06F67E-02B0-7E2D-B3B6-89F09943500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C8907467-5F24-0AE9-95BB-F22F9F7D9B3B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5FA0A41B-3501-DBDD-8435-7E9B4BEC44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600862"/>
              </p:ext>
            </p:extLst>
          </p:nvPr>
        </p:nvGraphicFramePr>
        <p:xfrm>
          <a:off x="359893" y="911692"/>
          <a:ext cx="5527129" cy="519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Slika 4" descr="Slika na kojoj se prikazuje nebo, vanjski, oblak, voda&#10;&#10;Opis je automatski generiran">
            <a:extLst>
              <a:ext uri="{FF2B5EF4-FFF2-40B4-BE49-F238E27FC236}">
                <a16:creationId xmlns:a16="http://schemas.microsoft.com/office/drawing/2014/main" id="{119FF0B0-27B4-A9ED-A920-BBC10D88FA2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1"/>
          <a:stretch/>
        </p:blipFill>
        <p:spPr>
          <a:xfrm>
            <a:off x="6095999" y="935328"/>
            <a:ext cx="5645909" cy="52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82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0A4F19-BC94-9526-E084-A268C5F3E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E84317A3-032E-0EB9-DFC9-98EB5772D183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0A46179-A552-875E-13CE-436769595A98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9EAC67A7-CDF2-DF72-8912-6F5E58A2D4A1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F78D9561-A902-AD87-37AE-4B9CC3A0F8A9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8575C6CA-5D7E-012F-2F94-F0C47F25D44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B779A491-F15B-4C7E-4FB1-A689CCBD6132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F1A391C3-DDFA-629A-75CF-58E56AE62B82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9113F990-168E-C11E-7FDC-54396E61CB73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718B58C-2F3B-E408-B964-E5EC3C5FB598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52690AB8-6EB9-7E0F-C36E-9B622593FC5F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9C04DA75-050E-BCAB-5F4D-635F0D2B7033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D757D7ED-8AA2-1BA4-76AB-0716709797E8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01B8D272-CC1D-FB26-AD65-E296B5B43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70DF101-02BD-58CE-48D1-531E40D200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F36BEF74-E272-1BA4-8F93-7A0B866AE6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BFE1C18-372F-BE99-C5BD-8066F7DB63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9E804914-0220-3FC2-0673-64267760960B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2479E5B3-86E0-135A-193C-D3F8EF9141B2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B202C36B-0406-9DC2-A30C-73DCAFE35CF2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22.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8FC81327-1290-A98D-3AB1-451C35F68C59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7418B0DD-0C29-BD75-B4DC-AA602B3E7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3D193ADD-8ADA-0625-DE83-6757532004AA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Zaključak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F311BB85-4CCE-D99C-44CF-DF5309D3AE14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80B51B0C-BFAE-7263-541F-A2CC9CA506B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E94F0637-2B70-910A-4C22-DD9211F0D6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88850"/>
              </p:ext>
            </p:extLst>
          </p:nvPr>
        </p:nvGraphicFramePr>
        <p:xfrm>
          <a:off x="6175969" y="1021531"/>
          <a:ext cx="5527129" cy="519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314" name="Picture 2" descr="Passion, Persistence, and Perseverance | GoSmallBiz.com">
            <a:extLst>
              <a:ext uri="{FF2B5EF4-FFF2-40B4-BE49-F238E27FC236}">
                <a16:creationId xmlns:a16="http://schemas.microsoft.com/office/drawing/2014/main" id="{48ACA5DB-D29C-8D8A-933A-E70B30E07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461" y="1061912"/>
            <a:ext cx="5410282" cy="516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677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>
                  <a:solidFill>
                    <a:schemeClr val="accent5">
                      <a:lumMod val="75000"/>
                    </a:schemeClr>
                  </a:solidFill>
                </a:rPr>
                <a:t>KORIZMENA KATEHEZA PETKOM</a:t>
              </a:r>
            </a:p>
            <a:p>
              <a:pPr algn="r"/>
              <a:r>
                <a:rPr lang="hr-HR" sz="1400" dirty="0">
                  <a:solidFill>
                    <a:schemeClr val="accent5">
                      <a:lumMod val="75000"/>
                    </a:schemeClr>
                  </a:solidFill>
                </a:rPr>
                <a:t>22.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2" y="150646"/>
            <a:ext cx="7416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5">
                    <a:lumMod val="75000"/>
                  </a:schemeClr>
                </a:solidFill>
              </a:rPr>
              <a:t>Poticaji za ostvarivanje evanđeoskih zahtjeva </a:t>
            </a:r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9123412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10936D85-A32E-43FE-B22C-C49EC5B38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101795"/>
              </p:ext>
            </p:extLst>
          </p:nvPr>
        </p:nvGraphicFramePr>
        <p:xfrm>
          <a:off x="490381" y="1009318"/>
          <a:ext cx="11327150" cy="497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952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sp>
        <p:nvSpPr>
          <p:cNvPr id="62" name="Pravokutnik 61">
            <a:extLst>
              <a:ext uri="{FF2B5EF4-FFF2-40B4-BE49-F238E27FC236}">
                <a16:creationId xmlns:a16="http://schemas.microsoft.com/office/drawing/2014/main" id="{F97AB57A-7297-40D7-8A6B-DDAAC2449C57}"/>
              </a:ext>
            </a:extLst>
          </p:cNvPr>
          <p:cNvSpPr/>
          <p:nvPr/>
        </p:nvSpPr>
        <p:spPr>
          <a:xfrm>
            <a:off x="11703098" y="220406"/>
            <a:ext cx="4889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A98E29D-B4C6-4E1E-9DA7-6BE99DE15CA5}"/>
              </a:ext>
            </a:extLst>
          </p:cNvPr>
          <p:cNvSpPr txBox="1"/>
          <p:nvPr/>
        </p:nvSpPr>
        <p:spPr>
          <a:xfrm>
            <a:off x="8153956" y="172224"/>
            <a:ext cx="359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2"/>
                </a:solidFill>
              </a:rPr>
              <a:t>KORIZMENA KATEHEZA PETKOM</a:t>
            </a:r>
          </a:p>
          <a:p>
            <a:pPr algn="r"/>
            <a:r>
              <a:rPr lang="hr-HR" sz="1400" dirty="0">
                <a:solidFill>
                  <a:schemeClr val="accent2"/>
                </a:solidFill>
              </a:rPr>
              <a:t>22. ožujka 2024.</a:t>
            </a: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54D1F511-8344-4374-8DD6-24C9CCD80308}"/>
              </a:ext>
            </a:extLst>
          </p:cNvPr>
          <p:cNvSpPr/>
          <p:nvPr/>
        </p:nvSpPr>
        <p:spPr>
          <a:xfrm>
            <a:off x="-3536" y="658722"/>
            <a:ext cx="12192000" cy="78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6" name="Slika 55">
            <a:extLst>
              <a:ext uri="{FF2B5EF4-FFF2-40B4-BE49-F238E27FC236}">
                <a16:creationId xmlns:a16="http://schemas.microsoft.com/office/drawing/2014/main" id="{9AC3BB8F-DC18-4FEB-A2D1-B9C5A6472D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387" y="261715"/>
            <a:ext cx="404277" cy="435517"/>
          </a:xfrm>
          <a:prstGeom prst="rect">
            <a:avLst/>
          </a:prstGeom>
        </p:spPr>
      </p:pic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Mk</a:t>
            </a:r>
            <a:r>
              <a:rPr lang="hr-HR" sz="2400" b="1" dirty="0">
                <a:solidFill>
                  <a:schemeClr val="accent2"/>
                </a:solidFill>
              </a:rPr>
              <a:t> 14,12-17. 22-25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1" y="967108"/>
            <a:ext cx="6189093" cy="536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Iz evanđelja po Marku</a:t>
            </a:r>
          </a:p>
          <a:p>
            <a:pPr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Prvoga dana Beskvasnih kruhova, kad se žrtvovala </a:t>
            </a:r>
            <a:r>
              <a:rPr lang="hr-HR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pasha</a:t>
            </a: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upitaju učenici Isusa: „Gdje hoćeš blagovati </a:t>
            </a:r>
            <a:r>
              <a:rPr lang="hr-HR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pashu</a:t>
            </a: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da odemo i pripravimo?“ On pošalje dvojicu učenika i rekne im: „Idite u grad i namjerit ćete se na čovjeka koji nosi krčag vode. Pođite za njim pa gdje on uđe, recite domaćinu: ‘Učitelj pita: Gdje mi je svratište u kojem bih blagovao </a:t>
            </a:r>
            <a:r>
              <a:rPr lang="hr-HR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pashu</a:t>
            </a: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sa svojim učenicima?’ I on će vam pokazati na katu veliko blagovalište, prostrto i spremljeno. 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1E08BD46-56D0-487C-862B-DB49AC85683D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4" name="Picture 2" descr="The Last Supper">
            <a:extLst>
              <a:ext uri="{FF2B5EF4-FFF2-40B4-BE49-F238E27FC236}">
                <a16:creationId xmlns:a16="http://schemas.microsoft.com/office/drawing/2014/main" id="{0958131C-711B-08A7-7910-34E657CCB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0103" y="1133736"/>
            <a:ext cx="5127422" cy="495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1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E1EAB3-E334-3D67-A860-8625258BE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B4AD493F-176D-C6CB-84A8-D78930912F9D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39A52E64-8C2D-D258-858A-FFF7CE059C26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34C8D778-F8C7-E65A-4471-448CF9AA5C40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9379123-0534-2971-60D6-F3C83BFEF606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745D2503-DDF9-B764-D625-F7A904AEEA9C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A4FDF3EE-6A4E-00AF-BCD9-E5CA654AEEE8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B0DAC8F6-0CAD-2DA6-26A7-07A4779AB4B1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16B6CAB2-3C1A-4080-7A71-100E0538B725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6CFF18DE-E12E-3FCE-E3FB-365F3C5DFC01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BD47128D-A214-8AE8-E9C4-87EC6A6CD7B5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9A0DB915-563D-0BE2-5A25-79128D4473BF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7CA3AB9A-AE18-1F16-19C4-3A2848B49D9F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3144EAAF-55CD-7CDF-6C99-DC6F457ED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3ADC40B-3BF6-0861-BC19-C911F3CF6C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5ACB4BA6-8538-3FC0-7F77-0AE33B594E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FC7F185F-BA2A-9693-CF70-CEC1BCA15AD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sp>
        <p:nvSpPr>
          <p:cNvPr id="62" name="Pravokutnik 61">
            <a:extLst>
              <a:ext uri="{FF2B5EF4-FFF2-40B4-BE49-F238E27FC236}">
                <a16:creationId xmlns:a16="http://schemas.microsoft.com/office/drawing/2014/main" id="{06F27432-232E-6D01-83FC-350C676E64E7}"/>
              </a:ext>
            </a:extLst>
          </p:cNvPr>
          <p:cNvSpPr/>
          <p:nvPr/>
        </p:nvSpPr>
        <p:spPr>
          <a:xfrm>
            <a:off x="11703098" y="220406"/>
            <a:ext cx="4889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2D25C303-4FA6-A8F5-8A1E-7CD513FF9D92}"/>
              </a:ext>
            </a:extLst>
          </p:cNvPr>
          <p:cNvSpPr txBox="1"/>
          <p:nvPr/>
        </p:nvSpPr>
        <p:spPr>
          <a:xfrm>
            <a:off x="8153956" y="172224"/>
            <a:ext cx="359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2"/>
                </a:solidFill>
              </a:rPr>
              <a:t>KORIZMENA KATEHEZA PETKOM</a:t>
            </a:r>
          </a:p>
          <a:p>
            <a:pPr algn="r"/>
            <a:r>
              <a:rPr lang="hr-HR" sz="1400" dirty="0">
                <a:solidFill>
                  <a:schemeClr val="accent2"/>
                </a:solidFill>
              </a:rPr>
              <a:t>22. ožujka 2024.</a:t>
            </a: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73AFEB43-4062-6FA1-0E63-374545D2BD13}"/>
              </a:ext>
            </a:extLst>
          </p:cNvPr>
          <p:cNvSpPr/>
          <p:nvPr/>
        </p:nvSpPr>
        <p:spPr>
          <a:xfrm>
            <a:off x="-3536" y="658722"/>
            <a:ext cx="12192000" cy="78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6" name="Slika 55">
            <a:extLst>
              <a:ext uri="{FF2B5EF4-FFF2-40B4-BE49-F238E27FC236}">
                <a16:creationId xmlns:a16="http://schemas.microsoft.com/office/drawing/2014/main" id="{5F89EF9A-7621-A4F7-7632-9D495D00629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387" y="261715"/>
            <a:ext cx="404277" cy="435517"/>
          </a:xfrm>
          <a:prstGeom prst="rect">
            <a:avLst/>
          </a:prstGeom>
        </p:spPr>
      </p:pic>
      <p:sp>
        <p:nvSpPr>
          <p:cNvPr id="59" name="TekstniOkvir 58">
            <a:extLst>
              <a:ext uri="{FF2B5EF4-FFF2-40B4-BE49-F238E27FC236}">
                <a16:creationId xmlns:a16="http://schemas.microsoft.com/office/drawing/2014/main" id="{77C70B82-8F45-EF46-01BE-16B683F1FE39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Mk</a:t>
            </a:r>
            <a:r>
              <a:rPr lang="hr-HR" sz="2400" b="1" dirty="0">
                <a:solidFill>
                  <a:schemeClr val="accent2"/>
                </a:solidFill>
              </a:rPr>
              <a:t> 14,12-17. 22-25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1D61B733-4BB9-2782-73E1-E0D31527FAC4}"/>
              </a:ext>
            </a:extLst>
          </p:cNvPr>
          <p:cNvSpPr txBox="1"/>
          <p:nvPr/>
        </p:nvSpPr>
        <p:spPr>
          <a:xfrm>
            <a:off x="490381" y="967108"/>
            <a:ext cx="635455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Ondje nam pripravite.“ Učenici odu, dođu u grad i nađu kako im on reče te priprave </a:t>
            </a:r>
            <a:r>
              <a:rPr lang="hr-HR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pashu</a:t>
            </a: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A uvečer dođe on s dvanaestoricom […] I dok su blagovali, on uze kruh, izreče blagoslov pa razlomi, dade im i reče: „Uzmite, ovo je tijelo moje.“ I uze čašu, zahvali i dade im. I svi su iz nje pili. A on im reče: „Ovo je krv moja, krv Saveza, koja se za mnoge prolijeva. Zaista, kažem vam, ne, neću više piti od ovoga roda trsova do onoga dana kad ću ga – novoga – piti u kraljevstvu Božjem.“ 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DDEF4D52-19EA-E51F-BCB0-2BE92364056D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2" name="Picture 4" descr="The Last Supper Painting by Juan De Juanes - Fine Art America">
            <a:extLst>
              <a:ext uri="{FF2B5EF4-FFF2-40B4-BE49-F238E27FC236}">
                <a16:creationId xmlns:a16="http://schemas.microsoft.com/office/drawing/2014/main" id="{58A4C454-EF74-7D74-389C-5E6E3335A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6024" y="1029911"/>
            <a:ext cx="5023640" cy="510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185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>
                  <a:solidFill>
                    <a:schemeClr val="accent3"/>
                  </a:solidFill>
                </a:rPr>
                <a:t>KORIZMENA KATEHEZA PETKOM</a:t>
              </a:r>
            </a:p>
            <a:p>
              <a:pPr algn="r"/>
              <a:r>
                <a:rPr lang="hr-HR" sz="1400" dirty="0">
                  <a:solidFill>
                    <a:schemeClr val="accent3"/>
                  </a:solidFill>
                </a:rPr>
                <a:t>22.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6095995" y="6333517"/>
            <a:ext cx="6092469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3032824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C70AA2FC-3B3B-47B2-B544-7CC1FB096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0392663"/>
              </p:ext>
            </p:extLst>
          </p:nvPr>
        </p:nvGraphicFramePr>
        <p:xfrm>
          <a:off x="394756" y="964616"/>
          <a:ext cx="11457609" cy="517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28678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22.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Evanđeoski izvještaj o Isusovoj muci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343831"/>
              </p:ext>
            </p:extLst>
          </p:nvPr>
        </p:nvGraphicFramePr>
        <p:xfrm>
          <a:off x="495409" y="829417"/>
          <a:ext cx="11207689" cy="5418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Elipsa 1">
            <a:extLst>
              <a:ext uri="{FF2B5EF4-FFF2-40B4-BE49-F238E27FC236}">
                <a16:creationId xmlns:a16="http://schemas.microsoft.com/office/drawing/2014/main" id="{04897538-9E2F-3AC0-FC77-4EBC3AC8C9B4}"/>
              </a:ext>
            </a:extLst>
          </p:cNvPr>
          <p:cNvSpPr/>
          <p:nvPr/>
        </p:nvSpPr>
        <p:spPr>
          <a:xfrm>
            <a:off x="7245531" y="1123406"/>
            <a:ext cx="2339077" cy="1663337"/>
          </a:xfrm>
          <a:prstGeom prst="ellipse">
            <a:avLst/>
          </a:prstGeom>
          <a:noFill/>
          <a:ln w="57150">
            <a:solidFill>
              <a:srgbClr val="8C1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Strelica: prema dolje 3">
            <a:extLst>
              <a:ext uri="{FF2B5EF4-FFF2-40B4-BE49-F238E27FC236}">
                <a16:creationId xmlns:a16="http://schemas.microsoft.com/office/drawing/2014/main" id="{3E5E0224-5A58-FC43-4E91-7FAA787D89C0}"/>
              </a:ext>
            </a:extLst>
          </p:cNvPr>
          <p:cNvSpPr/>
          <p:nvPr/>
        </p:nvSpPr>
        <p:spPr>
          <a:xfrm rot="3616106">
            <a:off x="9048808" y="819269"/>
            <a:ext cx="661851" cy="1077761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0786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22.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Proslava Pashe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4101D99B-A1AD-4F30-C802-CA375F3F2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045884"/>
              </p:ext>
            </p:extLst>
          </p:nvPr>
        </p:nvGraphicFramePr>
        <p:xfrm>
          <a:off x="5654572" y="910663"/>
          <a:ext cx="6080815" cy="5059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098" name="Picture 2" descr="Week 1: What is Passover? | A Rood Awakening">
            <a:extLst>
              <a:ext uri="{FF2B5EF4-FFF2-40B4-BE49-F238E27FC236}">
                <a16:creationId xmlns:a16="http://schemas.microsoft.com/office/drawing/2014/main" id="{1EF9E1EA-7F8C-C85C-2364-D439A6C55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536" y="917923"/>
            <a:ext cx="5838279" cy="5291176"/>
          </a:xfrm>
          <a:prstGeom prst="flowChartDelay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316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6EE761-0BFD-6A7E-F49D-9F5FADB56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FAEA5451-0C05-25E7-21BA-5EB750853939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1967135D-8529-B902-DCD7-3D38916FAC08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2AC58A30-16EA-DA18-FA30-66919543F4F9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68909CDA-E3F3-43AB-5972-68F984FFB389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3A9F15EC-1481-25BD-F351-A7BBA6AF2FBD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40123508-1F6F-F29A-5A7F-2ED803A19299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4A6B1981-7DDC-9F2F-DB88-E097002C9642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5C11D1DC-27E9-183B-E4C7-7DA0ABAC754A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0EE017EE-31DD-6825-C190-E2E8FF1B186D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DB80CC6A-A116-DA55-FC3F-332E3D87D384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2D13776D-7CAA-8E74-F6D9-AE5E12791A23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3BC10BEF-BA35-B3BD-F6D7-5085B5D7034A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68031BC8-34FC-3248-7B7B-946494794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5A7C39A-05B8-9102-ABD4-F2F494A3CA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B652D67C-E4FD-1F4E-543D-B9464170E9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EC846D2E-A602-2543-4349-923B5E96F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C327FBB4-669B-CB6E-81F9-CA0473D698B3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A6980423-0FAE-A118-83C1-CF0149FFBAF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BC20CA00-0FB4-AE9D-A17F-FB6F314ACEF3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22.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F2942D91-027E-05B1-5F0B-2BCC35E1008C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75E4F492-C5BA-459B-461F-132724C22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20EE1D06-877A-0ED5-636A-E2AE3C60A3FB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Priprava Pashe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C04014EA-5879-0068-BB5E-59B6D1E537C5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363EB4AC-1428-C807-4E71-0535C37EC8F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44BDCD46-4A65-BBAB-A3B0-11E9E6DBD2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3580854"/>
              </p:ext>
            </p:extLst>
          </p:nvPr>
        </p:nvGraphicFramePr>
        <p:xfrm>
          <a:off x="455390" y="978741"/>
          <a:ext cx="4656541" cy="5059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122" name="Picture 2" descr="I Capolavori dell'arte italiana: il Cenacolo di Leonardo da Vinci – La Tua  Italia">
            <a:extLst>
              <a:ext uri="{FF2B5EF4-FFF2-40B4-BE49-F238E27FC236}">
                <a16:creationId xmlns:a16="http://schemas.microsoft.com/office/drawing/2014/main" id="{2ED8EFE4-6DAB-9C18-6F4D-572615064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263" y="1004868"/>
            <a:ext cx="6833873" cy="50592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3776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AEF3C0-C549-5853-4CA4-6F3515A79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41F042DD-FCF5-6440-D2E2-BB9B1E137FB2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7151A1E-6207-47CF-5261-E29DA11DB912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C54337EB-1252-5BA9-4DDB-5D56337F374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01B63D40-4269-1281-B9BE-F610325AC94A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B753C808-A9AD-97D6-E883-71520F816992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34922A22-767B-802D-B056-163560398051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C4BE1180-663A-0109-EFEC-A6696DA43ADD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89DDF1F7-42B4-AA3F-9FB1-FBAD20381DC7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80A6BCCE-0E76-EB46-260E-C4121A32B2BB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CB6CB6E6-C793-6CFE-C5D0-2ED1F0F3421F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E1DDA8CB-36B9-1D23-76FE-31B82F4275D9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6FE7A290-69C7-E1F7-DBBB-BA9DAA9F61A0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336BCAE4-C208-48A8-56D6-A0AFAED81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7E87D47-4511-A188-B0DF-CB22CD76D6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61D89FFE-F74C-E5C5-8E33-7FDBBD45BD5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91D4FE1D-1725-1393-D431-C85EEC6E16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26933602-AD35-8488-E328-87A6AAA13FB4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22E1FC0E-F593-C815-1C10-7A421F59850E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5C759E25-1BDC-8393-C075-E5FDB1082DD7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22.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F7FA84F4-DDE8-1C0D-5CFB-E9FCDFD65CCB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1E33BEE0-2626-B98B-AE63-70A348B66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3571B953-9979-5761-20AA-2545287FAD86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Korizmena priprava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0A4AE86A-7C49-0CDB-364B-7C13378D9976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9D603C84-F4BE-43D1-DCB6-61D803C67A7D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3D1120B7-C6F3-D5FC-F697-1E0F07EF2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2702832"/>
              </p:ext>
            </p:extLst>
          </p:nvPr>
        </p:nvGraphicFramePr>
        <p:xfrm>
          <a:off x="5622282" y="949704"/>
          <a:ext cx="6080815" cy="3875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Picture 2" descr="LENT FAQ">
            <a:extLst>
              <a:ext uri="{FF2B5EF4-FFF2-40B4-BE49-F238E27FC236}">
                <a16:creationId xmlns:a16="http://schemas.microsoft.com/office/drawing/2014/main" id="{11078770-76AC-66F9-E45E-7ABD6A0DC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292"/>
          <a:stretch/>
        </p:blipFill>
        <p:spPr bwMode="auto">
          <a:xfrm>
            <a:off x="444137" y="5130349"/>
            <a:ext cx="4691971" cy="8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discover Lent | St. Thomas Aquinas Catholic Church - Ojai, CA">
            <a:extLst>
              <a:ext uri="{FF2B5EF4-FFF2-40B4-BE49-F238E27FC236}">
                <a16:creationId xmlns:a16="http://schemas.microsoft.com/office/drawing/2014/main" id="{7B13F862-F148-9B3D-7DB8-83257B8DE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"/>
          <a:stretch/>
        </p:blipFill>
        <p:spPr bwMode="auto">
          <a:xfrm>
            <a:off x="444137" y="1038903"/>
            <a:ext cx="4691971" cy="39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22D015AA-72C4-7591-1C11-3CA689308B9F}"/>
              </a:ext>
            </a:extLst>
          </p:cNvPr>
          <p:cNvSpPr txBox="1"/>
          <p:nvPr/>
        </p:nvSpPr>
        <p:spPr>
          <a:xfrm>
            <a:off x="5622281" y="4930695"/>
            <a:ext cx="6080815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200" dirty="0"/>
              <a:t>Priprema ne završava povratkom na staro, </a:t>
            </a:r>
            <a:br>
              <a:rPr lang="hr-HR" sz="2200" dirty="0"/>
            </a:br>
            <a:r>
              <a:rPr lang="hr-HR" sz="2200" dirty="0"/>
              <a:t>već oslobođenjem od sputanosti starog života </a:t>
            </a:r>
            <a:br>
              <a:rPr lang="hr-HR" sz="2200" dirty="0"/>
            </a:br>
            <a:r>
              <a:rPr lang="hr-HR" sz="2200" dirty="0"/>
              <a:t>i svježinom koju je u naš život ta sloboda donijela.</a:t>
            </a:r>
          </a:p>
        </p:txBody>
      </p:sp>
    </p:spTree>
    <p:extLst>
      <p:ext uri="{BB962C8B-B14F-4D97-AF65-F5344CB8AC3E}">
        <p14:creationId xmlns:p14="http://schemas.microsoft.com/office/powerpoint/2010/main" val="35653458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22. ožujka 2024.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Getsemanski vrt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4015807"/>
              </p:ext>
            </p:extLst>
          </p:nvPr>
        </p:nvGraphicFramePr>
        <p:xfrm>
          <a:off x="444137" y="763615"/>
          <a:ext cx="6836229" cy="3696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CFEA0DD9-DDC9-B37F-0A19-97D0C846D038}"/>
              </a:ext>
            </a:extLst>
          </p:cNvPr>
          <p:cNvSpPr txBox="1"/>
          <p:nvPr/>
        </p:nvSpPr>
        <p:spPr>
          <a:xfrm>
            <a:off x="513806" y="4658306"/>
            <a:ext cx="6766560" cy="12525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400" b="1" dirty="0"/>
              <a:t>Koliko smo se puta našli u situaciji da čujemo Isusov žalosni prijekor: „Spavaš? Jedan sat nisi mogao probdjeti?“ (14,37). </a:t>
            </a:r>
          </a:p>
        </p:txBody>
      </p:sp>
      <p:pic>
        <p:nvPicPr>
          <p:cNvPr id="7170" name="Picture 2" descr="Flocknote">
            <a:extLst>
              <a:ext uri="{FF2B5EF4-FFF2-40B4-BE49-F238E27FC236}">
                <a16:creationId xmlns:a16="http://schemas.microsoft.com/office/drawing/2014/main" id="{B0438CC6-CB75-766F-2E00-4DF742976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"/>
          <a:stretch/>
        </p:blipFill>
        <p:spPr bwMode="auto">
          <a:xfrm>
            <a:off x="7367450" y="1009318"/>
            <a:ext cx="4526527" cy="517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16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jeljenik">
  <a:themeElements>
    <a:clrScheme name="Djeljenik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jeljeni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jeljenik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TM03457464[[fn=Djeljenik]]</Template>
  <TotalTime>9542</TotalTime>
  <Words>1226</Words>
  <Application>Microsoft Office PowerPoint</Application>
  <PresentationFormat>Široki zaslon</PresentationFormat>
  <Paragraphs>187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Arial</vt:lpstr>
      <vt:lpstr>Gill Sans MT</vt:lpstr>
      <vt:lpstr>Symbol</vt:lpstr>
      <vt:lpstr>Wingdings</vt:lpstr>
      <vt:lpstr>Wingdings 2</vt:lpstr>
      <vt:lpstr>Djeljenik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KORIZMENE KATEHEZE u požeškoj biskupiji</dc:title>
  <dc:creator>Marijan Pavelić</dc:creator>
  <cp:lastModifiedBy>Marijan Pavelić</cp:lastModifiedBy>
  <cp:revision>94</cp:revision>
  <dcterms:created xsi:type="dcterms:W3CDTF">2020-02-08T08:34:14Z</dcterms:created>
  <dcterms:modified xsi:type="dcterms:W3CDTF">2024-03-18T11:22:46Z</dcterms:modified>
</cp:coreProperties>
</file>